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01" r:id="rId2"/>
    <p:sldId id="302" r:id="rId3"/>
    <p:sldId id="256" r:id="rId4"/>
    <p:sldId id="324" r:id="rId5"/>
    <p:sldId id="258" r:id="rId6"/>
    <p:sldId id="323" r:id="rId7"/>
    <p:sldId id="281" r:id="rId8"/>
    <p:sldId id="322" r:id="rId9"/>
    <p:sldId id="282" r:id="rId10"/>
    <p:sldId id="321" r:id="rId11"/>
    <p:sldId id="283" r:id="rId12"/>
    <p:sldId id="319" r:id="rId13"/>
    <p:sldId id="284" r:id="rId14"/>
    <p:sldId id="320" r:id="rId15"/>
    <p:sldId id="285" r:id="rId16"/>
    <p:sldId id="318" r:id="rId17"/>
    <p:sldId id="286" r:id="rId18"/>
    <p:sldId id="317" r:id="rId19"/>
    <p:sldId id="287" r:id="rId20"/>
    <p:sldId id="316" r:id="rId21"/>
    <p:sldId id="288" r:id="rId22"/>
    <p:sldId id="315" r:id="rId23"/>
    <p:sldId id="289" r:id="rId24"/>
    <p:sldId id="314" r:id="rId25"/>
    <p:sldId id="290" r:id="rId26"/>
    <p:sldId id="313" r:id="rId27"/>
    <p:sldId id="291" r:id="rId28"/>
    <p:sldId id="312" r:id="rId29"/>
    <p:sldId id="292" r:id="rId30"/>
    <p:sldId id="311" r:id="rId31"/>
    <p:sldId id="293" r:id="rId32"/>
    <p:sldId id="310" r:id="rId33"/>
    <p:sldId id="294" r:id="rId34"/>
    <p:sldId id="309" r:id="rId35"/>
    <p:sldId id="295" r:id="rId36"/>
    <p:sldId id="308" r:id="rId37"/>
    <p:sldId id="296" r:id="rId38"/>
    <p:sldId id="307" r:id="rId39"/>
    <p:sldId id="297" r:id="rId40"/>
    <p:sldId id="306" r:id="rId41"/>
    <p:sldId id="298" r:id="rId42"/>
    <p:sldId id="305" r:id="rId43"/>
    <p:sldId id="299" r:id="rId44"/>
    <p:sldId id="304" r:id="rId45"/>
    <p:sldId id="300" r:id="rId46"/>
    <p:sldId id="303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37" autoAdjust="0"/>
    <p:restoredTop sz="84252" autoAdjust="0"/>
  </p:normalViewPr>
  <p:slideViewPr>
    <p:cSldViewPr snapToGrid="0">
      <p:cViewPr varScale="1">
        <p:scale>
          <a:sx n="98" d="100"/>
          <a:sy n="98" d="100"/>
        </p:scale>
        <p:origin x="7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26181599-A82A-4A22-AC2C-A18E322B86B9}"/>
    <pc:docChg chg="custSel modSld">
      <pc:chgData name="Alfred Smith" userId="3c60a3631c0db8ad" providerId="LiveId" clId="{26181599-A82A-4A22-AC2C-A18E322B86B9}" dt="2023-01-25T10:59:16.455" v="80"/>
      <pc:docMkLst>
        <pc:docMk/>
      </pc:docMkLst>
      <pc:sldChg chg="addSp delSp modSp mod modTransition modAnim">
        <pc:chgData name="Alfred Smith" userId="3c60a3631c0db8ad" providerId="LiveId" clId="{26181599-A82A-4A22-AC2C-A18E322B86B9}" dt="2023-01-25T10:58:42.661" v="59" actId="1036"/>
        <pc:sldMkLst>
          <pc:docMk/>
          <pc:sldMk cId="3348757415" sldId="256"/>
        </pc:sldMkLst>
        <pc:spChg chg="add mod">
          <ac:chgData name="Alfred Smith" userId="3c60a3631c0db8ad" providerId="LiveId" clId="{26181599-A82A-4A22-AC2C-A18E322B86B9}" dt="2023-01-25T10:58:42.661" v="59" actId="1036"/>
          <ac:spMkLst>
            <pc:docMk/>
            <pc:sldMk cId="3348757415" sldId="256"/>
            <ac:spMk id="3" creationId="{F33F8508-BDD4-9B40-37CB-0DB116D2FAF6}"/>
          </ac:spMkLst>
        </pc:spChg>
        <pc:spChg chg="mod">
          <ac:chgData name="Alfred Smith" userId="3c60a3631c0db8ad" providerId="LiveId" clId="{26181599-A82A-4A22-AC2C-A18E322B86B9}" dt="2023-01-25T10:53:00.472" v="3"/>
          <ac:spMkLst>
            <pc:docMk/>
            <pc:sldMk cId="3348757415" sldId="256"/>
            <ac:spMk id="4" creationId="{9A13E2D8-2F59-44C1-B1D2-79C300C26DD4}"/>
          </ac:spMkLst>
        </pc:spChg>
        <pc:spChg chg="del">
          <ac:chgData name="Alfred Smith" userId="3c60a3631c0db8ad" providerId="LiveId" clId="{26181599-A82A-4A22-AC2C-A18E322B86B9}" dt="2023-01-25T10:58:26.252" v="57" actId="478"/>
          <ac:spMkLst>
            <pc:docMk/>
            <pc:sldMk cId="3348757415" sldId="256"/>
            <ac:spMk id="6" creationId="{416C064E-628E-47C0-A712-DB178FE9901E}"/>
          </ac:spMkLst>
        </pc:spChg>
        <pc:picChg chg="del">
          <ac:chgData name="Alfred Smith" userId="3c60a3631c0db8ad" providerId="LiveId" clId="{26181599-A82A-4A22-AC2C-A18E322B86B9}" dt="2023-01-25T10:57:35.840" v="35"/>
          <ac:picMkLst>
            <pc:docMk/>
            <pc:sldMk cId="3348757415" sldId="256"/>
            <ac:picMk id="2" creationId="{F5823420-8847-4613-82A5-5ED4CE7CE6B1}"/>
          </ac:picMkLst>
        </pc:picChg>
      </pc:sldChg>
      <pc:sldChg chg="addSp delSp modSp mod modTransition modAnim">
        <pc:chgData name="Alfred Smith" userId="3c60a3631c0db8ad" providerId="LiveId" clId="{26181599-A82A-4A22-AC2C-A18E322B86B9}" dt="2023-01-25T10:58:45.559" v="60"/>
        <pc:sldMkLst>
          <pc:docMk/>
          <pc:sldMk cId="525752733" sldId="258"/>
        </pc:sldMkLst>
        <pc:spChg chg="add mod">
          <ac:chgData name="Alfred Smith" userId="3c60a3631c0db8ad" providerId="LiveId" clId="{26181599-A82A-4A22-AC2C-A18E322B86B9}" dt="2023-01-25T10:58:45.559" v="60"/>
          <ac:spMkLst>
            <pc:docMk/>
            <pc:sldMk cId="525752733" sldId="258"/>
            <ac:spMk id="3" creationId="{1D53C584-2971-4722-0299-820ACE56D9FA}"/>
          </ac:spMkLst>
        </pc:spChg>
        <pc:spChg chg="del">
          <ac:chgData name="Alfred Smith" userId="3c60a3631c0db8ad" providerId="LiveId" clId="{26181599-A82A-4A22-AC2C-A18E322B86B9}" dt="2023-01-25T10:58:22.138" v="56" actId="478"/>
          <ac:spMkLst>
            <pc:docMk/>
            <pc:sldMk cId="525752733" sldId="258"/>
            <ac:spMk id="6" creationId="{416C064E-628E-47C0-A712-DB178FE9901E}"/>
          </ac:spMkLst>
        </pc:spChg>
        <pc:picChg chg="del">
          <ac:chgData name="Alfred Smith" userId="3c60a3631c0db8ad" providerId="LiveId" clId="{26181599-A82A-4A22-AC2C-A18E322B86B9}" dt="2023-01-25T10:57:35.840" v="35"/>
          <ac:picMkLst>
            <pc:docMk/>
            <pc:sldMk cId="525752733" sldId="258"/>
            <ac:picMk id="2" creationId="{CF0B3809-58D0-4558-A72F-A2314976DD5A}"/>
          </ac:picMkLst>
        </pc:picChg>
      </pc:sldChg>
      <pc:sldChg chg="addSp delSp modSp mod modTransition modAnim">
        <pc:chgData name="Alfred Smith" userId="3c60a3631c0db8ad" providerId="LiveId" clId="{26181599-A82A-4A22-AC2C-A18E322B86B9}" dt="2023-01-25T10:58:47.304" v="61"/>
        <pc:sldMkLst>
          <pc:docMk/>
          <pc:sldMk cId="2044568653" sldId="281"/>
        </pc:sldMkLst>
        <pc:spChg chg="add mod">
          <ac:chgData name="Alfred Smith" userId="3c60a3631c0db8ad" providerId="LiveId" clId="{26181599-A82A-4A22-AC2C-A18E322B86B9}" dt="2023-01-25T10:58:47.304" v="61"/>
          <ac:spMkLst>
            <pc:docMk/>
            <pc:sldMk cId="2044568653" sldId="281"/>
            <ac:spMk id="2" creationId="{E5AABB13-311F-3550-0F01-FC24A4351E12}"/>
          </ac:spMkLst>
        </pc:spChg>
        <pc:spChg chg="del">
          <ac:chgData name="Alfred Smith" userId="3c60a3631c0db8ad" providerId="LiveId" clId="{26181599-A82A-4A22-AC2C-A18E322B86B9}" dt="2023-01-25T10:58:19.461" v="55" actId="478"/>
          <ac:spMkLst>
            <pc:docMk/>
            <pc:sldMk cId="2044568653" sldId="281"/>
            <ac:spMk id="6" creationId="{416C064E-628E-47C0-A712-DB178FE9901E}"/>
          </ac:spMkLst>
        </pc:spChg>
        <pc:picChg chg="del">
          <ac:chgData name="Alfred Smith" userId="3c60a3631c0db8ad" providerId="LiveId" clId="{26181599-A82A-4A22-AC2C-A18E322B86B9}" dt="2023-01-25T10:57:35.840" v="35"/>
          <ac:picMkLst>
            <pc:docMk/>
            <pc:sldMk cId="2044568653" sldId="281"/>
            <ac:picMk id="13" creationId="{7CB9E53E-C45A-460A-8C8B-D2350709AD66}"/>
          </ac:picMkLst>
        </pc:picChg>
      </pc:sldChg>
      <pc:sldChg chg="addSp delSp modSp mod modTransition modAnim">
        <pc:chgData name="Alfred Smith" userId="3c60a3631c0db8ad" providerId="LiveId" clId="{26181599-A82A-4A22-AC2C-A18E322B86B9}" dt="2023-01-25T10:58:49.441" v="62"/>
        <pc:sldMkLst>
          <pc:docMk/>
          <pc:sldMk cId="3681266347" sldId="282"/>
        </pc:sldMkLst>
        <pc:spChg chg="add mod">
          <ac:chgData name="Alfred Smith" userId="3c60a3631c0db8ad" providerId="LiveId" clId="{26181599-A82A-4A22-AC2C-A18E322B86B9}" dt="2023-01-25T10:58:49.441" v="62"/>
          <ac:spMkLst>
            <pc:docMk/>
            <pc:sldMk cId="3681266347" sldId="282"/>
            <ac:spMk id="2" creationId="{DBB64274-03B4-9DF0-1BE8-AAB590238130}"/>
          </ac:spMkLst>
        </pc:spChg>
        <pc:spChg chg="del">
          <ac:chgData name="Alfred Smith" userId="3c60a3631c0db8ad" providerId="LiveId" clId="{26181599-A82A-4A22-AC2C-A18E322B86B9}" dt="2023-01-25T10:58:15.883" v="54" actId="478"/>
          <ac:spMkLst>
            <pc:docMk/>
            <pc:sldMk cId="3681266347" sldId="282"/>
            <ac:spMk id="6" creationId="{416C064E-628E-47C0-A712-DB178FE9901E}"/>
          </ac:spMkLst>
        </pc:spChg>
        <pc:picChg chg="del">
          <ac:chgData name="Alfred Smith" userId="3c60a3631c0db8ad" providerId="LiveId" clId="{26181599-A82A-4A22-AC2C-A18E322B86B9}" dt="2023-01-25T10:57:35.840" v="35"/>
          <ac:picMkLst>
            <pc:docMk/>
            <pc:sldMk cId="3681266347" sldId="282"/>
            <ac:picMk id="3" creationId="{82715082-9990-481F-9AB3-7344C336988D}"/>
          </ac:picMkLst>
        </pc:picChg>
      </pc:sldChg>
      <pc:sldChg chg="addSp delSp modSp mod modTransition modAnim">
        <pc:chgData name="Alfred Smith" userId="3c60a3631c0db8ad" providerId="LiveId" clId="{26181599-A82A-4A22-AC2C-A18E322B86B9}" dt="2023-01-25T10:58:51.757" v="63"/>
        <pc:sldMkLst>
          <pc:docMk/>
          <pc:sldMk cId="26953390" sldId="283"/>
        </pc:sldMkLst>
        <pc:spChg chg="add mod">
          <ac:chgData name="Alfred Smith" userId="3c60a3631c0db8ad" providerId="LiveId" clId="{26181599-A82A-4A22-AC2C-A18E322B86B9}" dt="2023-01-25T10:58:51.757" v="63"/>
          <ac:spMkLst>
            <pc:docMk/>
            <pc:sldMk cId="26953390" sldId="283"/>
            <ac:spMk id="2" creationId="{4B727435-20FD-45D3-C260-55566F61F88C}"/>
          </ac:spMkLst>
        </pc:spChg>
        <pc:spChg chg="del">
          <ac:chgData name="Alfred Smith" userId="3c60a3631c0db8ad" providerId="LiveId" clId="{26181599-A82A-4A22-AC2C-A18E322B86B9}" dt="2023-01-25T10:58:13.291" v="53" actId="478"/>
          <ac:spMkLst>
            <pc:docMk/>
            <pc:sldMk cId="26953390" sldId="283"/>
            <ac:spMk id="6" creationId="{416C064E-628E-47C0-A712-DB178FE9901E}"/>
          </ac:spMkLst>
        </pc:spChg>
        <pc:picChg chg="del">
          <ac:chgData name="Alfred Smith" userId="3c60a3631c0db8ad" providerId="LiveId" clId="{26181599-A82A-4A22-AC2C-A18E322B86B9}" dt="2023-01-25T10:57:35.840" v="35"/>
          <ac:picMkLst>
            <pc:docMk/>
            <pc:sldMk cId="26953390" sldId="283"/>
            <ac:picMk id="3" creationId="{743DC7AB-3625-4080-B843-F08CC6A83844}"/>
          </ac:picMkLst>
        </pc:picChg>
      </pc:sldChg>
      <pc:sldChg chg="addSp delSp modSp mod modTransition modAnim">
        <pc:chgData name="Alfred Smith" userId="3c60a3631c0db8ad" providerId="LiveId" clId="{26181599-A82A-4A22-AC2C-A18E322B86B9}" dt="2023-01-25T10:58:53.391" v="64"/>
        <pc:sldMkLst>
          <pc:docMk/>
          <pc:sldMk cId="2872476414" sldId="284"/>
        </pc:sldMkLst>
        <pc:spChg chg="add mod">
          <ac:chgData name="Alfred Smith" userId="3c60a3631c0db8ad" providerId="LiveId" clId="{26181599-A82A-4A22-AC2C-A18E322B86B9}" dt="2023-01-25T10:58:53.391" v="64"/>
          <ac:spMkLst>
            <pc:docMk/>
            <pc:sldMk cId="2872476414" sldId="284"/>
            <ac:spMk id="2" creationId="{08A0F053-53E9-12FE-C598-CC1912396683}"/>
          </ac:spMkLst>
        </pc:spChg>
        <pc:spChg chg="del">
          <ac:chgData name="Alfred Smith" userId="3c60a3631c0db8ad" providerId="LiveId" clId="{26181599-A82A-4A22-AC2C-A18E322B86B9}" dt="2023-01-25T10:58:09.890" v="52" actId="478"/>
          <ac:spMkLst>
            <pc:docMk/>
            <pc:sldMk cId="2872476414" sldId="284"/>
            <ac:spMk id="6" creationId="{416C064E-628E-47C0-A712-DB178FE9901E}"/>
          </ac:spMkLst>
        </pc:spChg>
        <pc:picChg chg="del">
          <ac:chgData name="Alfred Smith" userId="3c60a3631c0db8ad" providerId="LiveId" clId="{26181599-A82A-4A22-AC2C-A18E322B86B9}" dt="2023-01-25T10:57:35.840" v="35"/>
          <ac:picMkLst>
            <pc:docMk/>
            <pc:sldMk cId="2872476414" sldId="284"/>
            <ac:picMk id="5" creationId="{B93DCEF0-A913-485D-BFF0-2319E1C8A4D7}"/>
          </ac:picMkLst>
        </pc:picChg>
      </pc:sldChg>
      <pc:sldChg chg="addSp delSp modSp mod modTransition modAnim">
        <pc:chgData name="Alfred Smith" userId="3c60a3631c0db8ad" providerId="LiveId" clId="{26181599-A82A-4A22-AC2C-A18E322B86B9}" dt="2023-01-25T10:58:54.914" v="65"/>
        <pc:sldMkLst>
          <pc:docMk/>
          <pc:sldMk cId="2342427813" sldId="285"/>
        </pc:sldMkLst>
        <pc:spChg chg="add mod">
          <ac:chgData name="Alfred Smith" userId="3c60a3631c0db8ad" providerId="LiveId" clId="{26181599-A82A-4A22-AC2C-A18E322B86B9}" dt="2023-01-25T10:58:54.914" v="65"/>
          <ac:spMkLst>
            <pc:docMk/>
            <pc:sldMk cId="2342427813" sldId="285"/>
            <ac:spMk id="2" creationId="{6998E0EE-0147-7683-FE95-66B051EACB75}"/>
          </ac:spMkLst>
        </pc:spChg>
        <pc:spChg chg="del">
          <ac:chgData name="Alfred Smith" userId="3c60a3631c0db8ad" providerId="LiveId" clId="{26181599-A82A-4A22-AC2C-A18E322B86B9}" dt="2023-01-25T10:58:08.259" v="51" actId="478"/>
          <ac:spMkLst>
            <pc:docMk/>
            <pc:sldMk cId="2342427813" sldId="285"/>
            <ac:spMk id="6" creationId="{416C064E-628E-47C0-A712-DB178FE9901E}"/>
          </ac:spMkLst>
        </pc:spChg>
        <pc:picChg chg="del">
          <ac:chgData name="Alfred Smith" userId="3c60a3631c0db8ad" providerId="LiveId" clId="{26181599-A82A-4A22-AC2C-A18E322B86B9}" dt="2023-01-25T10:57:35.840" v="35"/>
          <ac:picMkLst>
            <pc:docMk/>
            <pc:sldMk cId="2342427813" sldId="285"/>
            <ac:picMk id="5" creationId="{5FEFE68C-A247-401D-9D9F-033984B1D93D}"/>
          </ac:picMkLst>
        </pc:picChg>
      </pc:sldChg>
      <pc:sldChg chg="addSp delSp modSp mod modTransition modAnim">
        <pc:chgData name="Alfred Smith" userId="3c60a3631c0db8ad" providerId="LiveId" clId="{26181599-A82A-4A22-AC2C-A18E322B86B9}" dt="2023-01-25T10:58:56.397" v="66"/>
        <pc:sldMkLst>
          <pc:docMk/>
          <pc:sldMk cId="2223752114" sldId="286"/>
        </pc:sldMkLst>
        <pc:spChg chg="add mod">
          <ac:chgData name="Alfred Smith" userId="3c60a3631c0db8ad" providerId="LiveId" clId="{26181599-A82A-4A22-AC2C-A18E322B86B9}" dt="2023-01-25T10:58:56.397" v="66"/>
          <ac:spMkLst>
            <pc:docMk/>
            <pc:sldMk cId="2223752114" sldId="286"/>
            <ac:spMk id="3" creationId="{6035496B-CC78-B326-EE90-F99938FE58CD}"/>
          </ac:spMkLst>
        </pc:spChg>
        <pc:spChg chg="del">
          <ac:chgData name="Alfred Smith" userId="3c60a3631c0db8ad" providerId="LiveId" clId="{26181599-A82A-4A22-AC2C-A18E322B86B9}" dt="2023-01-25T10:58:06.571" v="50" actId="478"/>
          <ac:spMkLst>
            <pc:docMk/>
            <pc:sldMk cId="2223752114" sldId="286"/>
            <ac:spMk id="6" creationId="{416C064E-628E-47C0-A712-DB178FE9901E}"/>
          </ac:spMkLst>
        </pc:spChg>
        <pc:picChg chg="del">
          <ac:chgData name="Alfred Smith" userId="3c60a3631c0db8ad" providerId="LiveId" clId="{26181599-A82A-4A22-AC2C-A18E322B86B9}" dt="2023-01-25T10:57:35.840" v="35"/>
          <ac:picMkLst>
            <pc:docMk/>
            <pc:sldMk cId="2223752114" sldId="286"/>
            <ac:picMk id="2" creationId="{BDF35E08-4C67-4A21-913F-FB342936C7D3}"/>
          </ac:picMkLst>
        </pc:picChg>
      </pc:sldChg>
      <pc:sldChg chg="addSp delSp modSp mod modTransition modAnim">
        <pc:chgData name="Alfred Smith" userId="3c60a3631c0db8ad" providerId="LiveId" clId="{26181599-A82A-4A22-AC2C-A18E322B86B9}" dt="2023-01-25T10:58:57.854" v="67"/>
        <pc:sldMkLst>
          <pc:docMk/>
          <pc:sldMk cId="680484570" sldId="287"/>
        </pc:sldMkLst>
        <pc:spChg chg="add mod">
          <ac:chgData name="Alfred Smith" userId="3c60a3631c0db8ad" providerId="LiveId" clId="{26181599-A82A-4A22-AC2C-A18E322B86B9}" dt="2023-01-25T10:58:57.854" v="67"/>
          <ac:spMkLst>
            <pc:docMk/>
            <pc:sldMk cId="680484570" sldId="287"/>
            <ac:spMk id="2" creationId="{2202E484-4262-CA9E-4D5D-55582C66213A}"/>
          </ac:spMkLst>
        </pc:spChg>
        <pc:spChg chg="del">
          <ac:chgData name="Alfred Smith" userId="3c60a3631c0db8ad" providerId="LiveId" clId="{26181599-A82A-4A22-AC2C-A18E322B86B9}" dt="2023-01-25T10:58:04.596" v="49" actId="478"/>
          <ac:spMkLst>
            <pc:docMk/>
            <pc:sldMk cId="680484570" sldId="287"/>
            <ac:spMk id="6" creationId="{416C064E-628E-47C0-A712-DB178FE9901E}"/>
          </ac:spMkLst>
        </pc:spChg>
        <pc:picChg chg="del">
          <ac:chgData name="Alfred Smith" userId="3c60a3631c0db8ad" providerId="LiveId" clId="{26181599-A82A-4A22-AC2C-A18E322B86B9}" dt="2023-01-25T10:57:35.840" v="35"/>
          <ac:picMkLst>
            <pc:docMk/>
            <pc:sldMk cId="680484570" sldId="287"/>
            <ac:picMk id="8" creationId="{5F424217-EABA-4653-B301-FC86966C1517}"/>
          </ac:picMkLst>
        </pc:picChg>
      </pc:sldChg>
      <pc:sldChg chg="addSp delSp modSp mod modTransition modAnim">
        <pc:chgData name="Alfred Smith" userId="3c60a3631c0db8ad" providerId="LiveId" clId="{26181599-A82A-4A22-AC2C-A18E322B86B9}" dt="2023-01-25T10:58:59.217" v="68"/>
        <pc:sldMkLst>
          <pc:docMk/>
          <pc:sldMk cId="1123929638" sldId="288"/>
        </pc:sldMkLst>
        <pc:spChg chg="add mod">
          <ac:chgData name="Alfred Smith" userId="3c60a3631c0db8ad" providerId="LiveId" clId="{26181599-A82A-4A22-AC2C-A18E322B86B9}" dt="2023-01-25T10:58:59.217" v="68"/>
          <ac:spMkLst>
            <pc:docMk/>
            <pc:sldMk cId="1123929638" sldId="288"/>
            <ac:spMk id="2" creationId="{93E792E7-5532-4D57-2EA0-44BA443F3946}"/>
          </ac:spMkLst>
        </pc:spChg>
        <pc:spChg chg="del">
          <ac:chgData name="Alfred Smith" userId="3c60a3631c0db8ad" providerId="LiveId" clId="{26181599-A82A-4A22-AC2C-A18E322B86B9}" dt="2023-01-25T10:58:02.847" v="48" actId="478"/>
          <ac:spMkLst>
            <pc:docMk/>
            <pc:sldMk cId="1123929638" sldId="288"/>
            <ac:spMk id="6" creationId="{416C064E-628E-47C0-A712-DB178FE9901E}"/>
          </ac:spMkLst>
        </pc:spChg>
        <pc:picChg chg="del">
          <ac:chgData name="Alfred Smith" userId="3c60a3631c0db8ad" providerId="LiveId" clId="{26181599-A82A-4A22-AC2C-A18E322B86B9}" dt="2023-01-25T10:57:35.840" v="35"/>
          <ac:picMkLst>
            <pc:docMk/>
            <pc:sldMk cId="1123929638" sldId="288"/>
            <ac:picMk id="3" creationId="{1B4A03E8-E892-4822-AA4F-412197EE1C67}"/>
          </ac:picMkLst>
        </pc:picChg>
      </pc:sldChg>
      <pc:sldChg chg="addSp delSp modSp mod modTransition modAnim">
        <pc:chgData name="Alfred Smith" userId="3c60a3631c0db8ad" providerId="LiveId" clId="{26181599-A82A-4A22-AC2C-A18E322B86B9}" dt="2023-01-25T10:59:00.698" v="69"/>
        <pc:sldMkLst>
          <pc:docMk/>
          <pc:sldMk cId="1206678836" sldId="289"/>
        </pc:sldMkLst>
        <pc:spChg chg="add mod">
          <ac:chgData name="Alfred Smith" userId="3c60a3631c0db8ad" providerId="LiveId" clId="{26181599-A82A-4A22-AC2C-A18E322B86B9}" dt="2023-01-25T10:59:00.698" v="69"/>
          <ac:spMkLst>
            <pc:docMk/>
            <pc:sldMk cId="1206678836" sldId="289"/>
            <ac:spMk id="3" creationId="{A6452A66-C324-C0A0-ED08-0788171E3B6C}"/>
          </ac:spMkLst>
        </pc:spChg>
        <pc:spChg chg="del">
          <ac:chgData name="Alfred Smith" userId="3c60a3631c0db8ad" providerId="LiveId" clId="{26181599-A82A-4A22-AC2C-A18E322B86B9}" dt="2023-01-25T10:58:00.602" v="47" actId="478"/>
          <ac:spMkLst>
            <pc:docMk/>
            <pc:sldMk cId="1206678836" sldId="289"/>
            <ac:spMk id="6" creationId="{416C064E-628E-47C0-A712-DB178FE9901E}"/>
          </ac:spMkLst>
        </pc:spChg>
        <pc:picChg chg="del">
          <ac:chgData name="Alfred Smith" userId="3c60a3631c0db8ad" providerId="LiveId" clId="{26181599-A82A-4A22-AC2C-A18E322B86B9}" dt="2023-01-25T10:57:35.840" v="35"/>
          <ac:picMkLst>
            <pc:docMk/>
            <pc:sldMk cId="1206678836" sldId="289"/>
            <ac:picMk id="2" creationId="{46C18EBA-9E43-4D3E-A09A-C5E13928C2E6}"/>
          </ac:picMkLst>
        </pc:picChg>
      </pc:sldChg>
      <pc:sldChg chg="addSp delSp modSp mod modTransition modAnim">
        <pc:chgData name="Alfred Smith" userId="3c60a3631c0db8ad" providerId="LiveId" clId="{26181599-A82A-4A22-AC2C-A18E322B86B9}" dt="2023-01-25T10:59:02.076" v="70"/>
        <pc:sldMkLst>
          <pc:docMk/>
          <pc:sldMk cId="3289899634" sldId="290"/>
        </pc:sldMkLst>
        <pc:spChg chg="add mod">
          <ac:chgData name="Alfred Smith" userId="3c60a3631c0db8ad" providerId="LiveId" clId="{26181599-A82A-4A22-AC2C-A18E322B86B9}" dt="2023-01-25T10:59:02.076" v="70"/>
          <ac:spMkLst>
            <pc:docMk/>
            <pc:sldMk cId="3289899634" sldId="290"/>
            <ac:spMk id="2" creationId="{5C5292EF-09B6-7DC7-AFA0-59DF81E99FF3}"/>
          </ac:spMkLst>
        </pc:spChg>
        <pc:spChg chg="del">
          <ac:chgData name="Alfred Smith" userId="3c60a3631c0db8ad" providerId="LiveId" clId="{26181599-A82A-4A22-AC2C-A18E322B86B9}" dt="2023-01-25T10:57:57.931" v="46" actId="478"/>
          <ac:spMkLst>
            <pc:docMk/>
            <pc:sldMk cId="3289899634" sldId="290"/>
            <ac:spMk id="6" creationId="{416C064E-628E-47C0-A712-DB178FE9901E}"/>
          </ac:spMkLst>
        </pc:spChg>
        <pc:picChg chg="del">
          <ac:chgData name="Alfred Smith" userId="3c60a3631c0db8ad" providerId="LiveId" clId="{26181599-A82A-4A22-AC2C-A18E322B86B9}" dt="2023-01-25T10:57:35.840" v="35"/>
          <ac:picMkLst>
            <pc:docMk/>
            <pc:sldMk cId="3289899634" sldId="290"/>
            <ac:picMk id="11" creationId="{777CC1A4-FE31-4D2B-B265-4C572CA3D79C}"/>
          </ac:picMkLst>
        </pc:picChg>
      </pc:sldChg>
      <pc:sldChg chg="addSp delSp modSp mod modTransition modAnim">
        <pc:chgData name="Alfred Smith" userId="3c60a3631c0db8ad" providerId="LiveId" clId="{26181599-A82A-4A22-AC2C-A18E322B86B9}" dt="2023-01-25T10:59:03.417" v="71"/>
        <pc:sldMkLst>
          <pc:docMk/>
          <pc:sldMk cId="66364055" sldId="291"/>
        </pc:sldMkLst>
        <pc:spChg chg="add mod">
          <ac:chgData name="Alfred Smith" userId="3c60a3631c0db8ad" providerId="LiveId" clId="{26181599-A82A-4A22-AC2C-A18E322B86B9}" dt="2023-01-25T10:59:03.417" v="71"/>
          <ac:spMkLst>
            <pc:docMk/>
            <pc:sldMk cId="66364055" sldId="291"/>
            <ac:spMk id="2" creationId="{4C3B9072-7562-0F32-F0FD-A5E0497CA49C}"/>
          </ac:spMkLst>
        </pc:spChg>
        <pc:spChg chg="del">
          <ac:chgData name="Alfred Smith" userId="3c60a3631c0db8ad" providerId="LiveId" clId="{26181599-A82A-4A22-AC2C-A18E322B86B9}" dt="2023-01-25T10:57:56.455" v="45" actId="478"/>
          <ac:spMkLst>
            <pc:docMk/>
            <pc:sldMk cId="66364055" sldId="291"/>
            <ac:spMk id="6" creationId="{416C064E-628E-47C0-A712-DB178FE9901E}"/>
          </ac:spMkLst>
        </pc:spChg>
        <pc:picChg chg="del">
          <ac:chgData name="Alfred Smith" userId="3c60a3631c0db8ad" providerId="LiveId" clId="{26181599-A82A-4A22-AC2C-A18E322B86B9}" dt="2023-01-25T10:57:35.840" v="35"/>
          <ac:picMkLst>
            <pc:docMk/>
            <pc:sldMk cId="66364055" sldId="291"/>
            <ac:picMk id="7" creationId="{F6542652-0C35-4727-9DFE-A34E114C13EB}"/>
          </ac:picMkLst>
        </pc:picChg>
      </pc:sldChg>
      <pc:sldChg chg="addSp delSp modSp mod modTransition modAnim">
        <pc:chgData name="Alfred Smith" userId="3c60a3631c0db8ad" providerId="LiveId" clId="{26181599-A82A-4A22-AC2C-A18E322B86B9}" dt="2023-01-25T10:59:04.761" v="72"/>
        <pc:sldMkLst>
          <pc:docMk/>
          <pc:sldMk cId="768309068" sldId="292"/>
        </pc:sldMkLst>
        <pc:spChg chg="add mod">
          <ac:chgData name="Alfred Smith" userId="3c60a3631c0db8ad" providerId="LiveId" clId="{26181599-A82A-4A22-AC2C-A18E322B86B9}" dt="2023-01-25T10:59:04.761" v="72"/>
          <ac:spMkLst>
            <pc:docMk/>
            <pc:sldMk cId="768309068" sldId="292"/>
            <ac:spMk id="3" creationId="{60A58173-29E6-074A-42AD-9F630E5337F8}"/>
          </ac:spMkLst>
        </pc:spChg>
        <pc:spChg chg="del">
          <ac:chgData name="Alfred Smith" userId="3c60a3631c0db8ad" providerId="LiveId" clId="{26181599-A82A-4A22-AC2C-A18E322B86B9}" dt="2023-01-25T10:57:54.813" v="44" actId="478"/>
          <ac:spMkLst>
            <pc:docMk/>
            <pc:sldMk cId="768309068" sldId="292"/>
            <ac:spMk id="6" creationId="{416C064E-628E-47C0-A712-DB178FE9901E}"/>
          </ac:spMkLst>
        </pc:spChg>
        <pc:picChg chg="del">
          <ac:chgData name="Alfred Smith" userId="3c60a3631c0db8ad" providerId="LiveId" clId="{26181599-A82A-4A22-AC2C-A18E322B86B9}" dt="2023-01-25T10:57:35.840" v="35"/>
          <ac:picMkLst>
            <pc:docMk/>
            <pc:sldMk cId="768309068" sldId="292"/>
            <ac:picMk id="2" creationId="{898DDD78-29DB-4CF2-91D8-5F6369458272}"/>
          </ac:picMkLst>
        </pc:picChg>
      </pc:sldChg>
      <pc:sldChg chg="addSp delSp modSp mod modTransition modAnim">
        <pc:chgData name="Alfred Smith" userId="3c60a3631c0db8ad" providerId="LiveId" clId="{26181599-A82A-4A22-AC2C-A18E322B86B9}" dt="2023-01-25T10:59:06.076" v="73"/>
        <pc:sldMkLst>
          <pc:docMk/>
          <pc:sldMk cId="1272472953" sldId="293"/>
        </pc:sldMkLst>
        <pc:spChg chg="add mod">
          <ac:chgData name="Alfred Smith" userId="3c60a3631c0db8ad" providerId="LiveId" clId="{26181599-A82A-4A22-AC2C-A18E322B86B9}" dt="2023-01-25T10:59:06.076" v="73"/>
          <ac:spMkLst>
            <pc:docMk/>
            <pc:sldMk cId="1272472953" sldId="293"/>
            <ac:spMk id="3" creationId="{84906D44-D921-E271-DEEB-4167A25BDD95}"/>
          </ac:spMkLst>
        </pc:spChg>
        <pc:spChg chg="del">
          <ac:chgData name="Alfred Smith" userId="3c60a3631c0db8ad" providerId="LiveId" clId="{26181599-A82A-4A22-AC2C-A18E322B86B9}" dt="2023-01-25T10:57:53.298" v="43" actId="478"/>
          <ac:spMkLst>
            <pc:docMk/>
            <pc:sldMk cId="1272472953" sldId="293"/>
            <ac:spMk id="6" creationId="{416C064E-628E-47C0-A712-DB178FE9901E}"/>
          </ac:spMkLst>
        </pc:spChg>
        <pc:picChg chg="del">
          <ac:chgData name="Alfred Smith" userId="3c60a3631c0db8ad" providerId="LiveId" clId="{26181599-A82A-4A22-AC2C-A18E322B86B9}" dt="2023-01-25T10:57:35.840" v="35"/>
          <ac:picMkLst>
            <pc:docMk/>
            <pc:sldMk cId="1272472953" sldId="293"/>
            <ac:picMk id="2" creationId="{6EF96219-60C0-451D-84D8-4B47F36453EB}"/>
          </ac:picMkLst>
        </pc:picChg>
      </pc:sldChg>
      <pc:sldChg chg="addSp delSp modSp mod modTransition modAnim">
        <pc:chgData name="Alfred Smith" userId="3c60a3631c0db8ad" providerId="LiveId" clId="{26181599-A82A-4A22-AC2C-A18E322B86B9}" dt="2023-01-25T10:59:07.625" v="74"/>
        <pc:sldMkLst>
          <pc:docMk/>
          <pc:sldMk cId="3592805693" sldId="294"/>
        </pc:sldMkLst>
        <pc:spChg chg="add mod">
          <ac:chgData name="Alfred Smith" userId="3c60a3631c0db8ad" providerId="LiveId" clId="{26181599-A82A-4A22-AC2C-A18E322B86B9}" dt="2023-01-25T10:59:07.625" v="74"/>
          <ac:spMkLst>
            <pc:docMk/>
            <pc:sldMk cId="3592805693" sldId="294"/>
            <ac:spMk id="2" creationId="{3CD6843E-71DD-85EF-3CD0-CFD062AD8B44}"/>
          </ac:spMkLst>
        </pc:spChg>
        <pc:spChg chg="del">
          <ac:chgData name="Alfred Smith" userId="3c60a3631c0db8ad" providerId="LiveId" clId="{26181599-A82A-4A22-AC2C-A18E322B86B9}" dt="2023-01-25T10:57:51.680" v="42" actId="478"/>
          <ac:spMkLst>
            <pc:docMk/>
            <pc:sldMk cId="3592805693" sldId="294"/>
            <ac:spMk id="6" creationId="{416C064E-628E-47C0-A712-DB178FE9901E}"/>
          </ac:spMkLst>
        </pc:spChg>
        <pc:picChg chg="del">
          <ac:chgData name="Alfred Smith" userId="3c60a3631c0db8ad" providerId="LiveId" clId="{26181599-A82A-4A22-AC2C-A18E322B86B9}" dt="2023-01-25T10:57:35.840" v="35"/>
          <ac:picMkLst>
            <pc:docMk/>
            <pc:sldMk cId="3592805693" sldId="294"/>
            <ac:picMk id="7" creationId="{6F22EBB2-FAAF-4300-80A3-28F9980C5A82}"/>
          </ac:picMkLst>
        </pc:picChg>
      </pc:sldChg>
      <pc:sldChg chg="addSp delSp modSp mod modTransition modAnim">
        <pc:chgData name="Alfred Smith" userId="3c60a3631c0db8ad" providerId="LiveId" clId="{26181599-A82A-4A22-AC2C-A18E322B86B9}" dt="2023-01-25T10:59:09.061" v="75"/>
        <pc:sldMkLst>
          <pc:docMk/>
          <pc:sldMk cId="3256631608" sldId="295"/>
        </pc:sldMkLst>
        <pc:spChg chg="add mod">
          <ac:chgData name="Alfred Smith" userId="3c60a3631c0db8ad" providerId="LiveId" clId="{26181599-A82A-4A22-AC2C-A18E322B86B9}" dt="2023-01-25T10:59:09.061" v="75"/>
          <ac:spMkLst>
            <pc:docMk/>
            <pc:sldMk cId="3256631608" sldId="295"/>
            <ac:spMk id="2" creationId="{3C8A7F6A-7F72-61BE-18F2-5F2FAEDBAE49}"/>
          </ac:spMkLst>
        </pc:spChg>
        <pc:spChg chg="del">
          <ac:chgData name="Alfred Smith" userId="3c60a3631c0db8ad" providerId="LiveId" clId="{26181599-A82A-4A22-AC2C-A18E322B86B9}" dt="2023-01-25T10:57:48.856" v="41" actId="478"/>
          <ac:spMkLst>
            <pc:docMk/>
            <pc:sldMk cId="3256631608" sldId="295"/>
            <ac:spMk id="6" creationId="{416C064E-628E-47C0-A712-DB178FE9901E}"/>
          </ac:spMkLst>
        </pc:spChg>
        <pc:picChg chg="del">
          <ac:chgData name="Alfred Smith" userId="3c60a3631c0db8ad" providerId="LiveId" clId="{26181599-A82A-4A22-AC2C-A18E322B86B9}" dt="2023-01-25T10:57:35.840" v="35"/>
          <ac:picMkLst>
            <pc:docMk/>
            <pc:sldMk cId="3256631608" sldId="295"/>
            <ac:picMk id="7" creationId="{661EC9BA-5815-4CF2-B774-8AF5F595D67B}"/>
          </ac:picMkLst>
        </pc:picChg>
      </pc:sldChg>
      <pc:sldChg chg="addSp delSp modSp mod modTransition modAnim">
        <pc:chgData name="Alfred Smith" userId="3c60a3631c0db8ad" providerId="LiveId" clId="{26181599-A82A-4A22-AC2C-A18E322B86B9}" dt="2023-01-25T10:59:10.399" v="76"/>
        <pc:sldMkLst>
          <pc:docMk/>
          <pc:sldMk cId="105009278" sldId="296"/>
        </pc:sldMkLst>
        <pc:spChg chg="add mod">
          <ac:chgData name="Alfred Smith" userId="3c60a3631c0db8ad" providerId="LiveId" clId="{26181599-A82A-4A22-AC2C-A18E322B86B9}" dt="2023-01-25T10:59:10.399" v="76"/>
          <ac:spMkLst>
            <pc:docMk/>
            <pc:sldMk cId="105009278" sldId="296"/>
            <ac:spMk id="2" creationId="{6EB2414D-FDD0-34AB-9DE0-D2B01805CF71}"/>
          </ac:spMkLst>
        </pc:spChg>
        <pc:spChg chg="del">
          <ac:chgData name="Alfred Smith" userId="3c60a3631c0db8ad" providerId="LiveId" clId="{26181599-A82A-4A22-AC2C-A18E322B86B9}" dt="2023-01-25T10:57:46.678" v="40" actId="478"/>
          <ac:spMkLst>
            <pc:docMk/>
            <pc:sldMk cId="105009278" sldId="296"/>
            <ac:spMk id="6" creationId="{416C064E-628E-47C0-A712-DB178FE9901E}"/>
          </ac:spMkLst>
        </pc:spChg>
        <pc:picChg chg="del">
          <ac:chgData name="Alfred Smith" userId="3c60a3631c0db8ad" providerId="LiveId" clId="{26181599-A82A-4A22-AC2C-A18E322B86B9}" dt="2023-01-25T10:57:35.840" v="35"/>
          <ac:picMkLst>
            <pc:docMk/>
            <pc:sldMk cId="105009278" sldId="296"/>
            <ac:picMk id="7" creationId="{97702D70-DE69-4522-8622-09CF780F44FD}"/>
          </ac:picMkLst>
        </pc:picChg>
      </pc:sldChg>
      <pc:sldChg chg="addSp delSp modSp mod modTransition modAnim">
        <pc:chgData name="Alfred Smith" userId="3c60a3631c0db8ad" providerId="LiveId" clId="{26181599-A82A-4A22-AC2C-A18E322B86B9}" dt="2023-01-25T10:59:11.890" v="77"/>
        <pc:sldMkLst>
          <pc:docMk/>
          <pc:sldMk cId="3327585472" sldId="297"/>
        </pc:sldMkLst>
        <pc:spChg chg="add mod">
          <ac:chgData name="Alfred Smith" userId="3c60a3631c0db8ad" providerId="LiveId" clId="{26181599-A82A-4A22-AC2C-A18E322B86B9}" dt="2023-01-25T10:59:11.890" v="77"/>
          <ac:spMkLst>
            <pc:docMk/>
            <pc:sldMk cId="3327585472" sldId="297"/>
            <ac:spMk id="3" creationId="{7637EC80-DD89-FD0B-A8F4-6EC54F264728}"/>
          </ac:spMkLst>
        </pc:spChg>
        <pc:spChg chg="del">
          <ac:chgData name="Alfred Smith" userId="3c60a3631c0db8ad" providerId="LiveId" clId="{26181599-A82A-4A22-AC2C-A18E322B86B9}" dt="2023-01-25T10:57:44.478" v="39" actId="478"/>
          <ac:spMkLst>
            <pc:docMk/>
            <pc:sldMk cId="3327585472" sldId="297"/>
            <ac:spMk id="6" creationId="{416C064E-628E-47C0-A712-DB178FE9901E}"/>
          </ac:spMkLst>
        </pc:spChg>
        <pc:picChg chg="del">
          <ac:chgData name="Alfred Smith" userId="3c60a3631c0db8ad" providerId="LiveId" clId="{26181599-A82A-4A22-AC2C-A18E322B86B9}" dt="2023-01-25T10:57:35.840" v="35"/>
          <ac:picMkLst>
            <pc:docMk/>
            <pc:sldMk cId="3327585472" sldId="297"/>
            <ac:picMk id="2" creationId="{C83A342C-CD4E-4DE9-9230-D9EFCA8BECA9}"/>
          </ac:picMkLst>
        </pc:picChg>
      </pc:sldChg>
      <pc:sldChg chg="addSp delSp modSp mod modTransition modAnim">
        <pc:chgData name="Alfred Smith" userId="3c60a3631c0db8ad" providerId="LiveId" clId="{26181599-A82A-4A22-AC2C-A18E322B86B9}" dt="2023-01-25T10:59:13.433" v="78"/>
        <pc:sldMkLst>
          <pc:docMk/>
          <pc:sldMk cId="2069662874" sldId="298"/>
        </pc:sldMkLst>
        <pc:spChg chg="add mod">
          <ac:chgData name="Alfred Smith" userId="3c60a3631c0db8ad" providerId="LiveId" clId="{26181599-A82A-4A22-AC2C-A18E322B86B9}" dt="2023-01-25T10:59:13.433" v="78"/>
          <ac:spMkLst>
            <pc:docMk/>
            <pc:sldMk cId="2069662874" sldId="298"/>
            <ac:spMk id="2" creationId="{E7F4979E-0146-4024-4BAB-FD3A4325E6CC}"/>
          </ac:spMkLst>
        </pc:spChg>
        <pc:spChg chg="del">
          <ac:chgData name="Alfred Smith" userId="3c60a3631c0db8ad" providerId="LiveId" clId="{26181599-A82A-4A22-AC2C-A18E322B86B9}" dt="2023-01-25T10:57:43.067" v="38" actId="478"/>
          <ac:spMkLst>
            <pc:docMk/>
            <pc:sldMk cId="2069662874" sldId="298"/>
            <ac:spMk id="6" creationId="{416C064E-628E-47C0-A712-DB178FE9901E}"/>
          </ac:spMkLst>
        </pc:spChg>
        <pc:picChg chg="del">
          <ac:chgData name="Alfred Smith" userId="3c60a3631c0db8ad" providerId="LiveId" clId="{26181599-A82A-4A22-AC2C-A18E322B86B9}" dt="2023-01-25T10:57:35.840" v="35"/>
          <ac:picMkLst>
            <pc:docMk/>
            <pc:sldMk cId="2069662874" sldId="298"/>
            <ac:picMk id="13" creationId="{98D7966A-CE92-4887-A3C6-A37A73A9F8D3}"/>
          </ac:picMkLst>
        </pc:picChg>
      </pc:sldChg>
      <pc:sldChg chg="addSp delSp modSp mod modTransition modAnim">
        <pc:chgData name="Alfred Smith" userId="3c60a3631c0db8ad" providerId="LiveId" clId="{26181599-A82A-4A22-AC2C-A18E322B86B9}" dt="2023-01-25T10:59:14.770" v="79"/>
        <pc:sldMkLst>
          <pc:docMk/>
          <pc:sldMk cId="596877522" sldId="299"/>
        </pc:sldMkLst>
        <pc:spChg chg="add mod">
          <ac:chgData name="Alfred Smith" userId="3c60a3631c0db8ad" providerId="LiveId" clId="{26181599-A82A-4A22-AC2C-A18E322B86B9}" dt="2023-01-25T10:59:14.770" v="79"/>
          <ac:spMkLst>
            <pc:docMk/>
            <pc:sldMk cId="596877522" sldId="299"/>
            <ac:spMk id="2" creationId="{BAFCDB9E-795A-E751-33D9-EF13A9A8AF88}"/>
          </ac:spMkLst>
        </pc:spChg>
        <pc:spChg chg="del">
          <ac:chgData name="Alfred Smith" userId="3c60a3631c0db8ad" providerId="LiveId" clId="{26181599-A82A-4A22-AC2C-A18E322B86B9}" dt="2023-01-25T10:57:41.333" v="37" actId="478"/>
          <ac:spMkLst>
            <pc:docMk/>
            <pc:sldMk cId="596877522" sldId="299"/>
            <ac:spMk id="6" creationId="{416C064E-628E-47C0-A712-DB178FE9901E}"/>
          </ac:spMkLst>
        </pc:spChg>
        <pc:picChg chg="del">
          <ac:chgData name="Alfred Smith" userId="3c60a3631c0db8ad" providerId="LiveId" clId="{26181599-A82A-4A22-AC2C-A18E322B86B9}" dt="2023-01-25T10:57:35.840" v="35"/>
          <ac:picMkLst>
            <pc:docMk/>
            <pc:sldMk cId="596877522" sldId="299"/>
            <ac:picMk id="5" creationId="{EA79DAF5-D3B0-4B13-96AB-BC5AC6C20A07}"/>
          </ac:picMkLst>
        </pc:picChg>
      </pc:sldChg>
      <pc:sldChg chg="addSp delSp modSp mod modTransition modAnim">
        <pc:chgData name="Alfred Smith" userId="3c60a3631c0db8ad" providerId="LiveId" clId="{26181599-A82A-4A22-AC2C-A18E322B86B9}" dt="2023-01-25T10:59:16.455" v="80"/>
        <pc:sldMkLst>
          <pc:docMk/>
          <pc:sldMk cId="639516011" sldId="300"/>
        </pc:sldMkLst>
        <pc:spChg chg="add mod">
          <ac:chgData name="Alfred Smith" userId="3c60a3631c0db8ad" providerId="LiveId" clId="{26181599-A82A-4A22-AC2C-A18E322B86B9}" dt="2023-01-25T10:59:16.455" v="80"/>
          <ac:spMkLst>
            <pc:docMk/>
            <pc:sldMk cId="639516011" sldId="300"/>
            <ac:spMk id="2" creationId="{3F378891-333F-341B-680F-FCF32286D29D}"/>
          </ac:spMkLst>
        </pc:spChg>
        <pc:spChg chg="del">
          <ac:chgData name="Alfred Smith" userId="3c60a3631c0db8ad" providerId="LiveId" clId="{26181599-A82A-4A22-AC2C-A18E322B86B9}" dt="2023-01-25T10:57:39.696" v="36" actId="478"/>
          <ac:spMkLst>
            <pc:docMk/>
            <pc:sldMk cId="639516011" sldId="300"/>
            <ac:spMk id="6" creationId="{416C064E-628E-47C0-A712-DB178FE9901E}"/>
          </ac:spMkLst>
        </pc:spChg>
        <pc:picChg chg="del">
          <ac:chgData name="Alfred Smith" userId="3c60a3631c0db8ad" providerId="LiveId" clId="{26181599-A82A-4A22-AC2C-A18E322B86B9}" dt="2023-01-25T10:57:35.840" v="35"/>
          <ac:picMkLst>
            <pc:docMk/>
            <pc:sldMk cId="639516011" sldId="300"/>
            <ac:picMk id="7" creationId="{42887DBD-83AE-45C0-8CF5-352057D8AAAA}"/>
          </ac:picMkLst>
        </pc:picChg>
      </pc:sldChg>
      <pc:sldChg chg="delSp modTransition modAnim">
        <pc:chgData name="Alfred Smith" userId="3c60a3631c0db8ad" providerId="LiveId" clId="{26181599-A82A-4A22-AC2C-A18E322B86B9}" dt="2023-01-25T10:57:35.840" v="35"/>
        <pc:sldMkLst>
          <pc:docMk/>
          <pc:sldMk cId="3551162775" sldId="301"/>
        </pc:sldMkLst>
        <pc:picChg chg="del">
          <ac:chgData name="Alfred Smith" userId="3c60a3631c0db8ad" providerId="LiveId" clId="{26181599-A82A-4A22-AC2C-A18E322B86B9}" dt="2023-01-25T10:57:35.840" v="35"/>
          <ac:picMkLst>
            <pc:docMk/>
            <pc:sldMk cId="3551162775" sldId="301"/>
            <ac:picMk id="5" creationId="{89D1FF99-A4F1-4B33-A747-EAD0BC9BB461}"/>
          </ac:picMkLst>
        </pc:picChg>
      </pc:sldChg>
      <pc:sldChg chg="modSp mod modTransition">
        <pc:chgData name="Alfred Smith" userId="3c60a3631c0db8ad" providerId="LiveId" clId="{26181599-A82A-4A22-AC2C-A18E322B86B9}" dt="2023-01-25T10:57:35.840" v="35"/>
        <pc:sldMkLst>
          <pc:docMk/>
          <pc:sldMk cId="1276260424" sldId="302"/>
        </pc:sldMkLst>
        <pc:spChg chg="mod">
          <ac:chgData name="Alfred Smith" userId="3c60a3631c0db8ad" providerId="LiveId" clId="{26181599-A82A-4A22-AC2C-A18E322B86B9}" dt="2023-01-25T10:54:35.538" v="11" actId="14100"/>
          <ac:spMkLst>
            <pc:docMk/>
            <pc:sldMk cId="1276260424" sldId="302"/>
            <ac:spMk id="4" creationId="{D601A15D-C9C0-43C4-B85D-CEE8A85A2135}"/>
          </ac:spMkLst>
        </pc:spChg>
      </pc:sldChg>
      <pc:sldChg chg="modSp mod modTransition">
        <pc:chgData name="Alfred Smith" userId="3c60a3631c0db8ad" providerId="LiveId" clId="{26181599-A82A-4A22-AC2C-A18E322B86B9}" dt="2023-01-25T10:57:35.840" v="35"/>
        <pc:sldMkLst>
          <pc:docMk/>
          <pc:sldMk cId="3626736334" sldId="303"/>
        </pc:sldMkLst>
        <pc:spChg chg="mod">
          <ac:chgData name="Alfred Smith" userId="3c60a3631c0db8ad" providerId="LiveId" clId="{26181599-A82A-4A22-AC2C-A18E322B86B9}" dt="2023-01-25T10:56:15.829" v="34"/>
          <ac:spMkLst>
            <pc:docMk/>
            <pc:sldMk cId="3626736334" sldId="303"/>
            <ac:spMk id="4" creationId="{D93E674A-FF70-4D88-8B9D-6210620C887B}"/>
          </ac:spMkLst>
        </pc:spChg>
      </pc:sldChg>
      <pc:sldChg chg="modSp mod modTransition">
        <pc:chgData name="Alfred Smith" userId="3c60a3631c0db8ad" providerId="LiveId" clId="{26181599-A82A-4A22-AC2C-A18E322B86B9}" dt="2023-01-25T10:57:35.840" v="35"/>
        <pc:sldMkLst>
          <pc:docMk/>
          <pc:sldMk cId="2029250109" sldId="304"/>
        </pc:sldMkLst>
        <pc:spChg chg="mod">
          <ac:chgData name="Alfred Smith" userId="3c60a3631c0db8ad" providerId="LiveId" clId="{26181599-A82A-4A22-AC2C-A18E322B86B9}" dt="2023-01-25T10:56:13.131" v="33"/>
          <ac:spMkLst>
            <pc:docMk/>
            <pc:sldMk cId="2029250109" sldId="304"/>
            <ac:spMk id="4" creationId="{23DA5F6E-2525-4C43-A797-85A0CC4888D9}"/>
          </ac:spMkLst>
        </pc:spChg>
      </pc:sldChg>
      <pc:sldChg chg="modSp mod modTransition">
        <pc:chgData name="Alfred Smith" userId="3c60a3631c0db8ad" providerId="LiveId" clId="{26181599-A82A-4A22-AC2C-A18E322B86B9}" dt="2023-01-25T10:57:35.840" v="35"/>
        <pc:sldMkLst>
          <pc:docMk/>
          <pc:sldMk cId="1026852706" sldId="305"/>
        </pc:sldMkLst>
        <pc:spChg chg="mod">
          <ac:chgData name="Alfred Smith" userId="3c60a3631c0db8ad" providerId="LiveId" clId="{26181599-A82A-4A22-AC2C-A18E322B86B9}" dt="2023-01-25T10:56:09.913" v="32"/>
          <ac:spMkLst>
            <pc:docMk/>
            <pc:sldMk cId="1026852706" sldId="305"/>
            <ac:spMk id="4" creationId="{5F9CA869-417B-48E8-BF37-1DD093411880}"/>
          </ac:spMkLst>
        </pc:spChg>
      </pc:sldChg>
      <pc:sldChg chg="modSp mod modTransition">
        <pc:chgData name="Alfred Smith" userId="3c60a3631c0db8ad" providerId="LiveId" clId="{26181599-A82A-4A22-AC2C-A18E322B86B9}" dt="2023-01-25T10:57:35.840" v="35"/>
        <pc:sldMkLst>
          <pc:docMk/>
          <pc:sldMk cId="807750705" sldId="306"/>
        </pc:sldMkLst>
        <pc:spChg chg="mod">
          <ac:chgData name="Alfred Smith" userId="3c60a3631c0db8ad" providerId="LiveId" clId="{26181599-A82A-4A22-AC2C-A18E322B86B9}" dt="2023-01-25T10:56:06.814" v="31"/>
          <ac:spMkLst>
            <pc:docMk/>
            <pc:sldMk cId="807750705" sldId="306"/>
            <ac:spMk id="4" creationId="{DA764606-BD45-494E-BEFE-01BF8E263CFC}"/>
          </ac:spMkLst>
        </pc:spChg>
      </pc:sldChg>
      <pc:sldChg chg="modSp mod modTransition">
        <pc:chgData name="Alfred Smith" userId="3c60a3631c0db8ad" providerId="LiveId" clId="{26181599-A82A-4A22-AC2C-A18E322B86B9}" dt="2023-01-25T10:57:35.840" v="35"/>
        <pc:sldMkLst>
          <pc:docMk/>
          <pc:sldMk cId="1629631309" sldId="307"/>
        </pc:sldMkLst>
        <pc:spChg chg="mod">
          <ac:chgData name="Alfred Smith" userId="3c60a3631c0db8ad" providerId="LiveId" clId="{26181599-A82A-4A22-AC2C-A18E322B86B9}" dt="2023-01-25T10:56:04.020" v="30"/>
          <ac:spMkLst>
            <pc:docMk/>
            <pc:sldMk cId="1629631309" sldId="307"/>
            <ac:spMk id="4" creationId="{2B6049A6-C31D-4D67-A67D-570AF0483AB3}"/>
          </ac:spMkLst>
        </pc:spChg>
      </pc:sldChg>
      <pc:sldChg chg="modSp mod modTransition">
        <pc:chgData name="Alfred Smith" userId="3c60a3631c0db8ad" providerId="LiveId" clId="{26181599-A82A-4A22-AC2C-A18E322B86B9}" dt="2023-01-25T10:57:35.840" v="35"/>
        <pc:sldMkLst>
          <pc:docMk/>
          <pc:sldMk cId="4277657420" sldId="308"/>
        </pc:sldMkLst>
        <pc:spChg chg="mod">
          <ac:chgData name="Alfred Smith" userId="3c60a3631c0db8ad" providerId="LiveId" clId="{26181599-A82A-4A22-AC2C-A18E322B86B9}" dt="2023-01-25T10:56:01.212" v="29"/>
          <ac:spMkLst>
            <pc:docMk/>
            <pc:sldMk cId="4277657420" sldId="308"/>
            <ac:spMk id="4" creationId="{8FA42E3D-B434-40F7-9738-09A6310088C7}"/>
          </ac:spMkLst>
        </pc:spChg>
      </pc:sldChg>
      <pc:sldChg chg="modSp mod modTransition">
        <pc:chgData name="Alfred Smith" userId="3c60a3631c0db8ad" providerId="LiveId" clId="{26181599-A82A-4A22-AC2C-A18E322B86B9}" dt="2023-01-25T10:57:35.840" v="35"/>
        <pc:sldMkLst>
          <pc:docMk/>
          <pc:sldMk cId="368312915" sldId="309"/>
        </pc:sldMkLst>
        <pc:spChg chg="mod">
          <ac:chgData name="Alfred Smith" userId="3c60a3631c0db8ad" providerId="LiveId" clId="{26181599-A82A-4A22-AC2C-A18E322B86B9}" dt="2023-01-25T10:55:58.085" v="28"/>
          <ac:spMkLst>
            <pc:docMk/>
            <pc:sldMk cId="368312915" sldId="309"/>
            <ac:spMk id="4" creationId="{DCFFA1A0-A572-43F3-8157-AD5698F510FF}"/>
          </ac:spMkLst>
        </pc:spChg>
      </pc:sldChg>
      <pc:sldChg chg="modSp mod modTransition">
        <pc:chgData name="Alfred Smith" userId="3c60a3631c0db8ad" providerId="LiveId" clId="{26181599-A82A-4A22-AC2C-A18E322B86B9}" dt="2023-01-25T10:57:35.840" v="35"/>
        <pc:sldMkLst>
          <pc:docMk/>
          <pc:sldMk cId="582057820" sldId="310"/>
        </pc:sldMkLst>
        <pc:spChg chg="mod">
          <ac:chgData name="Alfred Smith" userId="3c60a3631c0db8ad" providerId="LiveId" clId="{26181599-A82A-4A22-AC2C-A18E322B86B9}" dt="2023-01-25T10:55:55.042" v="27"/>
          <ac:spMkLst>
            <pc:docMk/>
            <pc:sldMk cId="582057820" sldId="310"/>
            <ac:spMk id="4" creationId="{B2D0011D-702F-4388-8375-269BDEFA5636}"/>
          </ac:spMkLst>
        </pc:spChg>
      </pc:sldChg>
      <pc:sldChg chg="modSp mod modTransition">
        <pc:chgData name="Alfred Smith" userId="3c60a3631c0db8ad" providerId="LiveId" clId="{26181599-A82A-4A22-AC2C-A18E322B86B9}" dt="2023-01-25T10:57:35.840" v="35"/>
        <pc:sldMkLst>
          <pc:docMk/>
          <pc:sldMk cId="3252534781" sldId="311"/>
        </pc:sldMkLst>
        <pc:spChg chg="mod">
          <ac:chgData name="Alfred Smith" userId="3c60a3631c0db8ad" providerId="LiveId" clId="{26181599-A82A-4A22-AC2C-A18E322B86B9}" dt="2023-01-25T10:55:52.146" v="26"/>
          <ac:spMkLst>
            <pc:docMk/>
            <pc:sldMk cId="3252534781" sldId="311"/>
            <ac:spMk id="4" creationId="{F36F0488-0C21-4C3E-AD9D-4BE4AB34F71C}"/>
          </ac:spMkLst>
        </pc:spChg>
      </pc:sldChg>
      <pc:sldChg chg="modSp mod modTransition">
        <pc:chgData name="Alfred Smith" userId="3c60a3631c0db8ad" providerId="LiveId" clId="{26181599-A82A-4A22-AC2C-A18E322B86B9}" dt="2023-01-25T10:57:35.840" v="35"/>
        <pc:sldMkLst>
          <pc:docMk/>
          <pc:sldMk cId="180488023" sldId="312"/>
        </pc:sldMkLst>
        <pc:spChg chg="mod">
          <ac:chgData name="Alfred Smith" userId="3c60a3631c0db8ad" providerId="LiveId" clId="{26181599-A82A-4A22-AC2C-A18E322B86B9}" dt="2023-01-25T10:55:49.307" v="25"/>
          <ac:spMkLst>
            <pc:docMk/>
            <pc:sldMk cId="180488023" sldId="312"/>
            <ac:spMk id="4" creationId="{857A5026-23DF-4E79-9866-BD0A0D30C46E}"/>
          </ac:spMkLst>
        </pc:spChg>
      </pc:sldChg>
      <pc:sldChg chg="modSp mod modTransition">
        <pc:chgData name="Alfred Smith" userId="3c60a3631c0db8ad" providerId="LiveId" clId="{26181599-A82A-4A22-AC2C-A18E322B86B9}" dt="2023-01-25T10:57:35.840" v="35"/>
        <pc:sldMkLst>
          <pc:docMk/>
          <pc:sldMk cId="959421880" sldId="313"/>
        </pc:sldMkLst>
        <pc:spChg chg="mod">
          <ac:chgData name="Alfred Smith" userId="3c60a3631c0db8ad" providerId="LiveId" clId="{26181599-A82A-4A22-AC2C-A18E322B86B9}" dt="2023-01-25T10:55:45.902" v="24"/>
          <ac:spMkLst>
            <pc:docMk/>
            <pc:sldMk cId="959421880" sldId="313"/>
            <ac:spMk id="4" creationId="{18229A8D-BD5B-4D4E-B292-57F136A4DFD5}"/>
          </ac:spMkLst>
        </pc:spChg>
      </pc:sldChg>
      <pc:sldChg chg="modSp mod modTransition">
        <pc:chgData name="Alfred Smith" userId="3c60a3631c0db8ad" providerId="LiveId" clId="{26181599-A82A-4A22-AC2C-A18E322B86B9}" dt="2023-01-25T10:57:35.840" v="35"/>
        <pc:sldMkLst>
          <pc:docMk/>
          <pc:sldMk cId="3479732628" sldId="314"/>
        </pc:sldMkLst>
        <pc:spChg chg="mod">
          <ac:chgData name="Alfred Smith" userId="3c60a3631c0db8ad" providerId="LiveId" clId="{26181599-A82A-4A22-AC2C-A18E322B86B9}" dt="2023-01-25T10:55:42.579" v="23"/>
          <ac:spMkLst>
            <pc:docMk/>
            <pc:sldMk cId="3479732628" sldId="314"/>
            <ac:spMk id="4" creationId="{B8DD0E0F-5979-45A2-B8C2-63034B323389}"/>
          </ac:spMkLst>
        </pc:spChg>
      </pc:sldChg>
      <pc:sldChg chg="modSp mod modTransition">
        <pc:chgData name="Alfred Smith" userId="3c60a3631c0db8ad" providerId="LiveId" clId="{26181599-A82A-4A22-AC2C-A18E322B86B9}" dt="2023-01-25T10:57:35.840" v="35"/>
        <pc:sldMkLst>
          <pc:docMk/>
          <pc:sldMk cId="212070927" sldId="315"/>
        </pc:sldMkLst>
        <pc:spChg chg="mod">
          <ac:chgData name="Alfred Smith" userId="3c60a3631c0db8ad" providerId="LiveId" clId="{26181599-A82A-4A22-AC2C-A18E322B86B9}" dt="2023-01-25T10:55:38.811" v="22"/>
          <ac:spMkLst>
            <pc:docMk/>
            <pc:sldMk cId="212070927" sldId="315"/>
            <ac:spMk id="4" creationId="{21FC65FB-B306-4C22-970C-3AF07C5CCAE1}"/>
          </ac:spMkLst>
        </pc:spChg>
      </pc:sldChg>
      <pc:sldChg chg="modSp mod modTransition">
        <pc:chgData name="Alfred Smith" userId="3c60a3631c0db8ad" providerId="LiveId" clId="{26181599-A82A-4A22-AC2C-A18E322B86B9}" dt="2023-01-25T10:57:35.840" v="35"/>
        <pc:sldMkLst>
          <pc:docMk/>
          <pc:sldMk cId="2298347792" sldId="316"/>
        </pc:sldMkLst>
        <pc:spChg chg="mod">
          <ac:chgData name="Alfred Smith" userId="3c60a3631c0db8ad" providerId="LiveId" clId="{26181599-A82A-4A22-AC2C-A18E322B86B9}" dt="2023-01-25T10:55:34.882" v="21"/>
          <ac:spMkLst>
            <pc:docMk/>
            <pc:sldMk cId="2298347792" sldId="316"/>
            <ac:spMk id="4" creationId="{65FDECC8-D13E-480C-B4F3-44D37CDCCADC}"/>
          </ac:spMkLst>
        </pc:spChg>
      </pc:sldChg>
      <pc:sldChg chg="modSp mod modTransition">
        <pc:chgData name="Alfred Smith" userId="3c60a3631c0db8ad" providerId="LiveId" clId="{26181599-A82A-4A22-AC2C-A18E322B86B9}" dt="2023-01-25T10:57:35.840" v="35"/>
        <pc:sldMkLst>
          <pc:docMk/>
          <pc:sldMk cId="2593131870" sldId="317"/>
        </pc:sldMkLst>
        <pc:spChg chg="mod">
          <ac:chgData name="Alfred Smith" userId="3c60a3631c0db8ad" providerId="LiveId" clId="{26181599-A82A-4A22-AC2C-A18E322B86B9}" dt="2023-01-25T10:55:30.901" v="20"/>
          <ac:spMkLst>
            <pc:docMk/>
            <pc:sldMk cId="2593131870" sldId="317"/>
            <ac:spMk id="4" creationId="{9B59C078-F9DA-40F4-B1BF-F7AD4C29C019}"/>
          </ac:spMkLst>
        </pc:spChg>
      </pc:sldChg>
      <pc:sldChg chg="modSp mod modTransition">
        <pc:chgData name="Alfred Smith" userId="3c60a3631c0db8ad" providerId="LiveId" clId="{26181599-A82A-4A22-AC2C-A18E322B86B9}" dt="2023-01-25T10:57:35.840" v="35"/>
        <pc:sldMkLst>
          <pc:docMk/>
          <pc:sldMk cId="983228408" sldId="318"/>
        </pc:sldMkLst>
        <pc:spChg chg="mod">
          <ac:chgData name="Alfred Smith" userId="3c60a3631c0db8ad" providerId="LiveId" clId="{26181599-A82A-4A22-AC2C-A18E322B86B9}" dt="2023-01-25T10:55:26.327" v="19"/>
          <ac:spMkLst>
            <pc:docMk/>
            <pc:sldMk cId="983228408" sldId="318"/>
            <ac:spMk id="4" creationId="{2A6F76F9-C0E6-4E13-9429-48033AA6E3C6}"/>
          </ac:spMkLst>
        </pc:spChg>
      </pc:sldChg>
      <pc:sldChg chg="modSp mod modTransition">
        <pc:chgData name="Alfred Smith" userId="3c60a3631c0db8ad" providerId="LiveId" clId="{26181599-A82A-4A22-AC2C-A18E322B86B9}" dt="2023-01-25T10:57:35.840" v="35"/>
        <pc:sldMkLst>
          <pc:docMk/>
          <pc:sldMk cId="1300609900" sldId="319"/>
        </pc:sldMkLst>
        <pc:spChg chg="mod">
          <ac:chgData name="Alfred Smith" userId="3c60a3631c0db8ad" providerId="LiveId" clId="{26181599-A82A-4A22-AC2C-A18E322B86B9}" dt="2023-01-25T10:55:18.885" v="17"/>
          <ac:spMkLst>
            <pc:docMk/>
            <pc:sldMk cId="1300609900" sldId="319"/>
            <ac:spMk id="4" creationId="{8D271A8F-C2D5-48BE-8445-FDAE56C5118E}"/>
          </ac:spMkLst>
        </pc:spChg>
      </pc:sldChg>
      <pc:sldChg chg="modSp mod modTransition">
        <pc:chgData name="Alfred Smith" userId="3c60a3631c0db8ad" providerId="LiveId" clId="{26181599-A82A-4A22-AC2C-A18E322B86B9}" dt="2023-01-25T10:57:35.840" v="35"/>
        <pc:sldMkLst>
          <pc:docMk/>
          <pc:sldMk cId="2533466896" sldId="320"/>
        </pc:sldMkLst>
        <pc:spChg chg="mod">
          <ac:chgData name="Alfred Smith" userId="3c60a3631c0db8ad" providerId="LiveId" clId="{26181599-A82A-4A22-AC2C-A18E322B86B9}" dt="2023-01-25T10:55:22.798" v="18"/>
          <ac:spMkLst>
            <pc:docMk/>
            <pc:sldMk cId="2533466896" sldId="320"/>
            <ac:spMk id="4" creationId="{C1770D9A-3964-4339-99E0-267E71D0324B}"/>
          </ac:spMkLst>
        </pc:spChg>
      </pc:sldChg>
      <pc:sldChg chg="modSp mod modTransition">
        <pc:chgData name="Alfred Smith" userId="3c60a3631c0db8ad" providerId="LiveId" clId="{26181599-A82A-4A22-AC2C-A18E322B86B9}" dt="2023-01-25T10:57:35.840" v="35"/>
        <pc:sldMkLst>
          <pc:docMk/>
          <pc:sldMk cId="3005332194" sldId="321"/>
        </pc:sldMkLst>
        <pc:spChg chg="mod">
          <ac:chgData name="Alfred Smith" userId="3c60a3631c0db8ad" providerId="LiveId" clId="{26181599-A82A-4A22-AC2C-A18E322B86B9}" dt="2023-01-25T10:55:14.988" v="16"/>
          <ac:spMkLst>
            <pc:docMk/>
            <pc:sldMk cId="3005332194" sldId="321"/>
            <ac:spMk id="4" creationId="{F1C9A85A-C0DA-425F-8384-7A93DECD4778}"/>
          </ac:spMkLst>
        </pc:spChg>
      </pc:sldChg>
      <pc:sldChg chg="modSp mod modTransition">
        <pc:chgData name="Alfred Smith" userId="3c60a3631c0db8ad" providerId="LiveId" clId="{26181599-A82A-4A22-AC2C-A18E322B86B9}" dt="2023-01-25T10:57:35.840" v="35"/>
        <pc:sldMkLst>
          <pc:docMk/>
          <pc:sldMk cId="2410146052" sldId="322"/>
        </pc:sldMkLst>
        <pc:spChg chg="mod">
          <ac:chgData name="Alfred Smith" userId="3c60a3631c0db8ad" providerId="LiveId" clId="{26181599-A82A-4A22-AC2C-A18E322B86B9}" dt="2023-01-25T10:55:11.645" v="15"/>
          <ac:spMkLst>
            <pc:docMk/>
            <pc:sldMk cId="2410146052" sldId="322"/>
            <ac:spMk id="4" creationId="{1059C1CC-A5D6-4A13-9997-2E30E4FC60CF}"/>
          </ac:spMkLst>
        </pc:spChg>
      </pc:sldChg>
      <pc:sldChg chg="modSp mod modTransition">
        <pc:chgData name="Alfred Smith" userId="3c60a3631c0db8ad" providerId="LiveId" clId="{26181599-A82A-4A22-AC2C-A18E322B86B9}" dt="2023-01-25T10:57:35.840" v="35"/>
        <pc:sldMkLst>
          <pc:docMk/>
          <pc:sldMk cId="1071010734" sldId="323"/>
        </pc:sldMkLst>
        <pc:spChg chg="mod">
          <ac:chgData name="Alfred Smith" userId="3c60a3631c0db8ad" providerId="LiveId" clId="{26181599-A82A-4A22-AC2C-A18E322B86B9}" dt="2023-01-25T10:55:08.055" v="14"/>
          <ac:spMkLst>
            <pc:docMk/>
            <pc:sldMk cId="1071010734" sldId="323"/>
            <ac:spMk id="4" creationId="{53E922F5-195A-453B-BEE2-820381CEF36B}"/>
          </ac:spMkLst>
        </pc:spChg>
      </pc:sldChg>
      <pc:sldChg chg="addSp delSp modSp mod modTransition">
        <pc:chgData name="Alfred Smith" userId="3c60a3631c0db8ad" providerId="LiveId" clId="{26181599-A82A-4A22-AC2C-A18E322B86B9}" dt="2023-01-25T10:57:35.840" v="35"/>
        <pc:sldMkLst>
          <pc:docMk/>
          <pc:sldMk cId="3964361311" sldId="324"/>
        </pc:sldMkLst>
        <pc:spChg chg="del">
          <ac:chgData name="Alfred Smith" userId="3c60a3631c0db8ad" providerId="LiveId" clId="{26181599-A82A-4A22-AC2C-A18E322B86B9}" dt="2023-01-25T10:54:58.729" v="12" actId="478"/>
          <ac:spMkLst>
            <pc:docMk/>
            <pc:sldMk cId="3964361311" sldId="324"/>
            <ac:spMk id="3" creationId="{65B2BF02-4591-4D79-BDEF-86602D475B13}"/>
          </ac:spMkLst>
        </pc:spChg>
        <pc:spChg chg="add mod">
          <ac:chgData name="Alfred Smith" userId="3c60a3631c0db8ad" providerId="LiveId" clId="{26181599-A82A-4A22-AC2C-A18E322B86B9}" dt="2023-01-25T10:54:59.475" v="13"/>
          <ac:spMkLst>
            <pc:docMk/>
            <pc:sldMk cId="3964361311" sldId="324"/>
            <ac:spMk id="4" creationId="{E4565097-DB1D-1F51-5F76-2DC555FB7898}"/>
          </ac:spMkLst>
        </pc:spChg>
      </pc:sldChg>
    </pc:docChg>
  </pc:docChgLst>
  <pc:docChgLst>
    <pc:chgData name="Alfred Smith" userId="3c60a3631c0db8ad" providerId="LiveId" clId="{B1084E4C-53F7-4C37-B80E-D44E684191A1}"/>
    <pc:docChg chg="modSld">
      <pc:chgData name="Alfred Smith" userId="3c60a3631c0db8ad" providerId="LiveId" clId="{B1084E4C-53F7-4C37-B80E-D44E684191A1}" dt="2023-12-08T06:42:06.848" v="5" actId="20577"/>
      <pc:docMkLst>
        <pc:docMk/>
      </pc:docMkLst>
      <pc:sldChg chg="modSp mod">
        <pc:chgData name="Alfred Smith" userId="3c60a3631c0db8ad" providerId="LiveId" clId="{B1084E4C-53F7-4C37-B80E-D44E684191A1}" dt="2023-12-08T06:42:06.848" v="5" actId="20577"/>
        <pc:sldMkLst>
          <pc:docMk/>
          <pc:sldMk cId="3348757415" sldId="256"/>
        </pc:sldMkLst>
        <pc:spChg chg="mod">
          <ac:chgData name="Alfred Smith" userId="3c60a3631c0db8ad" providerId="LiveId" clId="{B1084E4C-53F7-4C37-B80E-D44E684191A1}" dt="2023-12-08T06:42:06.848" v="5" actId="20577"/>
          <ac:spMkLst>
            <pc:docMk/>
            <pc:sldMk cId="3348757415" sldId="256"/>
            <ac:spMk id="4" creationId="{9A13E2D8-2F59-44C1-B1D2-79C300C26DD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AA9357-A412-4C34-B9C0-B2529C81021D}" type="datetimeFigureOut">
              <a:rPr lang="en-IN" smtClean="0"/>
              <a:t>08-12-2023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58654-D301-4D56-BB95-67815B598A1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52475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checked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58654-D301-4D56-BB95-67815B598A1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47017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First draft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58654-D301-4D56-BB95-67815B598A19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1678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2023/12/08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2023/12/08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2023/12/08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2023/12/08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2023/12/08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2023/12/08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2023/12/08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2023/12/08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2023/12/08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2023/12/08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2023/12/08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2023/12/08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57E72-CCD8-4003-992B-18430CF21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10-2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2DD8E-3118-406C-99CF-1000397BE1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51162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D81F0E-063F-4ACD-814B-38F51D947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74647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C9A85A-C0DA-425F-8384-7A93DECD4778}"/>
              </a:ext>
            </a:extLst>
          </p:cNvPr>
          <p:cNvSpPr txBox="1"/>
          <p:nvPr/>
        </p:nvSpPr>
        <p:spPr>
          <a:xfrm>
            <a:off x="232757" y="6101542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0" i="0" u="none" strike="noStrike" baseline="0" dirty="0">
                <a:solidFill>
                  <a:schemeClr val="bg1"/>
                </a:solidFill>
                <a:latin typeface="TimesNewRomanPSMT"/>
              </a:rPr>
              <a:t>Exodus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15:3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005332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4He has cast Pharaoh’s chariots and his army into the sea.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His chosen captains are sunk in the Red Sea.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727435-20FD-45D3-C260-55566F61F88C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53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CEB726-7FE6-451E-8C94-D68364C00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7079"/>
            <a:ext cx="12192000" cy="71450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271A8F-C2D5-48BE-8445-FDAE56C5118E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0" i="0" u="none" strike="noStrike" baseline="0" dirty="0">
                <a:solidFill>
                  <a:schemeClr val="bg1"/>
                </a:solidFill>
                <a:latin typeface="TimesNewRomanPSMT"/>
              </a:rPr>
              <a:t>Exodus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15:4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300609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5The deeps cover them.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They went down into the depths like a stone.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A0F053-53E9-12FE-C598-CC1912396683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2476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6959A-EA93-4085-B6F1-23A0CD28E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64785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770D9A-3964-4339-99E0-267E71D0324B}"/>
              </a:ext>
            </a:extLst>
          </p:cNvPr>
          <p:cNvSpPr txBox="1"/>
          <p:nvPr/>
        </p:nvSpPr>
        <p:spPr>
          <a:xfrm>
            <a:off x="116379" y="6273224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0" i="0" u="none" strike="noStrike" baseline="0" dirty="0">
                <a:solidFill>
                  <a:schemeClr val="bg1"/>
                </a:solidFill>
                <a:latin typeface="TimesNewRomanPSMT"/>
              </a:rPr>
              <a:t>Exodus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15:5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533466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6Your right hand, Yahweh, is glorious in power.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Your right hand, Yahweh, dashes the enemy in pieces.</a:t>
            </a:r>
          </a:p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98E0EE-0147-7683-FE95-66B051EACB75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2427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A21AC8-2C5E-4198-B9F5-C1E0E7448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6378"/>
            <a:ext cx="15426194" cy="69743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6F76F9-C0E6-4E13-9429-48033AA6E3C6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0" i="0" u="none" strike="noStrike" baseline="0" dirty="0">
                <a:solidFill>
                  <a:schemeClr val="bg1"/>
                </a:solidFill>
                <a:latin typeface="TimesNewRomanPSMT"/>
              </a:rPr>
              <a:t>Exodus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15:6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983228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8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7In the greatness of your excellency, you overthrow those who rise up against you.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You send out your wrath. It consumes them as stubble.</a:t>
            </a:r>
          </a:p>
          <a:p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35496B-CC78-B326-EE90-F99938FE58C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3752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9B7073-BC49-4C99-8098-5986EC30D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41783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59C078-F9DA-40F4-B1BF-F7AD4C29C019}"/>
              </a:ext>
            </a:extLst>
          </p:cNvPr>
          <p:cNvSpPr txBox="1"/>
          <p:nvPr/>
        </p:nvSpPr>
        <p:spPr>
          <a:xfrm>
            <a:off x="249382" y="6068291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0" i="0" u="none" strike="noStrike" baseline="0" dirty="0">
                <a:solidFill>
                  <a:schemeClr val="bg1"/>
                </a:solidFill>
                <a:latin typeface="TimesNewRomanPSMT"/>
              </a:rPr>
              <a:t>Exodus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15:7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593131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8With the blast of your nostrils, the waters were piled up.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The floods stood upright as a heap.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The deeps were congealed in the heart of the sea.</a:t>
            </a:r>
          </a:p>
          <a:p>
            <a:br>
              <a:rPr lang="en-ZA" sz="4000" dirty="0"/>
            </a:b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02E484-4262-CA9E-4D5D-55582C66213A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0484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D1BE6F-EF9A-46B0-B098-BB25FB279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87165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01A15D-C9C0-43C4-B85D-CEE8A85A2135}"/>
              </a:ext>
            </a:extLst>
          </p:cNvPr>
          <p:cNvSpPr txBox="1"/>
          <p:nvPr/>
        </p:nvSpPr>
        <p:spPr>
          <a:xfrm>
            <a:off x="6096000" y="0"/>
            <a:ext cx="6096000" cy="28299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ZA" sz="6000" dirty="0">
                <a:solidFill>
                  <a:schemeClr val="bg1"/>
                </a:solidFill>
                <a:latin typeface="TimesNewRomanPSMT"/>
              </a:rPr>
              <a:t>The Song of Moses and Miriam</a:t>
            </a:r>
          </a:p>
          <a:p>
            <a:r>
              <a:rPr lang="en-ZA" sz="6000" b="0" i="0" u="none" strike="noStrike" baseline="0" dirty="0">
                <a:solidFill>
                  <a:schemeClr val="bg1"/>
                </a:solidFill>
                <a:latin typeface="TimesNewRomanPSMT"/>
              </a:rPr>
              <a:t>Exodus 15:1-21</a:t>
            </a:r>
            <a:endParaRPr lang="en-ZA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260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612582-B114-48BF-8783-A137BCBEE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5589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FDECC8-D13E-480C-B4F3-44D37CDCCADC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0" i="0" u="none" strike="noStrike" baseline="0" dirty="0">
                <a:solidFill>
                  <a:schemeClr val="bg1"/>
                </a:solidFill>
                <a:latin typeface="TimesNewRomanPSMT"/>
              </a:rPr>
              <a:t>Exodus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15:8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298347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9The enemy said, ‘I will pursue. I will overtake. I will divide the plunder.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My desire will be satisfied on them.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I will draw my sword. My hand will destroy them.’</a:t>
            </a:r>
          </a:p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E792E7-5532-4D57-2EA0-44BA443F3946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3929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B157CB-A52C-4987-86EE-2ADD552DD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0815"/>
            <a:ext cx="12192000" cy="71088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FC65FB-B306-4C22-970C-3AF07C5CCAE1}"/>
              </a:ext>
            </a:extLst>
          </p:cNvPr>
          <p:cNvSpPr txBox="1"/>
          <p:nvPr/>
        </p:nvSpPr>
        <p:spPr>
          <a:xfrm>
            <a:off x="349135" y="627322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0" i="0" u="none" strike="noStrike" baseline="0" dirty="0">
                <a:solidFill>
                  <a:schemeClr val="bg1"/>
                </a:solidFill>
                <a:latin typeface="TimesNewRomanPSMT"/>
              </a:rPr>
              <a:t>Exodus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15:9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12070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10You blew with your wind.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The sea covered them.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They sank like lead in the mighty waters.</a:t>
            </a:r>
          </a:p>
          <a:p>
            <a:br>
              <a:rPr lang="en-ZA" sz="4400" dirty="0"/>
            </a:b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452A66-C324-C0A0-ED08-0788171E3B6C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66788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ECF347-8417-480E-A418-BD45BE9B4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494947" cy="70076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DD0E0F-5979-45A2-B8C2-63034B323389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0" i="0" u="none" strike="noStrike" baseline="0" dirty="0">
                <a:solidFill>
                  <a:schemeClr val="bg1"/>
                </a:solidFill>
                <a:latin typeface="TimesNewRomanPSMT"/>
              </a:rPr>
              <a:t>Exodus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15:10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479732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11Who is like you, Yahweh, among the gods?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Who is like you, glorious in holiness,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fearful in praises, doing wonders?</a:t>
            </a:r>
          </a:p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5292EF-09B6-7DC7-AFA0-59DF81E99FF3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98996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861648-0AC4-4F22-A97B-D3C5327EE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0389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229A8D-BD5B-4D4E-B292-57F136A4DFD5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0" i="0" u="none" strike="noStrike" baseline="0" dirty="0">
                <a:solidFill>
                  <a:schemeClr val="bg1"/>
                </a:solidFill>
                <a:latin typeface="TimesNewRomanPSMT"/>
              </a:rPr>
              <a:t>Exodus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15:11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9594218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12You stretched out your right hand.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The earth swallowed them.</a:t>
            </a:r>
          </a:p>
          <a:p>
            <a:br>
              <a:rPr lang="en-ZA" sz="4000" dirty="0"/>
            </a:b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3B9072-7562-0F32-F0FD-A5E0497CA49C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3640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A392BA-E18B-48D8-93F6-986B9946E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1904" y="0"/>
            <a:ext cx="1491390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7A5026-23DF-4E79-9866-BD0A0D30C46E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0" i="0" u="none" strike="noStrike" baseline="0" dirty="0">
                <a:solidFill>
                  <a:schemeClr val="bg1"/>
                </a:solidFill>
                <a:latin typeface="TimesNewRomanPSMT"/>
              </a:rPr>
              <a:t>Exodus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15:12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804880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13“You, in your loving kindness, have led the people that you have redeemed.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You have guided them in your strength to your holy habitation.</a:t>
            </a:r>
          </a:p>
          <a:p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A58173-29E6-074A-42AD-9F630E5337F8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8309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ZA" sz="4400" b="1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The Song of Moses and Miriam</a:t>
            </a:r>
          </a:p>
          <a:p>
            <a:r>
              <a:rPr lang="en-ZA" sz="4400" b="0" i="0" u="none" strike="noStrike" baseline="0" dirty="0">
                <a:latin typeface="TimesNewRomanPSMT"/>
              </a:rPr>
              <a:t>Exodus 15:1-21</a:t>
            </a:r>
          </a:p>
          <a:p>
            <a:pPr algn="l"/>
            <a:endParaRPr lang="en-ZA" sz="4400" b="0" i="0" u="none" strike="noStrike" baseline="0" dirty="0">
              <a:latin typeface="TimesNewRomanPSMT"/>
            </a:endParaRPr>
          </a:p>
          <a:p>
            <a:pPr algn="l"/>
            <a:endParaRPr lang="en-ZA" sz="1800" b="0" i="0" u="none" strike="noStrike" baseline="0" dirty="0">
              <a:latin typeface="TimesNewRomanPSM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3F8508-BDD4-9B40-37CB-0DB116D2FAF6}"/>
              </a:ext>
            </a:extLst>
          </p:cNvPr>
          <p:cNvSpPr txBox="1"/>
          <p:nvPr/>
        </p:nvSpPr>
        <p:spPr>
          <a:xfrm>
            <a:off x="6096000" y="16933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87574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EE7307-3038-46C8-992B-422C5A841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6333"/>
            <a:ext cx="12192000" cy="70043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6F0488-0C21-4C3E-AD9D-4BE4AB34F71C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0" i="0" u="none" strike="noStrike" baseline="0" dirty="0">
                <a:solidFill>
                  <a:schemeClr val="bg1"/>
                </a:solidFill>
                <a:latin typeface="TimesNewRomanPSMT"/>
              </a:rPr>
              <a:t>Exodus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15:13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2525347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14The peoples have heard.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They tremble.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Pangs have taken hold of the inhabitants of Philistia.</a:t>
            </a:r>
          </a:p>
          <a:p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906D44-D921-E271-DEEB-4167A25BDD95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24729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887D04-6244-45AA-89E8-85BA9637E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453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D0011D-702F-4388-8375-269BDEFA5636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0" i="0" u="none" strike="noStrike" baseline="0" dirty="0">
                <a:solidFill>
                  <a:schemeClr val="bg1"/>
                </a:solidFill>
                <a:latin typeface="TimesNewRomanPSMT"/>
              </a:rPr>
              <a:t>Exodus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15:14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5820578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15Then the chiefs of Edom were dismayed.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Trembling takes hold of the mighty men of Moab.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All the inhabitants of Canaan have melted away.</a:t>
            </a:r>
          </a:p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D6843E-71DD-85EF-3CD0-CFD062AD8B44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28056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30C3AC-A40A-4890-885A-2AFCEA9EC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1045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FFA1A0-A572-43F3-8157-AD5698F510FF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0" i="0" u="none" strike="noStrike" baseline="0" dirty="0">
                <a:solidFill>
                  <a:schemeClr val="bg1"/>
                </a:solidFill>
                <a:latin typeface="TimesNewRomanPSMT"/>
              </a:rPr>
              <a:t>Exodus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15:15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683129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16Terror and dread falls on them.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By the greatness of your arm they are as still as a stone,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until your people pass over, Yahweh,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until the people you have purchased pass over.</a:t>
            </a:r>
          </a:p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8A7F6A-7F72-61BE-18F2-5F2FAEDBAE49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66316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3ABA2B-9DF0-4A73-BBF3-470A05ED3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88281" y="0"/>
            <a:ext cx="1368028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A42E3D-B434-40F7-9738-09A6310088C7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0" i="0" u="none" strike="noStrike" baseline="0" dirty="0">
                <a:solidFill>
                  <a:schemeClr val="bg1"/>
                </a:solidFill>
                <a:latin typeface="TimesNewRomanPSMT"/>
              </a:rPr>
              <a:t>Exodus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15:16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42776574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17You will bring them in, and plant them in the mountain of your inheritance,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the place, Yahweh, which you have made for yourself to dwell in: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the sanctuary, Lord, which your hands have established.</a:t>
            </a:r>
          </a:p>
          <a:p>
            <a:br>
              <a:rPr lang="en-ZA" sz="3600" dirty="0"/>
            </a:b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B2414D-FDD0-34AB-9DE0-D2B01805CF71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0092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EF0715-1C1F-4DC7-89CB-040BAEA34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5115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6049A6-C31D-4D67-A67D-570AF0483AB3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0" i="0" u="none" strike="noStrike" baseline="0" dirty="0">
                <a:solidFill>
                  <a:schemeClr val="bg1"/>
                </a:solidFill>
                <a:latin typeface="TimesNewRomanPSMT"/>
              </a:rPr>
              <a:t>Exodus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15:17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6296313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8" y="599091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18Yahweh will reign forever and ever.”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37EC80-DD89-FD0B-A8F4-6EC54F264728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7585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040B07-CC7C-4467-8032-B36FBE7CF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87165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565097-DB1D-1F51-5F76-2DC555FB7898}"/>
              </a:ext>
            </a:extLst>
          </p:cNvPr>
          <p:cNvSpPr txBox="1"/>
          <p:nvPr/>
        </p:nvSpPr>
        <p:spPr>
          <a:xfrm>
            <a:off x="6096000" y="0"/>
            <a:ext cx="6096000" cy="28299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ZA" sz="6000" dirty="0">
                <a:solidFill>
                  <a:schemeClr val="bg1"/>
                </a:solidFill>
                <a:latin typeface="TimesNewRomanPSMT"/>
              </a:rPr>
              <a:t>The Song of Moses and Miriam</a:t>
            </a:r>
          </a:p>
          <a:p>
            <a:r>
              <a:rPr lang="en-ZA" sz="6000" b="0" i="0" u="none" strike="noStrike" baseline="0" dirty="0">
                <a:solidFill>
                  <a:schemeClr val="bg1"/>
                </a:solidFill>
                <a:latin typeface="TimesNewRomanPSMT"/>
              </a:rPr>
              <a:t>Exodus 15:1-21</a:t>
            </a:r>
            <a:endParaRPr lang="en-ZA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3613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0B739D-B0C2-4516-B095-60EF6111D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03146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764606-BD45-494E-BEFE-01BF8E263CFC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0" i="0" u="none" strike="noStrike" baseline="0" dirty="0">
                <a:solidFill>
                  <a:schemeClr val="bg1"/>
                </a:solidFill>
                <a:latin typeface="TimesNewRomanPSMT"/>
              </a:rPr>
              <a:t>Exodus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15:18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8077507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19For the horses of Pharaoh went in with his chariots and with his horsemen into the sea, and Yahweh brought back the waters of the sea on them; but the children of Israel walked on dry land in the middle of the sea.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F4979E-0146-4024-4BAB-FD3A4325E6CC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96628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2E5263-E87B-4DB4-A5EC-501B7E417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9380" y="1"/>
            <a:ext cx="1274138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9CA869-417B-48E8-BF37-1DD093411880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0" i="0" u="none" strike="noStrike" baseline="0" dirty="0">
                <a:solidFill>
                  <a:schemeClr val="bg1"/>
                </a:solidFill>
                <a:latin typeface="TimesNewRomanPSMT"/>
              </a:rPr>
              <a:t>Exodus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15:19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0268527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20Miriam the prophetess, the sister of Aaron, took a tambourine in her hand; and all the women went out after her with tambourines and with dances.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FCDB9E-795A-E751-33D9-EF13A9A8AF88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68775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B41EB4-4521-4371-8FAD-76905EC14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2014" y="0"/>
            <a:ext cx="1289028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DA5F6E-2525-4C43-A797-85A0CC4888D9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0" i="0" u="none" strike="noStrike" baseline="0" dirty="0">
                <a:solidFill>
                  <a:schemeClr val="bg1"/>
                </a:solidFill>
                <a:latin typeface="TimesNewRomanPSMT"/>
              </a:rPr>
              <a:t>Exodus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15:20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0292501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21Miriam answered them,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“Sing to Yahweh, for he has triumphed gloriously.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He has thrown the horse and his rider into the sea.”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378891-333F-341B-680F-FCF32286D29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95160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EBF35A-782F-44F3-B2F5-D5BCE4243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937"/>
            <a:ext cx="12602095" cy="68829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3E674A-FF70-4D88-8B9D-6210620C887B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0" i="0" u="none" strike="noStrike" baseline="0" dirty="0">
                <a:solidFill>
                  <a:schemeClr val="bg1"/>
                </a:solidFill>
                <a:latin typeface="TimesNewRomanPSMT"/>
              </a:rPr>
              <a:t>Exodus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15:21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626736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Exodus15:1Then Moses and the children of Israel sang this song to Yahweh, and said,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“I will sing to Yahweh, for he has triumphed gloriously.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He has thrown the horse and his rider into the sea.</a:t>
            </a:r>
          </a:p>
          <a:p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53C584-2971-4722-0299-820ACE56D9FA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5752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2EE792-3D7C-47A9-B212-C18068F10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85610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E922F5-195A-453B-BEE2-820381CEF36B}"/>
              </a:ext>
            </a:extLst>
          </p:cNvPr>
          <p:cNvSpPr txBox="1"/>
          <p:nvPr/>
        </p:nvSpPr>
        <p:spPr>
          <a:xfrm>
            <a:off x="10474036" y="619009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0" i="0" u="none" strike="noStrike" baseline="0" dirty="0">
                <a:solidFill>
                  <a:schemeClr val="bg1"/>
                </a:solidFill>
                <a:latin typeface="TimesNewRomanPSMT"/>
              </a:rPr>
              <a:t>Exodus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15:1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071010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2Yah is my strength and song.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He has become my salvation.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This is my God, and I will praise him;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my father’s God, and I will exalt him.</a:t>
            </a:r>
          </a:p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AABB13-311F-3550-0F01-FC24A4351E12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4568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42AC63-0561-4472-AFA0-561FB71F6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353" y="0"/>
            <a:ext cx="1302270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59C1CC-A5D6-4A13-9997-2E30E4FC60CF}"/>
              </a:ext>
            </a:extLst>
          </p:cNvPr>
          <p:cNvSpPr txBox="1"/>
          <p:nvPr/>
        </p:nvSpPr>
        <p:spPr>
          <a:xfrm>
            <a:off x="0" y="600178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0" i="0" u="none" strike="noStrike" baseline="0" dirty="0">
                <a:solidFill>
                  <a:schemeClr val="bg1"/>
                </a:solidFill>
                <a:latin typeface="TimesNewRomanPSMT"/>
              </a:rPr>
              <a:t>Exodus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15:2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410146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3Yahweh is a man of war.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Yahweh is his name.</a:t>
            </a:r>
          </a:p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B64274-03B4-9DF0-1BE8-AAB590238130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12663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1531</TotalTime>
  <Words>710</Words>
  <Application>Microsoft Office PowerPoint</Application>
  <PresentationFormat>Widescreen</PresentationFormat>
  <Paragraphs>113</Paragraphs>
  <Slides>46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ArialMT</vt:lpstr>
      <vt:lpstr>Calibri</vt:lpstr>
      <vt:lpstr>Calibri Light</vt:lpstr>
      <vt:lpstr>TimesNewRomanPSMT</vt:lpstr>
      <vt:lpstr>Office Theme</vt:lpstr>
      <vt:lpstr>10-2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8</cp:revision>
  <dcterms:created xsi:type="dcterms:W3CDTF">2021-07-20T09:23:46Z</dcterms:created>
  <dcterms:modified xsi:type="dcterms:W3CDTF">2023-12-08T06:42:16Z</dcterms:modified>
</cp:coreProperties>
</file>