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7" r:id="rId2"/>
    <p:sldId id="288" r:id="rId3"/>
    <p:sldId id="256" r:id="rId4"/>
    <p:sldId id="289" r:id="rId5"/>
    <p:sldId id="258" r:id="rId6"/>
    <p:sldId id="290" r:id="rId7"/>
    <p:sldId id="281" r:id="rId8"/>
    <p:sldId id="291" r:id="rId9"/>
    <p:sldId id="282" r:id="rId10"/>
    <p:sldId id="292" r:id="rId11"/>
    <p:sldId id="283" r:id="rId12"/>
    <p:sldId id="293" r:id="rId13"/>
    <p:sldId id="284" r:id="rId14"/>
    <p:sldId id="294" r:id="rId15"/>
    <p:sldId id="285" r:id="rId16"/>
    <p:sldId id="295" r:id="rId17"/>
    <p:sldId id="286"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7662D8-2BBA-43AF-A2D9-FEB996C7D0E6}" v="11" dt="2023-01-25T11:11:47.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64322" autoAdjust="0"/>
  </p:normalViewPr>
  <p:slideViewPr>
    <p:cSldViewPr snapToGrid="0">
      <p:cViewPr varScale="1">
        <p:scale>
          <a:sx n="57" d="100"/>
          <a:sy n="57" d="100"/>
        </p:scale>
        <p:origin x="66"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D67662D8-2BBA-43AF-A2D9-FEB996C7D0E6}"/>
    <pc:docChg chg="custSel modSld">
      <pc:chgData name="Alfred Smith" userId="3c60a3631c0db8ad" providerId="LiveId" clId="{D67662D8-2BBA-43AF-A2D9-FEB996C7D0E6}" dt="2023-01-25T11:11:47.212" v="29"/>
      <pc:docMkLst>
        <pc:docMk/>
      </pc:docMkLst>
      <pc:sldChg chg="addSp delSp modSp mod modTransition modAnim">
        <pc:chgData name="Alfred Smith" userId="3c60a3631c0db8ad" providerId="LiveId" clId="{D67662D8-2BBA-43AF-A2D9-FEB996C7D0E6}" dt="2023-01-25T11:11:36.241" v="22"/>
        <pc:sldMkLst>
          <pc:docMk/>
          <pc:sldMk cId="3348757415" sldId="256"/>
        </pc:sldMkLst>
        <pc:spChg chg="add mod">
          <ac:chgData name="Alfred Smith" userId="3c60a3631c0db8ad" providerId="LiveId" clId="{D67662D8-2BBA-43AF-A2D9-FEB996C7D0E6}" dt="2023-01-25T11:11:36.241" v="22"/>
          <ac:spMkLst>
            <pc:docMk/>
            <pc:sldMk cId="3348757415" sldId="256"/>
            <ac:spMk id="3" creationId="{A9F5F60D-EFF5-A36F-9EE0-A8B6E39D1232}"/>
          </ac:spMkLst>
        </pc:spChg>
        <pc:spChg chg="del">
          <ac:chgData name="Alfred Smith" userId="3c60a3631c0db8ad" providerId="LiveId" clId="{D67662D8-2BBA-43AF-A2D9-FEB996C7D0E6}" dt="2023-01-25T11:11:25.637" v="21" actId="478"/>
          <ac:spMkLst>
            <pc:docMk/>
            <pc:sldMk cId="3348757415" sldId="256"/>
            <ac:spMk id="6" creationId="{416C064E-628E-47C0-A712-DB178FE9901E}"/>
          </ac:spMkLst>
        </pc:spChg>
        <pc:picChg chg="del">
          <ac:chgData name="Alfred Smith" userId="3c60a3631c0db8ad" providerId="LiveId" clId="{D67662D8-2BBA-43AF-A2D9-FEB996C7D0E6}" dt="2023-01-25T11:11:07.189" v="13"/>
          <ac:picMkLst>
            <pc:docMk/>
            <pc:sldMk cId="3348757415" sldId="256"/>
            <ac:picMk id="2" creationId="{7971FED4-F1C1-44E0-919E-45AB0FCBE60F}"/>
          </ac:picMkLst>
        </pc:picChg>
      </pc:sldChg>
      <pc:sldChg chg="addSp delSp modSp mod modTransition modAnim">
        <pc:chgData name="Alfred Smith" userId="3c60a3631c0db8ad" providerId="LiveId" clId="{D67662D8-2BBA-43AF-A2D9-FEB996C7D0E6}" dt="2023-01-25T11:11:38.140" v="23"/>
        <pc:sldMkLst>
          <pc:docMk/>
          <pc:sldMk cId="525752733" sldId="258"/>
        </pc:sldMkLst>
        <pc:spChg chg="add mod">
          <ac:chgData name="Alfred Smith" userId="3c60a3631c0db8ad" providerId="LiveId" clId="{D67662D8-2BBA-43AF-A2D9-FEB996C7D0E6}" dt="2023-01-25T11:11:38.140" v="23"/>
          <ac:spMkLst>
            <pc:docMk/>
            <pc:sldMk cId="525752733" sldId="258"/>
            <ac:spMk id="3" creationId="{F6A494A3-615D-634B-FBAF-E50A21A818EA}"/>
          </ac:spMkLst>
        </pc:spChg>
        <pc:spChg chg="del">
          <ac:chgData name="Alfred Smith" userId="3c60a3631c0db8ad" providerId="LiveId" clId="{D67662D8-2BBA-43AF-A2D9-FEB996C7D0E6}" dt="2023-01-25T11:11:24.115" v="20" actId="478"/>
          <ac:spMkLst>
            <pc:docMk/>
            <pc:sldMk cId="525752733" sldId="258"/>
            <ac:spMk id="6" creationId="{416C064E-628E-47C0-A712-DB178FE9901E}"/>
          </ac:spMkLst>
        </pc:spChg>
        <pc:picChg chg="del">
          <ac:chgData name="Alfred Smith" userId="3c60a3631c0db8ad" providerId="LiveId" clId="{D67662D8-2BBA-43AF-A2D9-FEB996C7D0E6}" dt="2023-01-25T11:11:07.189" v="13"/>
          <ac:picMkLst>
            <pc:docMk/>
            <pc:sldMk cId="525752733" sldId="258"/>
            <ac:picMk id="2" creationId="{50B150B8-3D1F-4F50-851B-F4F297E64E6A}"/>
          </ac:picMkLst>
        </pc:picChg>
      </pc:sldChg>
      <pc:sldChg chg="addSp delSp modSp mod modTransition modAnim">
        <pc:chgData name="Alfred Smith" userId="3c60a3631c0db8ad" providerId="LiveId" clId="{D67662D8-2BBA-43AF-A2D9-FEB996C7D0E6}" dt="2023-01-25T11:11:39.710" v="24"/>
        <pc:sldMkLst>
          <pc:docMk/>
          <pc:sldMk cId="2044568653" sldId="281"/>
        </pc:sldMkLst>
        <pc:spChg chg="add mod">
          <ac:chgData name="Alfred Smith" userId="3c60a3631c0db8ad" providerId="LiveId" clId="{D67662D8-2BBA-43AF-A2D9-FEB996C7D0E6}" dt="2023-01-25T11:11:39.710" v="24"/>
          <ac:spMkLst>
            <pc:docMk/>
            <pc:sldMk cId="2044568653" sldId="281"/>
            <ac:spMk id="2" creationId="{808857E1-70C5-3462-9234-83D8099CBA8E}"/>
          </ac:spMkLst>
        </pc:spChg>
        <pc:spChg chg="del">
          <ac:chgData name="Alfred Smith" userId="3c60a3631c0db8ad" providerId="LiveId" clId="{D67662D8-2BBA-43AF-A2D9-FEB996C7D0E6}" dt="2023-01-25T11:11:22.059" v="19" actId="478"/>
          <ac:spMkLst>
            <pc:docMk/>
            <pc:sldMk cId="2044568653" sldId="281"/>
            <ac:spMk id="6" creationId="{416C064E-628E-47C0-A712-DB178FE9901E}"/>
          </ac:spMkLst>
        </pc:spChg>
        <pc:picChg chg="del">
          <ac:chgData name="Alfred Smith" userId="3c60a3631c0db8ad" providerId="LiveId" clId="{D67662D8-2BBA-43AF-A2D9-FEB996C7D0E6}" dt="2023-01-25T11:11:07.189" v="13"/>
          <ac:picMkLst>
            <pc:docMk/>
            <pc:sldMk cId="2044568653" sldId="281"/>
            <ac:picMk id="11" creationId="{22896555-B410-401B-B311-E21810CEDCDE}"/>
          </ac:picMkLst>
        </pc:picChg>
      </pc:sldChg>
      <pc:sldChg chg="addSp delSp modSp mod modTransition modAnim">
        <pc:chgData name="Alfred Smith" userId="3c60a3631c0db8ad" providerId="LiveId" clId="{D67662D8-2BBA-43AF-A2D9-FEB996C7D0E6}" dt="2023-01-25T11:11:41.120" v="25"/>
        <pc:sldMkLst>
          <pc:docMk/>
          <pc:sldMk cId="3681266347" sldId="282"/>
        </pc:sldMkLst>
        <pc:spChg chg="add mod">
          <ac:chgData name="Alfred Smith" userId="3c60a3631c0db8ad" providerId="LiveId" clId="{D67662D8-2BBA-43AF-A2D9-FEB996C7D0E6}" dt="2023-01-25T11:11:41.120" v="25"/>
          <ac:spMkLst>
            <pc:docMk/>
            <pc:sldMk cId="3681266347" sldId="282"/>
            <ac:spMk id="2" creationId="{0D6EFFF0-848D-BC1A-7C16-C2AC1F823DDB}"/>
          </ac:spMkLst>
        </pc:spChg>
        <pc:spChg chg="del">
          <ac:chgData name="Alfred Smith" userId="3c60a3631c0db8ad" providerId="LiveId" clId="{D67662D8-2BBA-43AF-A2D9-FEB996C7D0E6}" dt="2023-01-25T11:11:16.884" v="18" actId="478"/>
          <ac:spMkLst>
            <pc:docMk/>
            <pc:sldMk cId="3681266347" sldId="282"/>
            <ac:spMk id="6" creationId="{416C064E-628E-47C0-A712-DB178FE9901E}"/>
          </ac:spMkLst>
        </pc:spChg>
        <pc:picChg chg="del">
          <ac:chgData name="Alfred Smith" userId="3c60a3631c0db8ad" providerId="LiveId" clId="{D67662D8-2BBA-43AF-A2D9-FEB996C7D0E6}" dt="2023-01-25T11:11:07.189" v="13"/>
          <ac:picMkLst>
            <pc:docMk/>
            <pc:sldMk cId="3681266347" sldId="282"/>
            <ac:picMk id="3" creationId="{CE3D3B13-35F4-481D-9D48-E211B199028E}"/>
          </ac:picMkLst>
        </pc:picChg>
      </pc:sldChg>
      <pc:sldChg chg="addSp delSp modSp mod modTransition modAnim">
        <pc:chgData name="Alfred Smith" userId="3c60a3631c0db8ad" providerId="LiveId" clId="{D67662D8-2BBA-43AF-A2D9-FEB996C7D0E6}" dt="2023-01-25T11:11:42.591" v="26"/>
        <pc:sldMkLst>
          <pc:docMk/>
          <pc:sldMk cId="26953390" sldId="283"/>
        </pc:sldMkLst>
        <pc:spChg chg="add mod">
          <ac:chgData name="Alfred Smith" userId="3c60a3631c0db8ad" providerId="LiveId" clId="{D67662D8-2BBA-43AF-A2D9-FEB996C7D0E6}" dt="2023-01-25T11:11:42.591" v="26"/>
          <ac:spMkLst>
            <pc:docMk/>
            <pc:sldMk cId="26953390" sldId="283"/>
            <ac:spMk id="2" creationId="{B4C2279D-94EC-F356-08BF-221B0244F44D}"/>
          </ac:spMkLst>
        </pc:spChg>
        <pc:spChg chg="del">
          <ac:chgData name="Alfred Smith" userId="3c60a3631c0db8ad" providerId="LiveId" clId="{D67662D8-2BBA-43AF-A2D9-FEB996C7D0E6}" dt="2023-01-25T11:11:15.060" v="17" actId="478"/>
          <ac:spMkLst>
            <pc:docMk/>
            <pc:sldMk cId="26953390" sldId="283"/>
            <ac:spMk id="6" creationId="{416C064E-628E-47C0-A712-DB178FE9901E}"/>
          </ac:spMkLst>
        </pc:spChg>
        <pc:picChg chg="del">
          <ac:chgData name="Alfred Smith" userId="3c60a3631c0db8ad" providerId="LiveId" clId="{D67662D8-2BBA-43AF-A2D9-FEB996C7D0E6}" dt="2023-01-25T11:11:07.189" v="13"/>
          <ac:picMkLst>
            <pc:docMk/>
            <pc:sldMk cId="26953390" sldId="283"/>
            <ac:picMk id="8" creationId="{2D064B59-671A-4597-85CB-092C618D8DD9}"/>
          </ac:picMkLst>
        </pc:picChg>
      </pc:sldChg>
      <pc:sldChg chg="addSp delSp modSp mod modTransition modAnim">
        <pc:chgData name="Alfred Smith" userId="3c60a3631c0db8ad" providerId="LiveId" clId="{D67662D8-2BBA-43AF-A2D9-FEB996C7D0E6}" dt="2023-01-25T11:11:44.124" v="27"/>
        <pc:sldMkLst>
          <pc:docMk/>
          <pc:sldMk cId="2872476414" sldId="284"/>
        </pc:sldMkLst>
        <pc:spChg chg="add mod">
          <ac:chgData name="Alfred Smith" userId="3c60a3631c0db8ad" providerId="LiveId" clId="{D67662D8-2BBA-43AF-A2D9-FEB996C7D0E6}" dt="2023-01-25T11:11:44.124" v="27"/>
          <ac:spMkLst>
            <pc:docMk/>
            <pc:sldMk cId="2872476414" sldId="284"/>
            <ac:spMk id="2" creationId="{426F88AB-943A-A48B-E854-5DBD64C7F746}"/>
          </ac:spMkLst>
        </pc:spChg>
        <pc:spChg chg="del">
          <ac:chgData name="Alfred Smith" userId="3c60a3631c0db8ad" providerId="LiveId" clId="{D67662D8-2BBA-43AF-A2D9-FEB996C7D0E6}" dt="2023-01-25T11:11:13.675" v="16" actId="478"/>
          <ac:spMkLst>
            <pc:docMk/>
            <pc:sldMk cId="2872476414" sldId="284"/>
            <ac:spMk id="6" creationId="{416C064E-628E-47C0-A712-DB178FE9901E}"/>
          </ac:spMkLst>
        </pc:spChg>
        <pc:picChg chg="del">
          <ac:chgData name="Alfred Smith" userId="3c60a3631c0db8ad" providerId="LiveId" clId="{D67662D8-2BBA-43AF-A2D9-FEB996C7D0E6}" dt="2023-01-25T11:11:07.189" v="13"/>
          <ac:picMkLst>
            <pc:docMk/>
            <pc:sldMk cId="2872476414" sldId="284"/>
            <ac:picMk id="3" creationId="{A99B2DFC-632C-49CF-A765-5652CA57EC1A}"/>
          </ac:picMkLst>
        </pc:picChg>
      </pc:sldChg>
      <pc:sldChg chg="addSp delSp modSp mod modTransition modAnim">
        <pc:chgData name="Alfred Smith" userId="3c60a3631c0db8ad" providerId="LiveId" clId="{D67662D8-2BBA-43AF-A2D9-FEB996C7D0E6}" dt="2023-01-25T11:11:45.567" v="28"/>
        <pc:sldMkLst>
          <pc:docMk/>
          <pc:sldMk cId="2342427813" sldId="285"/>
        </pc:sldMkLst>
        <pc:spChg chg="add mod">
          <ac:chgData name="Alfred Smith" userId="3c60a3631c0db8ad" providerId="LiveId" clId="{D67662D8-2BBA-43AF-A2D9-FEB996C7D0E6}" dt="2023-01-25T11:11:45.567" v="28"/>
          <ac:spMkLst>
            <pc:docMk/>
            <pc:sldMk cId="2342427813" sldId="285"/>
            <ac:spMk id="3" creationId="{730E4C0E-6565-5E48-ADCB-D54B1A254195}"/>
          </ac:spMkLst>
        </pc:spChg>
        <pc:spChg chg="del">
          <ac:chgData name="Alfred Smith" userId="3c60a3631c0db8ad" providerId="LiveId" clId="{D67662D8-2BBA-43AF-A2D9-FEB996C7D0E6}" dt="2023-01-25T11:11:12.078" v="15" actId="478"/>
          <ac:spMkLst>
            <pc:docMk/>
            <pc:sldMk cId="2342427813" sldId="285"/>
            <ac:spMk id="6" creationId="{416C064E-628E-47C0-A712-DB178FE9901E}"/>
          </ac:spMkLst>
        </pc:spChg>
        <pc:picChg chg="del">
          <ac:chgData name="Alfred Smith" userId="3c60a3631c0db8ad" providerId="LiveId" clId="{D67662D8-2BBA-43AF-A2D9-FEB996C7D0E6}" dt="2023-01-25T11:11:07.189" v="13"/>
          <ac:picMkLst>
            <pc:docMk/>
            <pc:sldMk cId="2342427813" sldId="285"/>
            <ac:picMk id="2" creationId="{26FA811F-C002-45F5-87DD-E8C518170DD0}"/>
          </ac:picMkLst>
        </pc:picChg>
      </pc:sldChg>
      <pc:sldChg chg="addSp delSp modSp mod modTransition modAnim">
        <pc:chgData name="Alfred Smith" userId="3c60a3631c0db8ad" providerId="LiveId" clId="{D67662D8-2BBA-43AF-A2D9-FEB996C7D0E6}" dt="2023-01-25T11:11:47.212" v="29"/>
        <pc:sldMkLst>
          <pc:docMk/>
          <pc:sldMk cId="2223752114" sldId="286"/>
        </pc:sldMkLst>
        <pc:spChg chg="add mod">
          <ac:chgData name="Alfred Smith" userId="3c60a3631c0db8ad" providerId="LiveId" clId="{D67662D8-2BBA-43AF-A2D9-FEB996C7D0E6}" dt="2023-01-25T11:11:47.212" v="29"/>
          <ac:spMkLst>
            <pc:docMk/>
            <pc:sldMk cId="2223752114" sldId="286"/>
            <ac:spMk id="2" creationId="{05669AB8-242B-DD98-96C7-0227033860DA}"/>
          </ac:spMkLst>
        </pc:spChg>
        <pc:spChg chg="del">
          <ac:chgData name="Alfred Smith" userId="3c60a3631c0db8ad" providerId="LiveId" clId="{D67662D8-2BBA-43AF-A2D9-FEB996C7D0E6}" dt="2023-01-25T11:11:10.155" v="14" actId="478"/>
          <ac:spMkLst>
            <pc:docMk/>
            <pc:sldMk cId="2223752114" sldId="286"/>
            <ac:spMk id="6" creationId="{416C064E-628E-47C0-A712-DB178FE9901E}"/>
          </ac:spMkLst>
        </pc:spChg>
        <pc:picChg chg="del">
          <ac:chgData name="Alfred Smith" userId="3c60a3631c0db8ad" providerId="LiveId" clId="{D67662D8-2BBA-43AF-A2D9-FEB996C7D0E6}" dt="2023-01-25T11:11:07.189" v="13"/>
          <ac:picMkLst>
            <pc:docMk/>
            <pc:sldMk cId="2223752114" sldId="286"/>
            <ac:picMk id="10" creationId="{0CF6CEAE-5EBF-435A-A7B4-EACE03589604}"/>
          </ac:picMkLst>
        </pc:picChg>
      </pc:sldChg>
      <pc:sldChg chg="delSp modTransition modAnim">
        <pc:chgData name="Alfred Smith" userId="3c60a3631c0db8ad" providerId="LiveId" clId="{D67662D8-2BBA-43AF-A2D9-FEB996C7D0E6}" dt="2023-01-25T11:11:07.189" v="13"/>
        <pc:sldMkLst>
          <pc:docMk/>
          <pc:sldMk cId="4119572592" sldId="287"/>
        </pc:sldMkLst>
        <pc:picChg chg="del">
          <ac:chgData name="Alfred Smith" userId="3c60a3631c0db8ad" providerId="LiveId" clId="{D67662D8-2BBA-43AF-A2D9-FEB996C7D0E6}" dt="2023-01-25T11:11:07.189" v="13"/>
          <ac:picMkLst>
            <pc:docMk/>
            <pc:sldMk cId="4119572592" sldId="287"/>
            <ac:picMk id="4" creationId="{4AC97F56-71A4-48C6-A386-B6850CCC7669}"/>
          </ac:picMkLst>
        </pc:picChg>
      </pc:sldChg>
      <pc:sldChg chg="addSp modSp mod modTransition">
        <pc:chgData name="Alfred Smith" userId="3c60a3631c0db8ad" providerId="LiveId" clId="{D67662D8-2BBA-43AF-A2D9-FEB996C7D0E6}" dt="2023-01-25T11:11:07.189" v="13"/>
        <pc:sldMkLst>
          <pc:docMk/>
          <pc:sldMk cId="3236228048" sldId="288"/>
        </pc:sldMkLst>
        <pc:spChg chg="add mod">
          <ac:chgData name="Alfred Smith" userId="3c60a3631c0db8ad" providerId="LiveId" clId="{D67662D8-2BBA-43AF-A2D9-FEB996C7D0E6}" dt="2023-01-25T11:08:08.249" v="4" actId="1076"/>
          <ac:spMkLst>
            <pc:docMk/>
            <pc:sldMk cId="3236228048" sldId="288"/>
            <ac:spMk id="2" creationId="{89248519-0DBF-6F6F-9740-D44A00774A2B}"/>
          </ac:spMkLst>
        </pc:spChg>
      </pc:sldChg>
      <pc:sldChg chg="addSp modSp modTransition">
        <pc:chgData name="Alfred Smith" userId="3c60a3631c0db8ad" providerId="LiveId" clId="{D67662D8-2BBA-43AF-A2D9-FEB996C7D0E6}" dt="2023-01-25T11:11:07.189" v="13"/>
        <pc:sldMkLst>
          <pc:docMk/>
          <pc:sldMk cId="1834437014" sldId="289"/>
        </pc:sldMkLst>
        <pc:spChg chg="add mod">
          <ac:chgData name="Alfred Smith" userId="3c60a3631c0db8ad" providerId="LiveId" clId="{D67662D8-2BBA-43AF-A2D9-FEB996C7D0E6}" dt="2023-01-25T11:08:14.880" v="5"/>
          <ac:spMkLst>
            <pc:docMk/>
            <pc:sldMk cId="1834437014" sldId="289"/>
            <ac:spMk id="3" creationId="{8637E9B4-86F9-1A2A-0DB7-D4981E970434}"/>
          </ac:spMkLst>
        </pc:spChg>
      </pc:sldChg>
      <pc:sldChg chg="modSp mod modTransition">
        <pc:chgData name="Alfred Smith" userId="3c60a3631c0db8ad" providerId="LiveId" clId="{D67662D8-2BBA-43AF-A2D9-FEB996C7D0E6}" dt="2023-01-25T11:11:07.189" v="13"/>
        <pc:sldMkLst>
          <pc:docMk/>
          <pc:sldMk cId="1149165672" sldId="290"/>
        </pc:sldMkLst>
        <pc:spChg chg="mod">
          <ac:chgData name="Alfred Smith" userId="3c60a3631c0db8ad" providerId="LiveId" clId="{D67662D8-2BBA-43AF-A2D9-FEB996C7D0E6}" dt="2023-01-25T11:08:48.768" v="6"/>
          <ac:spMkLst>
            <pc:docMk/>
            <pc:sldMk cId="1149165672" sldId="290"/>
            <ac:spMk id="4" creationId="{1492309D-5558-44D9-9A9F-3E1127B775AA}"/>
          </ac:spMkLst>
        </pc:spChg>
      </pc:sldChg>
      <pc:sldChg chg="modSp mod modTransition">
        <pc:chgData name="Alfred Smith" userId="3c60a3631c0db8ad" providerId="LiveId" clId="{D67662D8-2BBA-43AF-A2D9-FEB996C7D0E6}" dt="2023-01-25T11:11:07.189" v="13"/>
        <pc:sldMkLst>
          <pc:docMk/>
          <pc:sldMk cId="2135282697" sldId="291"/>
        </pc:sldMkLst>
        <pc:spChg chg="mod">
          <ac:chgData name="Alfred Smith" userId="3c60a3631c0db8ad" providerId="LiveId" clId="{D67662D8-2BBA-43AF-A2D9-FEB996C7D0E6}" dt="2023-01-25T11:08:51.770" v="7"/>
          <ac:spMkLst>
            <pc:docMk/>
            <pc:sldMk cId="2135282697" sldId="291"/>
            <ac:spMk id="4" creationId="{D59EBA3B-3243-45D8-A398-214A7BFF2D81}"/>
          </ac:spMkLst>
        </pc:spChg>
      </pc:sldChg>
      <pc:sldChg chg="modSp mod modTransition">
        <pc:chgData name="Alfred Smith" userId="3c60a3631c0db8ad" providerId="LiveId" clId="{D67662D8-2BBA-43AF-A2D9-FEB996C7D0E6}" dt="2023-01-25T11:11:07.189" v="13"/>
        <pc:sldMkLst>
          <pc:docMk/>
          <pc:sldMk cId="933555794" sldId="292"/>
        </pc:sldMkLst>
        <pc:spChg chg="mod">
          <ac:chgData name="Alfred Smith" userId="3c60a3631c0db8ad" providerId="LiveId" clId="{D67662D8-2BBA-43AF-A2D9-FEB996C7D0E6}" dt="2023-01-25T11:08:54.540" v="8"/>
          <ac:spMkLst>
            <pc:docMk/>
            <pc:sldMk cId="933555794" sldId="292"/>
            <ac:spMk id="4" creationId="{FC84E159-CFF0-4A8B-BDB3-4FC4A8D448AB}"/>
          </ac:spMkLst>
        </pc:spChg>
      </pc:sldChg>
      <pc:sldChg chg="modSp mod modTransition">
        <pc:chgData name="Alfred Smith" userId="3c60a3631c0db8ad" providerId="LiveId" clId="{D67662D8-2BBA-43AF-A2D9-FEB996C7D0E6}" dt="2023-01-25T11:11:07.189" v="13"/>
        <pc:sldMkLst>
          <pc:docMk/>
          <pc:sldMk cId="1172048333" sldId="293"/>
        </pc:sldMkLst>
        <pc:spChg chg="mod">
          <ac:chgData name="Alfred Smith" userId="3c60a3631c0db8ad" providerId="LiveId" clId="{D67662D8-2BBA-43AF-A2D9-FEB996C7D0E6}" dt="2023-01-25T11:08:57.836" v="9"/>
          <ac:spMkLst>
            <pc:docMk/>
            <pc:sldMk cId="1172048333" sldId="293"/>
            <ac:spMk id="4" creationId="{DEAAC302-DFF9-465D-A97F-2A59A7C5A890}"/>
          </ac:spMkLst>
        </pc:spChg>
      </pc:sldChg>
      <pc:sldChg chg="modSp mod modTransition">
        <pc:chgData name="Alfred Smith" userId="3c60a3631c0db8ad" providerId="LiveId" clId="{D67662D8-2BBA-43AF-A2D9-FEB996C7D0E6}" dt="2023-01-25T11:11:07.189" v="13"/>
        <pc:sldMkLst>
          <pc:docMk/>
          <pc:sldMk cId="2858828388" sldId="294"/>
        </pc:sldMkLst>
        <pc:spChg chg="mod">
          <ac:chgData name="Alfred Smith" userId="3c60a3631c0db8ad" providerId="LiveId" clId="{D67662D8-2BBA-43AF-A2D9-FEB996C7D0E6}" dt="2023-01-25T11:09:01.006" v="10"/>
          <ac:spMkLst>
            <pc:docMk/>
            <pc:sldMk cId="2858828388" sldId="294"/>
            <ac:spMk id="6" creationId="{553CCDC9-7E6F-46C8-A38B-757765D05E66}"/>
          </ac:spMkLst>
        </pc:spChg>
      </pc:sldChg>
      <pc:sldChg chg="modSp mod modTransition">
        <pc:chgData name="Alfred Smith" userId="3c60a3631c0db8ad" providerId="LiveId" clId="{D67662D8-2BBA-43AF-A2D9-FEB996C7D0E6}" dt="2023-01-25T11:11:07.189" v="13"/>
        <pc:sldMkLst>
          <pc:docMk/>
          <pc:sldMk cId="1959827115" sldId="295"/>
        </pc:sldMkLst>
        <pc:spChg chg="mod">
          <ac:chgData name="Alfred Smith" userId="3c60a3631c0db8ad" providerId="LiveId" clId="{D67662D8-2BBA-43AF-A2D9-FEB996C7D0E6}" dt="2023-01-25T11:09:04.899" v="11"/>
          <ac:spMkLst>
            <pc:docMk/>
            <pc:sldMk cId="1959827115" sldId="295"/>
            <ac:spMk id="4" creationId="{C1E8BA3E-DE54-48FA-8885-2ECC739F16A9}"/>
          </ac:spMkLst>
        </pc:spChg>
      </pc:sldChg>
      <pc:sldChg chg="modSp mod modTransition">
        <pc:chgData name="Alfred Smith" userId="3c60a3631c0db8ad" providerId="LiveId" clId="{D67662D8-2BBA-43AF-A2D9-FEB996C7D0E6}" dt="2023-01-25T11:11:07.189" v="13"/>
        <pc:sldMkLst>
          <pc:docMk/>
          <pc:sldMk cId="511855001" sldId="296"/>
        </pc:sldMkLst>
        <pc:spChg chg="mod">
          <ac:chgData name="Alfred Smith" userId="3c60a3631c0db8ad" providerId="LiveId" clId="{D67662D8-2BBA-43AF-A2D9-FEB996C7D0E6}" dt="2023-01-25T11:09:08.148" v="12"/>
          <ac:spMkLst>
            <pc:docMk/>
            <pc:sldMk cId="511855001" sldId="296"/>
            <ac:spMk id="6" creationId="{0CAA0B71-06C5-4152-B5EC-6AC9608B9D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BC64C-CE14-4B63-8B3F-F30C8227D10D}" type="datetimeFigureOut">
              <a:rPr lang="en-ZA" smtClean="0"/>
              <a:t>2023/01/25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1FD30-8271-4161-95A4-308124FA5F82}" type="slidenum">
              <a:rPr lang="en-ZA" smtClean="0"/>
              <a:t>‹#›</a:t>
            </a:fld>
            <a:endParaRPr lang="en-ZA"/>
          </a:p>
        </p:txBody>
      </p:sp>
    </p:spTree>
    <p:extLst>
      <p:ext uri="{BB962C8B-B14F-4D97-AF65-F5344CB8AC3E}">
        <p14:creationId xmlns:p14="http://schemas.microsoft.com/office/powerpoint/2010/main" val="87659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checked</a:t>
            </a:r>
          </a:p>
        </p:txBody>
      </p:sp>
      <p:sp>
        <p:nvSpPr>
          <p:cNvPr id="4" name="Slide Number Placeholder 3"/>
          <p:cNvSpPr>
            <a:spLocks noGrp="1"/>
          </p:cNvSpPr>
          <p:nvPr>
            <p:ph type="sldNum" sz="quarter" idx="5"/>
          </p:nvPr>
        </p:nvSpPr>
        <p:spPr/>
        <p:txBody>
          <a:bodyPr/>
          <a:lstStyle/>
          <a:p>
            <a:fld id="{8361FD30-8271-4161-95A4-308124FA5F82}" type="slidenum">
              <a:rPr lang="en-ZA" smtClean="0"/>
              <a:t>1</a:t>
            </a:fld>
            <a:endParaRPr lang="en-ZA"/>
          </a:p>
        </p:txBody>
      </p:sp>
    </p:spTree>
    <p:extLst>
      <p:ext uri="{BB962C8B-B14F-4D97-AF65-F5344CB8AC3E}">
        <p14:creationId xmlns:p14="http://schemas.microsoft.com/office/powerpoint/2010/main" val="400364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baseline="0" dirty="0">
                <a:latin typeface="TimesNewRomanPSMT"/>
              </a:rPr>
              <a:t>checked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baseline="0" dirty="0">
                <a:latin typeface="TimesNewRomanPSMT"/>
              </a:rPr>
              <a:t>2) Bitter water made sweet – Ex 15:22-27 (Right 2nd)</a:t>
            </a:r>
          </a:p>
          <a:p>
            <a:endParaRPr lang="en-ZA" dirty="0"/>
          </a:p>
        </p:txBody>
      </p:sp>
      <p:sp>
        <p:nvSpPr>
          <p:cNvPr id="4" name="Slide Number Placeholder 3"/>
          <p:cNvSpPr>
            <a:spLocks noGrp="1"/>
          </p:cNvSpPr>
          <p:nvPr>
            <p:ph type="sldNum" sz="quarter" idx="5"/>
          </p:nvPr>
        </p:nvSpPr>
        <p:spPr/>
        <p:txBody>
          <a:bodyPr/>
          <a:lstStyle/>
          <a:p>
            <a:fld id="{8361FD30-8271-4161-95A4-308124FA5F82}" type="slidenum">
              <a:rPr lang="en-ZA" smtClean="0"/>
              <a:t>3</a:t>
            </a:fld>
            <a:endParaRPr lang="en-ZA"/>
          </a:p>
        </p:txBody>
      </p:sp>
    </p:spTree>
    <p:extLst>
      <p:ext uri="{BB962C8B-B14F-4D97-AF65-F5344CB8AC3E}">
        <p14:creationId xmlns:p14="http://schemas.microsoft.com/office/powerpoint/2010/main" val="207995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361FD30-8271-4161-95A4-308124FA5F82}" type="slidenum">
              <a:rPr lang="en-ZA" smtClean="0"/>
              <a:t>15</a:t>
            </a:fld>
            <a:endParaRPr lang="en-ZA"/>
          </a:p>
        </p:txBody>
      </p:sp>
    </p:spTree>
    <p:extLst>
      <p:ext uri="{BB962C8B-B14F-4D97-AF65-F5344CB8AC3E}">
        <p14:creationId xmlns:p14="http://schemas.microsoft.com/office/powerpoint/2010/main" val="14574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F057-199C-4005-A7C3-0849EAD49F0F}"/>
              </a:ext>
            </a:extLst>
          </p:cNvPr>
          <p:cNvSpPr>
            <a:spLocks noGrp="1"/>
          </p:cNvSpPr>
          <p:nvPr>
            <p:ph type="title"/>
          </p:nvPr>
        </p:nvSpPr>
        <p:spPr/>
        <p:txBody>
          <a:bodyPr/>
          <a:lstStyle/>
          <a:p>
            <a:r>
              <a:rPr lang="en-IN" dirty="0"/>
              <a:t>10-3</a:t>
            </a:r>
          </a:p>
        </p:txBody>
      </p:sp>
      <p:sp>
        <p:nvSpPr>
          <p:cNvPr id="3" name="Content Placeholder 2">
            <a:extLst>
              <a:ext uri="{FF2B5EF4-FFF2-40B4-BE49-F238E27FC236}">
                <a16:creationId xmlns:a16="http://schemas.microsoft.com/office/drawing/2014/main" id="{4246FBFB-A2C9-4C73-A6B0-BCC3C29F75F6}"/>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411957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07E300-78EA-4D4B-9175-23EAABEFA47E}"/>
              </a:ext>
            </a:extLst>
          </p:cNvPr>
          <p:cNvPicPr>
            <a:picLocks noChangeAspect="1"/>
          </p:cNvPicPr>
          <p:nvPr/>
        </p:nvPicPr>
        <p:blipFill>
          <a:blip r:embed="rId2"/>
          <a:stretch>
            <a:fillRect/>
          </a:stretch>
        </p:blipFill>
        <p:spPr>
          <a:xfrm>
            <a:off x="0" y="-454181"/>
            <a:ext cx="12388623" cy="7312181"/>
          </a:xfrm>
          <a:prstGeom prst="rect">
            <a:avLst/>
          </a:prstGeom>
        </p:spPr>
      </p:pic>
      <p:sp>
        <p:nvSpPr>
          <p:cNvPr id="4" name="TextBox 3">
            <a:extLst>
              <a:ext uri="{FF2B5EF4-FFF2-40B4-BE49-F238E27FC236}">
                <a16:creationId xmlns:a16="http://schemas.microsoft.com/office/drawing/2014/main" id="{FC84E159-CFF0-4A8B-BDB3-4FC4A8D448AB}"/>
              </a:ext>
            </a:extLst>
          </p:cNvPr>
          <p:cNvSpPr txBox="1"/>
          <p:nvPr/>
        </p:nvSpPr>
        <p:spPr>
          <a:xfrm>
            <a:off x="0" y="0"/>
            <a:ext cx="3116424" cy="584775"/>
          </a:xfrm>
          <a:prstGeom prst="rect">
            <a:avLst/>
          </a:prstGeom>
          <a:noFill/>
        </p:spPr>
        <p:txBody>
          <a:bodyPr wrap="square" rtlCol="0">
            <a:spAutoFit/>
          </a:bodyPr>
          <a:lstStyle/>
          <a:p>
            <a:r>
              <a:rPr lang="en-ZA" sz="3200" b="0" i="0" u="none" strike="noStrike" baseline="0" dirty="0">
                <a:solidFill>
                  <a:schemeClr val="bg1"/>
                </a:solidFill>
                <a:latin typeface="TimesNewRomanPSMT"/>
              </a:rPr>
              <a:t>Exodus </a:t>
            </a:r>
            <a:r>
              <a:rPr lang="en-IN" sz="2000" b="1" cap="all" dirty="0">
                <a:solidFill>
                  <a:schemeClr val="bg1"/>
                </a:solidFill>
                <a:latin typeface="ArialMT"/>
              </a:rPr>
              <a:t>15:24</a:t>
            </a:r>
            <a:endParaRPr lang="bo-CN" sz="2000" b="1" cap="all" dirty="0">
              <a:solidFill>
                <a:schemeClr val="bg1"/>
              </a:solidFill>
              <a:latin typeface="ArialMT"/>
            </a:endParaRPr>
          </a:p>
        </p:txBody>
      </p:sp>
    </p:spTree>
    <p:extLst>
      <p:ext uri="{BB962C8B-B14F-4D97-AF65-F5344CB8AC3E}">
        <p14:creationId xmlns:p14="http://schemas.microsoft.com/office/powerpoint/2010/main" val="93355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25Then he cried to Yahweh. Yahweh showed him a tree, and he threw it into the waters, and the waters were made sweet. </a:t>
            </a:r>
            <a:endParaRPr lang="en-ZA" dirty="0"/>
          </a:p>
        </p:txBody>
      </p:sp>
      <p:sp>
        <p:nvSpPr>
          <p:cNvPr id="2" name="TextBox 1">
            <a:extLst>
              <a:ext uri="{FF2B5EF4-FFF2-40B4-BE49-F238E27FC236}">
                <a16:creationId xmlns:a16="http://schemas.microsoft.com/office/drawing/2014/main" id="{B4C2279D-94EC-F356-08BF-221B0244F44D}"/>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695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EDB601-F10C-4120-83CA-FC935388EAC9}"/>
              </a:ext>
            </a:extLst>
          </p:cNvPr>
          <p:cNvPicPr>
            <a:picLocks noChangeAspect="1"/>
          </p:cNvPicPr>
          <p:nvPr/>
        </p:nvPicPr>
        <p:blipFill>
          <a:blip r:embed="rId2"/>
          <a:stretch>
            <a:fillRect/>
          </a:stretch>
        </p:blipFill>
        <p:spPr>
          <a:xfrm>
            <a:off x="-579571" y="0"/>
            <a:ext cx="12771572" cy="6858000"/>
          </a:xfrm>
          <a:prstGeom prst="rect">
            <a:avLst/>
          </a:prstGeom>
        </p:spPr>
      </p:pic>
      <p:sp>
        <p:nvSpPr>
          <p:cNvPr id="4" name="TextBox 3">
            <a:extLst>
              <a:ext uri="{FF2B5EF4-FFF2-40B4-BE49-F238E27FC236}">
                <a16:creationId xmlns:a16="http://schemas.microsoft.com/office/drawing/2014/main" id="{DEAAC302-DFF9-465D-A97F-2A59A7C5A890}"/>
              </a:ext>
            </a:extLst>
          </p:cNvPr>
          <p:cNvSpPr txBox="1"/>
          <p:nvPr/>
        </p:nvSpPr>
        <p:spPr>
          <a:xfrm>
            <a:off x="0" y="0"/>
            <a:ext cx="3116424" cy="584775"/>
          </a:xfrm>
          <a:prstGeom prst="rect">
            <a:avLst/>
          </a:prstGeom>
          <a:noFill/>
        </p:spPr>
        <p:txBody>
          <a:bodyPr wrap="square" rtlCol="0">
            <a:spAutoFit/>
          </a:bodyPr>
          <a:lstStyle/>
          <a:p>
            <a:r>
              <a:rPr lang="en-ZA" sz="3200" b="0" i="0" u="none" strike="noStrike" baseline="0" dirty="0">
                <a:solidFill>
                  <a:schemeClr val="bg1"/>
                </a:solidFill>
                <a:latin typeface="TimesNewRomanPSMT"/>
              </a:rPr>
              <a:t>Exodus </a:t>
            </a:r>
            <a:r>
              <a:rPr lang="en-IN" sz="2000" b="1" cap="all" dirty="0">
                <a:solidFill>
                  <a:schemeClr val="bg1"/>
                </a:solidFill>
                <a:latin typeface="ArialMT"/>
              </a:rPr>
              <a:t>15:25</a:t>
            </a:r>
            <a:endParaRPr lang="bo-CN" sz="2000" b="1" cap="all" dirty="0">
              <a:solidFill>
                <a:schemeClr val="bg1"/>
              </a:solidFill>
              <a:latin typeface="ArialMT"/>
            </a:endParaRPr>
          </a:p>
        </p:txBody>
      </p:sp>
    </p:spTree>
    <p:extLst>
      <p:ext uri="{BB962C8B-B14F-4D97-AF65-F5344CB8AC3E}">
        <p14:creationId xmlns:p14="http://schemas.microsoft.com/office/powerpoint/2010/main" val="117204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There he made a statute and an ordinance for them, and there he tested them. </a:t>
            </a:r>
            <a:endParaRPr lang="en-ZA" dirty="0"/>
          </a:p>
        </p:txBody>
      </p:sp>
      <p:sp>
        <p:nvSpPr>
          <p:cNvPr id="2" name="TextBox 1">
            <a:extLst>
              <a:ext uri="{FF2B5EF4-FFF2-40B4-BE49-F238E27FC236}">
                <a16:creationId xmlns:a16="http://schemas.microsoft.com/office/drawing/2014/main" id="{426F88AB-943A-A48B-E854-5DBD64C7F746}"/>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87247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0573A1-9D21-4A4B-BBD6-9FB14FBC4986}"/>
              </a:ext>
            </a:extLst>
          </p:cNvPr>
          <p:cNvPicPr>
            <a:picLocks noChangeAspect="1"/>
          </p:cNvPicPr>
          <p:nvPr/>
        </p:nvPicPr>
        <p:blipFill>
          <a:blip r:embed="rId2"/>
          <a:stretch>
            <a:fillRect/>
          </a:stretch>
        </p:blipFill>
        <p:spPr>
          <a:xfrm>
            <a:off x="-1165539" y="0"/>
            <a:ext cx="13836512" cy="7372350"/>
          </a:xfrm>
          <a:prstGeom prst="rect">
            <a:avLst/>
          </a:prstGeom>
        </p:spPr>
      </p:pic>
      <p:pic>
        <p:nvPicPr>
          <p:cNvPr id="5" name="Picture 4">
            <a:extLst>
              <a:ext uri="{FF2B5EF4-FFF2-40B4-BE49-F238E27FC236}">
                <a16:creationId xmlns:a16="http://schemas.microsoft.com/office/drawing/2014/main" id="{458DDD27-ADD1-4E4C-873A-78F454F04BAA}"/>
              </a:ext>
            </a:extLst>
          </p:cNvPr>
          <p:cNvPicPr>
            <a:picLocks noChangeAspect="1"/>
          </p:cNvPicPr>
          <p:nvPr/>
        </p:nvPicPr>
        <p:blipFill>
          <a:blip r:embed="rId3"/>
          <a:stretch>
            <a:fillRect/>
          </a:stretch>
        </p:blipFill>
        <p:spPr>
          <a:xfrm>
            <a:off x="6379029" y="6335486"/>
            <a:ext cx="1415142" cy="1524000"/>
          </a:xfrm>
          <a:prstGeom prst="rect">
            <a:avLst/>
          </a:prstGeom>
          <a:ln>
            <a:noFill/>
          </a:ln>
          <a:effectLst>
            <a:softEdge rad="112500"/>
          </a:effectLst>
        </p:spPr>
      </p:pic>
      <p:sp>
        <p:nvSpPr>
          <p:cNvPr id="6" name="TextBox 5">
            <a:extLst>
              <a:ext uri="{FF2B5EF4-FFF2-40B4-BE49-F238E27FC236}">
                <a16:creationId xmlns:a16="http://schemas.microsoft.com/office/drawing/2014/main" id="{553CCDC9-7E6F-46C8-A38B-757765D05E66}"/>
              </a:ext>
            </a:extLst>
          </p:cNvPr>
          <p:cNvSpPr txBox="1"/>
          <p:nvPr/>
        </p:nvSpPr>
        <p:spPr>
          <a:xfrm>
            <a:off x="0" y="0"/>
            <a:ext cx="3116424" cy="584775"/>
          </a:xfrm>
          <a:prstGeom prst="rect">
            <a:avLst/>
          </a:prstGeom>
          <a:noFill/>
        </p:spPr>
        <p:txBody>
          <a:bodyPr wrap="square" rtlCol="0">
            <a:spAutoFit/>
          </a:bodyPr>
          <a:lstStyle/>
          <a:p>
            <a:r>
              <a:rPr lang="en-ZA" sz="3200" b="0" i="0" u="none" strike="noStrike" baseline="0" dirty="0">
                <a:solidFill>
                  <a:schemeClr val="bg1"/>
                </a:solidFill>
                <a:latin typeface="TimesNewRomanPSMT"/>
              </a:rPr>
              <a:t>Exodus </a:t>
            </a:r>
            <a:r>
              <a:rPr lang="en-IN" sz="2000" b="1" cap="all" dirty="0">
                <a:solidFill>
                  <a:schemeClr val="bg1"/>
                </a:solidFill>
                <a:latin typeface="ArialMT"/>
              </a:rPr>
              <a:t>15:25</a:t>
            </a:r>
            <a:endParaRPr lang="bo-CN" sz="2000" b="1" cap="all" dirty="0">
              <a:solidFill>
                <a:schemeClr val="bg1"/>
              </a:solidFill>
              <a:latin typeface="ArialMT"/>
            </a:endParaRPr>
          </a:p>
        </p:txBody>
      </p:sp>
    </p:spTree>
    <p:extLst>
      <p:ext uri="{BB962C8B-B14F-4D97-AF65-F5344CB8AC3E}">
        <p14:creationId xmlns:p14="http://schemas.microsoft.com/office/powerpoint/2010/main" val="2858828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200" b="0" i="0" dirty="0">
                <a:solidFill>
                  <a:srgbClr val="121212"/>
                </a:solidFill>
                <a:effectLst/>
                <a:latin typeface="ArialMT"/>
              </a:rPr>
              <a:t>26He said, “If you will diligently listen to Yahweh your God’s voice, and will do that which is right in his eyes, and will pay attention to his commandments, and keep all his statutes, I will put none of the diseases on you which I have put on the Egyptians; for I am Yahweh who heals you.”</a:t>
            </a:r>
            <a:endParaRPr lang="en-ZA" dirty="0"/>
          </a:p>
        </p:txBody>
      </p:sp>
      <p:sp>
        <p:nvSpPr>
          <p:cNvPr id="3" name="TextBox 2">
            <a:extLst>
              <a:ext uri="{FF2B5EF4-FFF2-40B4-BE49-F238E27FC236}">
                <a16:creationId xmlns:a16="http://schemas.microsoft.com/office/drawing/2014/main" id="{730E4C0E-6565-5E48-ADCB-D54B1A254195}"/>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342427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6F49D6-632A-4261-8DAD-5F9373CF46ED}"/>
              </a:ext>
            </a:extLst>
          </p:cNvPr>
          <p:cNvPicPr>
            <a:picLocks noChangeAspect="1"/>
          </p:cNvPicPr>
          <p:nvPr/>
        </p:nvPicPr>
        <p:blipFill>
          <a:blip r:embed="rId2"/>
          <a:stretch>
            <a:fillRect/>
          </a:stretch>
        </p:blipFill>
        <p:spPr>
          <a:xfrm>
            <a:off x="-573795" y="0"/>
            <a:ext cx="12765795" cy="6858000"/>
          </a:xfrm>
          <a:prstGeom prst="rect">
            <a:avLst/>
          </a:prstGeom>
        </p:spPr>
      </p:pic>
      <p:sp>
        <p:nvSpPr>
          <p:cNvPr id="4" name="TextBox 3">
            <a:extLst>
              <a:ext uri="{FF2B5EF4-FFF2-40B4-BE49-F238E27FC236}">
                <a16:creationId xmlns:a16="http://schemas.microsoft.com/office/drawing/2014/main" id="{C1E8BA3E-DE54-48FA-8885-2ECC739F16A9}"/>
              </a:ext>
            </a:extLst>
          </p:cNvPr>
          <p:cNvSpPr txBox="1"/>
          <p:nvPr/>
        </p:nvSpPr>
        <p:spPr>
          <a:xfrm>
            <a:off x="0" y="0"/>
            <a:ext cx="3116424" cy="584775"/>
          </a:xfrm>
          <a:prstGeom prst="rect">
            <a:avLst/>
          </a:prstGeom>
          <a:noFill/>
        </p:spPr>
        <p:txBody>
          <a:bodyPr wrap="square" rtlCol="0">
            <a:spAutoFit/>
          </a:bodyPr>
          <a:lstStyle/>
          <a:p>
            <a:r>
              <a:rPr lang="en-ZA" sz="3200" b="0" i="0" u="none" strike="noStrike" baseline="0" dirty="0">
                <a:solidFill>
                  <a:schemeClr val="bg1"/>
                </a:solidFill>
                <a:latin typeface="TimesNewRomanPSMT"/>
              </a:rPr>
              <a:t>Exodus </a:t>
            </a:r>
            <a:r>
              <a:rPr lang="en-IN" sz="2000" b="1" cap="all" dirty="0">
                <a:solidFill>
                  <a:schemeClr val="bg1"/>
                </a:solidFill>
                <a:latin typeface="ArialMT"/>
              </a:rPr>
              <a:t>15:26</a:t>
            </a:r>
            <a:endParaRPr lang="bo-CN" sz="2000" b="1" cap="all" dirty="0">
              <a:solidFill>
                <a:schemeClr val="bg1"/>
              </a:solidFill>
              <a:latin typeface="ArialMT"/>
            </a:endParaRPr>
          </a:p>
        </p:txBody>
      </p:sp>
    </p:spTree>
    <p:extLst>
      <p:ext uri="{BB962C8B-B14F-4D97-AF65-F5344CB8AC3E}">
        <p14:creationId xmlns:p14="http://schemas.microsoft.com/office/powerpoint/2010/main" val="195982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27They came to Elim, where there were twelve springs of water and seventy palm trees. They encamped there by the waters.</a:t>
            </a:r>
            <a:endParaRPr lang="en-ZA" dirty="0"/>
          </a:p>
        </p:txBody>
      </p:sp>
      <p:sp>
        <p:nvSpPr>
          <p:cNvPr id="2" name="TextBox 1">
            <a:extLst>
              <a:ext uri="{FF2B5EF4-FFF2-40B4-BE49-F238E27FC236}">
                <a16:creationId xmlns:a16="http://schemas.microsoft.com/office/drawing/2014/main" id="{05669AB8-242B-DD98-96C7-0227033860DA}"/>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22375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D62B64-C4D6-45C8-9744-44EF01125FD3}"/>
              </a:ext>
            </a:extLst>
          </p:cNvPr>
          <p:cNvPicPr>
            <a:picLocks noChangeAspect="1"/>
          </p:cNvPicPr>
          <p:nvPr/>
        </p:nvPicPr>
        <p:blipFill>
          <a:blip r:embed="rId2"/>
          <a:stretch>
            <a:fillRect/>
          </a:stretch>
        </p:blipFill>
        <p:spPr>
          <a:xfrm>
            <a:off x="0" y="-1789575"/>
            <a:ext cx="12496800" cy="8647575"/>
          </a:xfrm>
          <a:prstGeom prst="rect">
            <a:avLst/>
          </a:prstGeom>
        </p:spPr>
      </p:pic>
      <p:sp>
        <p:nvSpPr>
          <p:cNvPr id="6" name="TextBox 5">
            <a:extLst>
              <a:ext uri="{FF2B5EF4-FFF2-40B4-BE49-F238E27FC236}">
                <a16:creationId xmlns:a16="http://schemas.microsoft.com/office/drawing/2014/main" id="{0CAA0B71-06C5-4152-B5EC-6AC9608B9D6A}"/>
              </a:ext>
            </a:extLst>
          </p:cNvPr>
          <p:cNvSpPr txBox="1"/>
          <p:nvPr/>
        </p:nvSpPr>
        <p:spPr>
          <a:xfrm>
            <a:off x="0" y="0"/>
            <a:ext cx="3116424" cy="584775"/>
          </a:xfrm>
          <a:prstGeom prst="rect">
            <a:avLst/>
          </a:prstGeom>
          <a:noFill/>
        </p:spPr>
        <p:txBody>
          <a:bodyPr wrap="square" rtlCol="0">
            <a:spAutoFit/>
          </a:bodyPr>
          <a:lstStyle/>
          <a:p>
            <a:r>
              <a:rPr lang="en-ZA" sz="3200" b="0" i="0" u="none" strike="noStrike" baseline="0" dirty="0">
                <a:solidFill>
                  <a:schemeClr val="bg1"/>
                </a:solidFill>
                <a:latin typeface="TimesNewRomanPSMT"/>
              </a:rPr>
              <a:t>Exodus </a:t>
            </a:r>
            <a:r>
              <a:rPr lang="en-IN" sz="2000" b="1" cap="all" dirty="0">
                <a:solidFill>
                  <a:schemeClr val="bg1"/>
                </a:solidFill>
                <a:latin typeface="ArialMT"/>
              </a:rPr>
              <a:t>15:27</a:t>
            </a:r>
            <a:endParaRPr lang="bo-CN" sz="2000" b="1" cap="all" dirty="0">
              <a:solidFill>
                <a:schemeClr val="bg1"/>
              </a:solidFill>
              <a:latin typeface="ArialMT"/>
            </a:endParaRPr>
          </a:p>
        </p:txBody>
      </p:sp>
    </p:spTree>
    <p:extLst>
      <p:ext uri="{BB962C8B-B14F-4D97-AF65-F5344CB8AC3E}">
        <p14:creationId xmlns:p14="http://schemas.microsoft.com/office/powerpoint/2010/main" val="51185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E5BC4B-9F64-4EAE-9EA8-B487A492814D}"/>
              </a:ext>
            </a:extLst>
          </p:cNvPr>
          <p:cNvPicPr>
            <a:picLocks noChangeAspect="1"/>
          </p:cNvPicPr>
          <p:nvPr/>
        </p:nvPicPr>
        <p:blipFill>
          <a:blip r:embed="rId2"/>
          <a:stretch>
            <a:fillRect/>
          </a:stretch>
        </p:blipFill>
        <p:spPr>
          <a:xfrm>
            <a:off x="-563767" y="0"/>
            <a:ext cx="12929938" cy="6858000"/>
          </a:xfrm>
          <a:prstGeom prst="rect">
            <a:avLst/>
          </a:prstGeom>
        </p:spPr>
      </p:pic>
      <p:sp>
        <p:nvSpPr>
          <p:cNvPr id="2" name="TextBox 1">
            <a:extLst>
              <a:ext uri="{FF2B5EF4-FFF2-40B4-BE49-F238E27FC236}">
                <a16:creationId xmlns:a16="http://schemas.microsoft.com/office/drawing/2014/main" id="{89248519-0DBF-6F6F-9740-D44A00774A2B}"/>
              </a:ext>
            </a:extLst>
          </p:cNvPr>
          <p:cNvSpPr txBox="1"/>
          <p:nvPr/>
        </p:nvSpPr>
        <p:spPr>
          <a:xfrm>
            <a:off x="0" y="-118533"/>
            <a:ext cx="6096000" cy="2829910"/>
          </a:xfrm>
          <a:prstGeom prst="rect">
            <a:avLst/>
          </a:prstGeom>
          <a:noFill/>
        </p:spPr>
        <p:txBody>
          <a:bodyPr wrap="square" rtlCol="0">
            <a:noAutofit/>
          </a:bodyPr>
          <a:lstStyle/>
          <a:p>
            <a:pPr algn="l"/>
            <a:r>
              <a:rPr lang="en-ZA" sz="6000" b="0" i="0" u="none" strike="noStrike" baseline="0" dirty="0">
                <a:solidFill>
                  <a:schemeClr val="bg1"/>
                </a:solidFill>
                <a:latin typeface="TimesNewRomanPSMT"/>
              </a:rPr>
              <a:t>Bitter water made sweet – </a:t>
            </a:r>
          </a:p>
          <a:p>
            <a:pPr algn="l"/>
            <a:r>
              <a:rPr lang="en-ZA" sz="6000" b="0" i="0" u="none" strike="noStrike" baseline="0" dirty="0">
                <a:solidFill>
                  <a:schemeClr val="bg1"/>
                </a:solidFill>
                <a:latin typeface="TimesNewRomanPSMT"/>
              </a:rPr>
              <a:t>Exodus 15:22-27</a:t>
            </a:r>
            <a:endParaRPr lang="en-ZA" sz="6000" dirty="0">
              <a:solidFill>
                <a:schemeClr val="bg1"/>
              </a:solidFill>
            </a:endParaRPr>
          </a:p>
        </p:txBody>
      </p:sp>
    </p:spTree>
    <p:extLst>
      <p:ext uri="{BB962C8B-B14F-4D97-AF65-F5344CB8AC3E}">
        <p14:creationId xmlns:p14="http://schemas.microsoft.com/office/powerpoint/2010/main" val="323622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ZA" sz="4000" b="0" i="0" u="none" strike="noStrike" baseline="0" dirty="0">
                <a:latin typeface="TimesNewRomanPSMT"/>
              </a:rPr>
              <a:t>2) Bitter water made sweet – Exodus 15:22-27 </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3" name="TextBox 2">
            <a:extLst>
              <a:ext uri="{FF2B5EF4-FFF2-40B4-BE49-F238E27FC236}">
                <a16:creationId xmlns:a16="http://schemas.microsoft.com/office/drawing/2014/main" id="{A9F5F60D-EFF5-A36F-9EE0-A8B6E39D1232}"/>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4875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754167-5BA9-4B6E-92EF-C8A7B6FBCDE7}"/>
              </a:ext>
            </a:extLst>
          </p:cNvPr>
          <p:cNvPicPr>
            <a:picLocks noChangeAspect="1"/>
          </p:cNvPicPr>
          <p:nvPr/>
        </p:nvPicPr>
        <p:blipFill>
          <a:blip r:embed="rId2"/>
          <a:stretch>
            <a:fillRect/>
          </a:stretch>
        </p:blipFill>
        <p:spPr>
          <a:xfrm>
            <a:off x="-563767" y="0"/>
            <a:ext cx="12929938" cy="6858000"/>
          </a:xfrm>
          <a:prstGeom prst="rect">
            <a:avLst/>
          </a:prstGeom>
        </p:spPr>
      </p:pic>
      <p:sp>
        <p:nvSpPr>
          <p:cNvPr id="3" name="TextBox 2">
            <a:extLst>
              <a:ext uri="{FF2B5EF4-FFF2-40B4-BE49-F238E27FC236}">
                <a16:creationId xmlns:a16="http://schemas.microsoft.com/office/drawing/2014/main" id="{8637E9B4-86F9-1A2A-0DB7-D4981E970434}"/>
              </a:ext>
            </a:extLst>
          </p:cNvPr>
          <p:cNvSpPr txBox="1"/>
          <p:nvPr/>
        </p:nvSpPr>
        <p:spPr>
          <a:xfrm>
            <a:off x="0" y="-118533"/>
            <a:ext cx="6096000" cy="2829910"/>
          </a:xfrm>
          <a:prstGeom prst="rect">
            <a:avLst/>
          </a:prstGeom>
          <a:noFill/>
        </p:spPr>
        <p:txBody>
          <a:bodyPr wrap="square" rtlCol="0">
            <a:noAutofit/>
          </a:bodyPr>
          <a:lstStyle/>
          <a:p>
            <a:pPr algn="l"/>
            <a:r>
              <a:rPr lang="en-ZA" sz="6000" b="0" i="0" u="none" strike="noStrike" baseline="0" dirty="0">
                <a:solidFill>
                  <a:schemeClr val="bg1"/>
                </a:solidFill>
                <a:latin typeface="TimesNewRomanPSMT"/>
              </a:rPr>
              <a:t>Bitter water made sweet – </a:t>
            </a:r>
          </a:p>
          <a:p>
            <a:pPr algn="l"/>
            <a:r>
              <a:rPr lang="en-ZA" sz="6000" b="0" i="0" u="none" strike="noStrike" baseline="0" dirty="0">
                <a:solidFill>
                  <a:schemeClr val="bg1"/>
                </a:solidFill>
                <a:latin typeface="TimesNewRomanPSMT"/>
              </a:rPr>
              <a:t>Exodus 15:22-27</a:t>
            </a:r>
            <a:endParaRPr lang="en-ZA" sz="6000" dirty="0">
              <a:solidFill>
                <a:schemeClr val="bg1"/>
              </a:solidFill>
            </a:endParaRPr>
          </a:p>
        </p:txBody>
      </p:sp>
    </p:spTree>
    <p:extLst>
      <p:ext uri="{BB962C8B-B14F-4D97-AF65-F5344CB8AC3E}">
        <p14:creationId xmlns:p14="http://schemas.microsoft.com/office/powerpoint/2010/main" val="183443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Exodus15:22Moses led Israel onward from the Red Sea, and they went out into the wilderness of </a:t>
            </a:r>
            <a:r>
              <a:rPr lang="en-US" sz="4000" b="0" i="0" dirty="0" err="1">
                <a:solidFill>
                  <a:srgbClr val="121212"/>
                </a:solidFill>
                <a:effectLst/>
                <a:latin typeface="ArialMT"/>
              </a:rPr>
              <a:t>Shur</a:t>
            </a:r>
            <a:r>
              <a:rPr lang="en-US" sz="4000" b="0" i="0" dirty="0">
                <a:solidFill>
                  <a:srgbClr val="121212"/>
                </a:solidFill>
                <a:effectLst/>
                <a:latin typeface="ArialMT"/>
              </a:rPr>
              <a:t>; and they went three days in the wilderness, and found no water. </a:t>
            </a:r>
            <a:endParaRPr lang="en-ZA" dirty="0"/>
          </a:p>
        </p:txBody>
      </p:sp>
      <p:sp>
        <p:nvSpPr>
          <p:cNvPr id="3" name="TextBox 2">
            <a:extLst>
              <a:ext uri="{FF2B5EF4-FFF2-40B4-BE49-F238E27FC236}">
                <a16:creationId xmlns:a16="http://schemas.microsoft.com/office/drawing/2014/main" id="{F6A494A3-615D-634B-FBAF-E50A21A818EA}"/>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52575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367E35-556C-4CE9-BC50-85C879D6C377}"/>
              </a:ext>
            </a:extLst>
          </p:cNvPr>
          <p:cNvPicPr>
            <a:picLocks noChangeAspect="1"/>
          </p:cNvPicPr>
          <p:nvPr/>
        </p:nvPicPr>
        <p:blipFill>
          <a:blip r:embed="rId2"/>
          <a:stretch>
            <a:fillRect/>
          </a:stretch>
        </p:blipFill>
        <p:spPr>
          <a:xfrm>
            <a:off x="-93586" y="1"/>
            <a:ext cx="12442068" cy="6858000"/>
          </a:xfrm>
          <a:prstGeom prst="rect">
            <a:avLst/>
          </a:prstGeom>
        </p:spPr>
      </p:pic>
      <p:sp>
        <p:nvSpPr>
          <p:cNvPr id="4" name="TextBox 3">
            <a:extLst>
              <a:ext uri="{FF2B5EF4-FFF2-40B4-BE49-F238E27FC236}">
                <a16:creationId xmlns:a16="http://schemas.microsoft.com/office/drawing/2014/main" id="{1492309D-5558-44D9-9A9F-3E1127B775AA}"/>
              </a:ext>
            </a:extLst>
          </p:cNvPr>
          <p:cNvSpPr txBox="1"/>
          <p:nvPr/>
        </p:nvSpPr>
        <p:spPr>
          <a:xfrm>
            <a:off x="0" y="0"/>
            <a:ext cx="3116424" cy="584775"/>
          </a:xfrm>
          <a:prstGeom prst="rect">
            <a:avLst/>
          </a:prstGeom>
          <a:noFill/>
        </p:spPr>
        <p:txBody>
          <a:bodyPr wrap="square" rtlCol="0">
            <a:spAutoFit/>
          </a:bodyPr>
          <a:lstStyle/>
          <a:p>
            <a:r>
              <a:rPr lang="en-ZA" sz="3200" b="0" i="0" u="none" strike="noStrike" baseline="0" dirty="0">
                <a:solidFill>
                  <a:schemeClr val="bg1"/>
                </a:solidFill>
                <a:latin typeface="TimesNewRomanPSMT"/>
              </a:rPr>
              <a:t>Exodus </a:t>
            </a:r>
            <a:r>
              <a:rPr lang="en-IN" sz="2000" b="1" cap="all" dirty="0">
                <a:solidFill>
                  <a:schemeClr val="bg1"/>
                </a:solidFill>
                <a:latin typeface="ArialMT"/>
              </a:rPr>
              <a:t>15:22</a:t>
            </a:r>
            <a:endParaRPr lang="bo-CN" sz="2000" b="1" cap="all" dirty="0">
              <a:solidFill>
                <a:schemeClr val="bg1"/>
              </a:solidFill>
              <a:latin typeface="ArialMT"/>
            </a:endParaRPr>
          </a:p>
        </p:txBody>
      </p:sp>
    </p:spTree>
    <p:extLst>
      <p:ext uri="{BB962C8B-B14F-4D97-AF65-F5344CB8AC3E}">
        <p14:creationId xmlns:p14="http://schemas.microsoft.com/office/powerpoint/2010/main" val="114916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23When they came to Marah, they couldn’t drink from the waters of Marah, for they were bitter. Therefore its name was called Marah</a:t>
            </a:r>
            <a:endParaRPr lang="en-ZA" dirty="0"/>
          </a:p>
        </p:txBody>
      </p:sp>
      <p:sp>
        <p:nvSpPr>
          <p:cNvPr id="2" name="TextBox 1">
            <a:extLst>
              <a:ext uri="{FF2B5EF4-FFF2-40B4-BE49-F238E27FC236}">
                <a16:creationId xmlns:a16="http://schemas.microsoft.com/office/drawing/2014/main" id="{808857E1-70C5-3462-9234-83D8099CBA8E}"/>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04456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0DC6D-686A-489B-9C2F-0D6697D3EFEE}"/>
              </a:ext>
            </a:extLst>
          </p:cNvPr>
          <p:cNvPicPr>
            <a:picLocks noChangeAspect="1"/>
          </p:cNvPicPr>
          <p:nvPr/>
        </p:nvPicPr>
        <p:blipFill>
          <a:blip r:embed="rId2"/>
          <a:stretch>
            <a:fillRect/>
          </a:stretch>
        </p:blipFill>
        <p:spPr>
          <a:xfrm>
            <a:off x="0" y="-693155"/>
            <a:ext cx="13628914" cy="7551155"/>
          </a:xfrm>
          <a:prstGeom prst="rect">
            <a:avLst/>
          </a:prstGeom>
        </p:spPr>
      </p:pic>
      <p:sp>
        <p:nvSpPr>
          <p:cNvPr id="4" name="TextBox 3">
            <a:extLst>
              <a:ext uri="{FF2B5EF4-FFF2-40B4-BE49-F238E27FC236}">
                <a16:creationId xmlns:a16="http://schemas.microsoft.com/office/drawing/2014/main" id="{D59EBA3B-3243-45D8-A398-214A7BFF2D81}"/>
              </a:ext>
            </a:extLst>
          </p:cNvPr>
          <p:cNvSpPr txBox="1"/>
          <p:nvPr/>
        </p:nvSpPr>
        <p:spPr>
          <a:xfrm>
            <a:off x="0" y="0"/>
            <a:ext cx="3116424" cy="584775"/>
          </a:xfrm>
          <a:prstGeom prst="rect">
            <a:avLst/>
          </a:prstGeom>
          <a:noFill/>
        </p:spPr>
        <p:txBody>
          <a:bodyPr wrap="square" rtlCol="0">
            <a:spAutoFit/>
          </a:bodyPr>
          <a:lstStyle/>
          <a:p>
            <a:r>
              <a:rPr lang="en-ZA" sz="3200" b="0" i="0" u="none" strike="noStrike" baseline="0" dirty="0">
                <a:solidFill>
                  <a:schemeClr val="bg1"/>
                </a:solidFill>
                <a:latin typeface="TimesNewRomanPSMT"/>
              </a:rPr>
              <a:t>Exodus </a:t>
            </a:r>
            <a:r>
              <a:rPr lang="en-IN" sz="2000" b="1" cap="all" dirty="0">
                <a:solidFill>
                  <a:schemeClr val="bg1"/>
                </a:solidFill>
                <a:latin typeface="ArialMT"/>
              </a:rPr>
              <a:t>15:23</a:t>
            </a:r>
            <a:endParaRPr lang="bo-CN" sz="2000" b="1" cap="all" dirty="0">
              <a:solidFill>
                <a:schemeClr val="bg1"/>
              </a:solidFill>
              <a:latin typeface="ArialMT"/>
            </a:endParaRPr>
          </a:p>
        </p:txBody>
      </p:sp>
    </p:spTree>
    <p:extLst>
      <p:ext uri="{BB962C8B-B14F-4D97-AF65-F5344CB8AC3E}">
        <p14:creationId xmlns:p14="http://schemas.microsoft.com/office/powerpoint/2010/main" val="213528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121212"/>
                </a:solidFill>
                <a:effectLst/>
                <a:latin typeface="ArialMT"/>
              </a:rPr>
              <a:t>24The people murmured against Moses, saying, “What shall we drink?” </a:t>
            </a:r>
            <a:endParaRPr lang="en-ZA" dirty="0"/>
          </a:p>
        </p:txBody>
      </p:sp>
      <p:sp>
        <p:nvSpPr>
          <p:cNvPr id="2" name="TextBox 1">
            <a:extLst>
              <a:ext uri="{FF2B5EF4-FFF2-40B4-BE49-F238E27FC236}">
                <a16:creationId xmlns:a16="http://schemas.microsoft.com/office/drawing/2014/main" id="{0D6EFFF0-848D-BC1A-7C16-C2AC1F823DDB}"/>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681266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312</Words>
  <Application>Microsoft Office PowerPoint</Application>
  <PresentationFormat>Widescreen</PresentationFormat>
  <Paragraphs>37</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ArialMT</vt:lpstr>
      <vt:lpstr>Calibri</vt:lpstr>
      <vt:lpstr>Calibri Light</vt:lpstr>
      <vt:lpstr>TimesNewRomanPSMT</vt:lpstr>
      <vt:lpstr>Office Theme</vt:lpstr>
      <vt:lpstr>10-3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9</cp:revision>
  <dcterms:created xsi:type="dcterms:W3CDTF">2021-07-20T09:23:46Z</dcterms:created>
  <dcterms:modified xsi:type="dcterms:W3CDTF">2023-01-25T11:11:52Z</dcterms:modified>
</cp:coreProperties>
</file>