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292" r:id="rId2"/>
    <p:sldId id="293" r:id="rId3"/>
    <p:sldId id="256" r:id="rId4"/>
    <p:sldId id="294" r:id="rId5"/>
    <p:sldId id="258" r:id="rId6"/>
    <p:sldId id="295" r:id="rId7"/>
    <p:sldId id="281" r:id="rId8"/>
    <p:sldId id="296" r:id="rId9"/>
    <p:sldId id="282" r:id="rId10"/>
    <p:sldId id="297" r:id="rId11"/>
    <p:sldId id="283" r:id="rId12"/>
    <p:sldId id="298" r:id="rId13"/>
    <p:sldId id="284" r:id="rId14"/>
    <p:sldId id="299" r:id="rId15"/>
    <p:sldId id="289" r:id="rId16"/>
    <p:sldId id="300" r:id="rId17"/>
    <p:sldId id="290" r:id="rId18"/>
    <p:sldId id="301" r:id="rId19"/>
    <p:sldId id="291" r:id="rId20"/>
    <p:sldId id="302"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B6611E1-CE5D-4F30-8926-9C9CAC38AA5D}" v="11" dt="2023-01-25T11:33:23.19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937" autoAdjust="0"/>
    <p:restoredTop sz="84252" autoAdjust="0"/>
  </p:normalViewPr>
  <p:slideViewPr>
    <p:cSldViewPr snapToGrid="0">
      <p:cViewPr varScale="1">
        <p:scale>
          <a:sx n="57" d="100"/>
          <a:sy n="57" d="100"/>
        </p:scale>
        <p:origin x="108" y="9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4B6611E1-CE5D-4F30-8926-9C9CAC38AA5D}"/>
    <pc:docChg chg="custSel modSld">
      <pc:chgData name="Alfred Smith" userId="3c60a3631c0db8ad" providerId="LiveId" clId="{4B6611E1-CE5D-4F30-8926-9C9CAC38AA5D}" dt="2023-01-25T11:33:23.193" v="34"/>
      <pc:docMkLst>
        <pc:docMk/>
      </pc:docMkLst>
      <pc:sldChg chg="addSp delSp modSp mod modTransition modAnim">
        <pc:chgData name="Alfred Smith" userId="3c60a3631c0db8ad" providerId="LiveId" clId="{4B6611E1-CE5D-4F30-8926-9C9CAC38AA5D}" dt="2023-01-25T11:33:11.357" v="26"/>
        <pc:sldMkLst>
          <pc:docMk/>
          <pc:sldMk cId="3348757415" sldId="256"/>
        </pc:sldMkLst>
        <pc:spChg chg="add mod">
          <ac:chgData name="Alfred Smith" userId="3c60a3631c0db8ad" providerId="LiveId" clId="{4B6611E1-CE5D-4F30-8926-9C9CAC38AA5D}" dt="2023-01-25T11:33:11.357" v="26"/>
          <ac:spMkLst>
            <pc:docMk/>
            <pc:sldMk cId="3348757415" sldId="256"/>
            <ac:spMk id="2" creationId="{111DAE15-D417-4676-340F-F2C2A005965B}"/>
          </ac:spMkLst>
        </pc:spChg>
        <pc:spChg chg="del">
          <ac:chgData name="Alfred Smith" userId="3c60a3631c0db8ad" providerId="LiveId" clId="{4B6611E1-CE5D-4F30-8926-9C9CAC38AA5D}" dt="2023-01-25T11:32:56.960" v="25" actId="478"/>
          <ac:spMkLst>
            <pc:docMk/>
            <pc:sldMk cId="3348757415" sldId="256"/>
            <ac:spMk id="6" creationId="{416C064E-628E-47C0-A712-DB178FE9901E}"/>
          </ac:spMkLst>
        </pc:spChg>
        <pc:picChg chg="del">
          <ac:chgData name="Alfred Smith" userId="3c60a3631c0db8ad" providerId="LiveId" clId="{4B6611E1-CE5D-4F30-8926-9C9CAC38AA5D}" dt="2023-01-25T11:32:35.347" v="16"/>
          <ac:picMkLst>
            <pc:docMk/>
            <pc:sldMk cId="3348757415" sldId="256"/>
            <ac:picMk id="3" creationId="{8809C695-5961-4C38-AC85-AA2A9E7DA9C1}"/>
          </ac:picMkLst>
        </pc:picChg>
      </pc:sldChg>
      <pc:sldChg chg="addSp delSp modSp mod modTransition modAnim">
        <pc:chgData name="Alfred Smith" userId="3c60a3631c0db8ad" providerId="LiveId" clId="{4B6611E1-CE5D-4F30-8926-9C9CAC38AA5D}" dt="2023-01-25T11:33:12.933" v="27"/>
        <pc:sldMkLst>
          <pc:docMk/>
          <pc:sldMk cId="525752733" sldId="258"/>
        </pc:sldMkLst>
        <pc:spChg chg="add mod">
          <ac:chgData name="Alfred Smith" userId="3c60a3631c0db8ad" providerId="LiveId" clId="{4B6611E1-CE5D-4F30-8926-9C9CAC38AA5D}" dt="2023-01-25T11:33:12.933" v="27"/>
          <ac:spMkLst>
            <pc:docMk/>
            <pc:sldMk cId="525752733" sldId="258"/>
            <ac:spMk id="2" creationId="{361AB59E-D3C8-E0A2-1DA7-DA638F731709}"/>
          </ac:spMkLst>
        </pc:spChg>
        <pc:spChg chg="del">
          <ac:chgData name="Alfred Smith" userId="3c60a3631c0db8ad" providerId="LiveId" clId="{4B6611E1-CE5D-4F30-8926-9C9CAC38AA5D}" dt="2023-01-25T11:32:55.382" v="24" actId="478"/>
          <ac:spMkLst>
            <pc:docMk/>
            <pc:sldMk cId="525752733" sldId="258"/>
            <ac:spMk id="6" creationId="{416C064E-628E-47C0-A712-DB178FE9901E}"/>
          </ac:spMkLst>
        </pc:spChg>
        <pc:picChg chg="del">
          <ac:chgData name="Alfred Smith" userId="3c60a3631c0db8ad" providerId="LiveId" clId="{4B6611E1-CE5D-4F30-8926-9C9CAC38AA5D}" dt="2023-01-25T11:32:35.347" v="16"/>
          <ac:picMkLst>
            <pc:docMk/>
            <pc:sldMk cId="525752733" sldId="258"/>
            <ac:picMk id="5" creationId="{818B6A8E-104C-4B83-A542-CDF3FB93B29A}"/>
          </ac:picMkLst>
        </pc:picChg>
      </pc:sldChg>
      <pc:sldChg chg="addSp delSp modSp mod modTransition modAnim">
        <pc:chgData name="Alfred Smith" userId="3c60a3631c0db8ad" providerId="LiveId" clId="{4B6611E1-CE5D-4F30-8926-9C9CAC38AA5D}" dt="2023-01-25T11:33:14.522" v="28"/>
        <pc:sldMkLst>
          <pc:docMk/>
          <pc:sldMk cId="2044568653" sldId="281"/>
        </pc:sldMkLst>
        <pc:spChg chg="add mod">
          <ac:chgData name="Alfred Smith" userId="3c60a3631c0db8ad" providerId="LiveId" clId="{4B6611E1-CE5D-4F30-8926-9C9CAC38AA5D}" dt="2023-01-25T11:33:14.522" v="28"/>
          <ac:spMkLst>
            <pc:docMk/>
            <pc:sldMk cId="2044568653" sldId="281"/>
            <ac:spMk id="3" creationId="{22988184-3F4F-A731-FE08-220CD2450E30}"/>
          </ac:spMkLst>
        </pc:spChg>
        <pc:spChg chg="del">
          <ac:chgData name="Alfred Smith" userId="3c60a3631c0db8ad" providerId="LiveId" clId="{4B6611E1-CE5D-4F30-8926-9C9CAC38AA5D}" dt="2023-01-25T11:32:53.041" v="23" actId="478"/>
          <ac:spMkLst>
            <pc:docMk/>
            <pc:sldMk cId="2044568653" sldId="281"/>
            <ac:spMk id="6" creationId="{416C064E-628E-47C0-A712-DB178FE9901E}"/>
          </ac:spMkLst>
        </pc:spChg>
        <pc:picChg chg="del">
          <ac:chgData name="Alfred Smith" userId="3c60a3631c0db8ad" providerId="LiveId" clId="{4B6611E1-CE5D-4F30-8926-9C9CAC38AA5D}" dt="2023-01-25T11:32:35.347" v="16"/>
          <ac:picMkLst>
            <pc:docMk/>
            <pc:sldMk cId="2044568653" sldId="281"/>
            <ac:picMk id="2" creationId="{458CE0EA-6E04-4995-B909-AFBF150B9049}"/>
          </ac:picMkLst>
        </pc:picChg>
      </pc:sldChg>
      <pc:sldChg chg="addSp delSp modSp mod modTransition modAnim">
        <pc:chgData name="Alfred Smith" userId="3c60a3631c0db8ad" providerId="LiveId" clId="{4B6611E1-CE5D-4F30-8926-9C9CAC38AA5D}" dt="2023-01-25T11:33:15.939" v="29"/>
        <pc:sldMkLst>
          <pc:docMk/>
          <pc:sldMk cId="3681266347" sldId="282"/>
        </pc:sldMkLst>
        <pc:spChg chg="add mod">
          <ac:chgData name="Alfred Smith" userId="3c60a3631c0db8ad" providerId="LiveId" clId="{4B6611E1-CE5D-4F30-8926-9C9CAC38AA5D}" dt="2023-01-25T11:33:15.939" v="29"/>
          <ac:spMkLst>
            <pc:docMk/>
            <pc:sldMk cId="3681266347" sldId="282"/>
            <ac:spMk id="2" creationId="{736EF852-9856-1B31-D287-655AC93CDBE3}"/>
          </ac:spMkLst>
        </pc:spChg>
        <pc:spChg chg="del">
          <ac:chgData name="Alfred Smith" userId="3c60a3631c0db8ad" providerId="LiveId" clId="{4B6611E1-CE5D-4F30-8926-9C9CAC38AA5D}" dt="2023-01-25T11:32:51.424" v="22" actId="478"/>
          <ac:spMkLst>
            <pc:docMk/>
            <pc:sldMk cId="3681266347" sldId="282"/>
            <ac:spMk id="6" creationId="{416C064E-628E-47C0-A712-DB178FE9901E}"/>
          </ac:spMkLst>
        </pc:spChg>
        <pc:picChg chg="del">
          <ac:chgData name="Alfred Smith" userId="3c60a3631c0db8ad" providerId="LiveId" clId="{4B6611E1-CE5D-4F30-8926-9C9CAC38AA5D}" dt="2023-01-25T11:32:35.347" v="16"/>
          <ac:picMkLst>
            <pc:docMk/>
            <pc:sldMk cId="3681266347" sldId="282"/>
            <ac:picMk id="3" creationId="{B46010B1-7B99-4529-80FA-FFFDD6EF272E}"/>
          </ac:picMkLst>
        </pc:picChg>
      </pc:sldChg>
      <pc:sldChg chg="addSp delSp modSp mod modTransition modAnim">
        <pc:chgData name="Alfred Smith" userId="3c60a3631c0db8ad" providerId="LiveId" clId="{4B6611E1-CE5D-4F30-8926-9C9CAC38AA5D}" dt="2023-01-25T11:33:17.351" v="30"/>
        <pc:sldMkLst>
          <pc:docMk/>
          <pc:sldMk cId="26953390" sldId="283"/>
        </pc:sldMkLst>
        <pc:spChg chg="add mod">
          <ac:chgData name="Alfred Smith" userId="3c60a3631c0db8ad" providerId="LiveId" clId="{4B6611E1-CE5D-4F30-8926-9C9CAC38AA5D}" dt="2023-01-25T11:33:17.351" v="30"/>
          <ac:spMkLst>
            <pc:docMk/>
            <pc:sldMk cId="26953390" sldId="283"/>
            <ac:spMk id="3" creationId="{1805F582-1D4C-05DD-FE55-1515418088E3}"/>
          </ac:spMkLst>
        </pc:spChg>
        <pc:spChg chg="del">
          <ac:chgData name="Alfred Smith" userId="3c60a3631c0db8ad" providerId="LiveId" clId="{4B6611E1-CE5D-4F30-8926-9C9CAC38AA5D}" dt="2023-01-25T11:32:49.831" v="21" actId="478"/>
          <ac:spMkLst>
            <pc:docMk/>
            <pc:sldMk cId="26953390" sldId="283"/>
            <ac:spMk id="6" creationId="{416C064E-628E-47C0-A712-DB178FE9901E}"/>
          </ac:spMkLst>
        </pc:spChg>
        <pc:picChg chg="del">
          <ac:chgData name="Alfred Smith" userId="3c60a3631c0db8ad" providerId="LiveId" clId="{4B6611E1-CE5D-4F30-8926-9C9CAC38AA5D}" dt="2023-01-25T11:32:35.347" v="16"/>
          <ac:picMkLst>
            <pc:docMk/>
            <pc:sldMk cId="26953390" sldId="283"/>
            <ac:picMk id="2" creationId="{47419E7B-9CA0-4E6D-B2E9-0AA0666B34BE}"/>
          </ac:picMkLst>
        </pc:picChg>
      </pc:sldChg>
      <pc:sldChg chg="addSp delSp modSp mod modTransition modAnim">
        <pc:chgData name="Alfred Smith" userId="3c60a3631c0db8ad" providerId="LiveId" clId="{4B6611E1-CE5D-4F30-8926-9C9CAC38AA5D}" dt="2023-01-25T11:33:18.696" v="31"/>
        <pc:sldMkLst>
          <pc:docMk/>
          <pc:sldMk cId="2872476414" sldId="284"/>
        </pc:sldMkLst>
        <pc:spChg chg="add mod">
          <ac:chgData name="Alfred Smith" userId="3c60a3631c0db8ad" providerId="LiveId" clId="{4B6611E1-CE5D-4F30-8926-9C9CAC38AA5D}" dt="2023-01-25T11:33:18.696" v="31"/>
          <ac:spMkLst>
            <pc:docMk/>
            <pc:sldMk cId="2872476414" sldId="284"/>
            <ac:spMk id="2" creationId="{9DA97B8D-06BF-40AA-7E9D-3E8E1D95E47F}"/>
          </ac:spMkLst>
        </pc:spChg>
        <pc:spChg chg="del">
          <ac:chgData name="Alfred Smith" userId="3c60a3631c0db8ad" providerId="LiveId" clId="{4B6611E1-CE5D-4F30-8926-9C9CAC38AA5D}" dt="2023-01-25T11:32:48.208" v="20" actId="478"/>
          <ac:spMkLst>
            <pc:docMk/>
            <pc:sldMk cId="2872476414" sldId="284"/>
            <ac:spMk id="6" creationId="{416C064E-628E-47C0-A712-DB178FE9901E}"/>
          </ac:spMkLst>
        </pc:spChg>
        <pc:picChg chg="del">
          <ac:chgData name="Alfred Smith" userId="3c60a3631c0db8ad" providerId="LiveId" clId="{4B6611E1-CE5D-4F30-8926-9C9CAC38AA5D}" dt="2023-01-25T11:32:35.347" v="16"/>
          <ac:picMkLst>
            <pc:docMk/>
            <pc:sldMk cId="2872476414" sldId="284"/>
            <ac:picMk id="3" creationId="{3AF9AE93-09ED-4C49-9991-F69FFA7B08E8}"/>
          </ac:picMkLst>
        </pc:picChg>
      </pc:sldChg>
      <pc:sldChg chg="addSp delSp modSp mod modTransition modAnim">
        <pc:chgData name="Alfred Smith" userId="3c60a3631c0db8ad" providerId="LiveId" clId="{4B6611E1-CE5D-4F30-8926-9C9CAC38AA5D}" dt="2023-01-25T11:33:20.324" v="32"/>
        <pc:sldMkLst>
          <pc:docMk/>
          <pc:sldMk cId="1206678836" sldId="289"/>
        </pc:sldMkLst>
        <pc:spChg chg="add mod">
          <ac:chgData name="Alfred Smith" userId="3c60a3631c0db8ad" providerId="LiveId" clId="{4B6611E1-CE5D-4F30-8926-9C9CAC38AA5D}" dt="2023-01-25T11:33:20.324" v="32"/>
          <ac:spMkLst>
            <pc:docMk/>
            <pc:sldMk cId="1206678836" sldId="289"/>
            <ac:spMk id="2" creationId="{7B657D2A-1282-909E-458D-D269129DC8E4}"/>
          </ac:spMkLst>
        </pc:spChg>
        <pc:spChg chg="del">
          <ac:chgData name="Alfred Smith" userId="3c60a3631c0db8ad" providerId="LiveId" clId="{4B6611E1-CE5D-4F30-8926-9C9CAC38AA5D}" dt="2023-01-25T11:32:46.728" v="19" actId="478"/>
          <ac:spMkLst>
            <pc:docMk/>
            <pc:sldMk cId="1206678836" sldId="289"/>
            <ac:spMk id="6" creationId="{416C064E-628E-47C0-A712-DB178FE9901E}"/>
          </ac:spMkLst>
        </pc:spChg>
        <pc:picChg chg="del">
          <ac:chgData name="Alfred Smith" userId="3c60a3631c0db8ad" providerId="LiveId" clId="{4B6611E1-CE5D-4F30-8926-9C9CAC38AA5D}" dt="2023-01-25T11:32:35.347" v="16"/>
          <ac:picMkLst>
            <pc:docMk/>
            <pc:sldMk cId="1206678836" sldId="289"/>
            <ac:picMk id="3" creationId="{F62E9A42-C17A-49D8-ADA4-84EF4A159619}"/>
          </ac:picMkLst>
        </pc:picChg>
      </pc:sldChg>
      <pc:sldChg chg="addSp delSp modSp mod modTransition modAnim">
        <pc:chgData name="Alfred Smith" userId="3c60a3631c0db8ad" providerId="LiveId" clId="{4B6611E1-CE5D-4F30-8926-9C9CAC38AA5D}" dt="2023-01-25T11:33:21.824" v="33"/>
        <pc:sldMkLst>
          <pc:docMk/>
          <pc:sldMk cId="3289899634" sldId="290"/>
        </pc:sldMkLst>
        <pc:spChg chg="add mod">
          <ac:chgData name="Alfred Smith" userId="3c60a3631c0db8ad" providerId="LiveId" clId="{4B6611E1-CE5D-4F30-8926-9C9CAC38AA5D}" dt="2023-01-25T11:33:21.824" v="33"/>
          <ac:spMkLst>
            <pc:docMk/>
            <pc:sldMk cId="3289899634" sldId="290"/>
            <ac:spMk id="2" creationId="{58532D26-47AA-1C98-00F2-37B5A0BEDB6D}"/>
          </ac:spMkLst>
        </pc:spChg>
        <pc:spChg chg="del">
          <ac:chgData name="Alfred Smith" userId="3c60a3631c0db8ad" providerId="LiveId" clId="{4B6611E1-CE5D-4F30-8926-9C9CAC38AA5D}" dt="2023-01-25T11:32:41.079" v="18" actId="478"/>
          <ac:spMkLst>
            <pc:docMk/>
            <pc:sldMk cId="3289899634" sldId="290"/>
            <ac:spMk id="6" creationId="{416C064E-628E-47C0-A712-DB178FE9901E}"/>
          </ac:spMkLst>
        </pc:spChg>
        <pc:picChg chg="del">
          <ac:chgData name="Alfred Smith" userId="3c60a3631c0db8ad" providerId="LiveId" clId="{4B6611E1-CE5D-4F30-8926-9C9CAC38AA5D}" dt="2023-01-25T11:32:35.347" v="16"/>
          <ac:picMkLst>
            <pc:docMk/>
            <pc:sldMk cId="3289899634" sldId="290"/>
            <ac:picMk id="12" creationId="{1E9E57E3-E59F-43A1-A047-72D5B45058C9}"/>
          </ac:picMkLst>
        </pc:picChg>
      </pc:sldChg>
      <pc:sldChg chg="addSp delSp modSp mod modTransition modAnim">
        <pc:chgData name="Alfred Smith" userId="3c60a3631c0db8ad" providerId="LiveId" clId="{4B6611E1-CE5D-4F30-8926-9C9CAC38AA5D}" dt="2023-01-25T11:33:23.193" v="34"/>
        <pc:sldMkLst>
          <pc:docMk/>
          <pc:sldMk cId="66364055" sldId="291"/>
        </pc:sldMkLst>
        <pc:spChg chg="add mod">
          <ac:chgData name="Alfred Smith" userId="3c60a3631c0db8ad" providerId="LiveId" clId="{4B6611E1-CE5D-4F30-8926-9C9CAC38AA5D}" dt="2023-01-25T11:33:23.193" v="34"/>
          <ac:spMkLst>
            <pc:docMk/>
            <pc:sldMk cId="66364055" sldId="291"/>
            <ac:spMk id="3" creationId="{7779FF76-4DCF-0BCA-528F-5DF49E5268B7}"/>
          </ac:spMkLst>
        </pc:spChg>
        <pc:spChg chg="del">
          <ac:chgData name="Alfred Smith" userId="3c60a3631c0db8ad" providerId="LiveId" clId="{4B6611E1-CE5D-4F30-8926-9C9CAC38AA5D}" dt="2023-01-25T11:32:37.825" v="17" actId="478"/>
          <ac:spMkLst>
            <pc:docMk/>
            <pc:sldMk cId="66364055" sldId="291"/>
            <ac:spMk id="6" creationId="{416C064E-628E-47C0-A712-DB178FE9901E}"/>
          </ac:spMkLst>
        </pc:spChg>
        <pc:picChg chg="del">
          <ac:chgData name="Alfred Smith" userId="3c60a3631c0db8ad" providerId="LiveId" clId="{4B6611E1-CE5D-4F30-8926-9C9CAC38AA5D}" dt="2023-01-25T11:32:35.347" v="16"/>
          <ac:picMkLst>
            <pc:docMk/>
            <pc:sldMk cId="66364055" sldId="291"/>
            <ac:picMk id="2" creationId="{7EBA0FFB-0431-4E84-B98F-6D67420698C1}"/>
          </ac:picMkLst>
        </pc:picChg>
      </pc:sldChg>
      <pc:sldChg chg="delSp modTransition modAnim">
        <pc:chgData name="Alfred Smith" userId="3c60a3631c0db8ad" providerId="LiveId" clId="{4B6611E1-CE5D-4F30-8926-9C9CAC38AA5D}" dt="2023-01-25T11:32:35.347" v="16"/>
        <pc:sldMkLst>
          <pc:docMk/>
          <pc:sldMk cId="2079376061" sldId="292"/>
        </pc:sldMkLst>
        <pc:picChg chg="del">
          <ac:chgData name="Alfred Smith" userId="3c60a3631c0db8ad" providerId="LiveId" clId="{4B6611E1-CE5D-4F30-8926-9C9CAC38AA5D}" dt="2023-01-25T11:32:35.347" v="16"/>
          <ac:picMkLst>
            <pc:docMk/>
            <pc:sldMk cId="2079376061" sldId="292"/>
            <ac:picMk id="4" creationId="{9EEC9688-2321-4206-A77B-A12CE912AC07}"/>
          </ac:picMkLst>
        </pc:picChg>
      </pc:sldChg>
      <pc:sldChg chg="modSp mod modTransition">
        <pc:chgData name="Alfred Smith" userId="3c60a3631c0db8ad" providerId="LiveId" clId="{4B6611E1-CE5D-4F30-8926-9C9CAC38AA5D}" dt="2023-01-25T11:32:35.347" v="16"/>
        <pc:sldMkLst>
          <pc:docMk/>
          <pc:sldMk cId="1260874349" sldId="293"/>
        </pc:sldMkLst>
        <pc:spChg chg="mod">
          <ac:chgData name="Alfred Smith" userId="3c60a3631c0db8ad" providerId="LiveId" clId="{4B6611E1-CE5D-4F30-8926-9C9CAC38AA5D}" dt="2023-01-25T11:31:33.571" v="5" actId="14100"/>
          <ac:spMkLst>
            <pc:docMk/>
            <pc:sldMk cId="1260874349" sldId="293"/>
            <ac:spMk id="4" creationId="{1C020371-F7F2-4078-A4B8-D9D2AA4B7188}"/>
          </ac:spMkLst>
        </pc:spChg>
      </pc:sldChg>
      <pc:sldChg chg="addSp delSp modSp mod modTransition">
        <pc:chgData name="Alfred Smith" userId="3c60a3631c0db8ad" providerId="LiveId" clId="{4B6611E1-CE5D-4F30-8926-9C9CAC38AA5D}" dt="2023-01-25T11:32:35.347" v="16"/>
        <pc:sldMkLst>
          <pc:docMk/>
          <pc:sldMk cId="2341402267" sldId="294"/>
        </pc:sldMkLst>
        <pc:spChg chg="add mod">
          <ac:chgData name="Alfred Smith" userId="3c60a3631c0db8ad" providerId="LiveId" clId="{4B6611E1-CE5D-4F30-8926-9C9CAC38AA5D}" dt="2023-01-25T11:31:42.086" v="7"/>
          <ac:spMkLst>
            <pc:docMk/>
            <pc:sldMk cId="2341402267" sldId="294"/>
            <ac:spMk id="3" creationId="{76D00741-CA69-D7EF-5C93-69B586CB2D94}"/>
          </ac:spMkLst>
        </pc:spChg>
        <pc:spChg chg="del">
          <ac:chgData name="Alfred Smith" userId="3c60a3631c0db8ad" providerId="LiveId" clId="{4B6611E1-CE5D-4F30-8926-9C9CAC38AA5D}" dt="2023-01-25T11:31:41.461" v="6" actId="478"/>
          <ac:spMkLst>
            <pc:docMk/>
            <pc:sldMk cId="2341402267" sldId="294"/>
            <ac:spMk id="4" creationId="{E4521E44-E17B-46A2-9708-5B70FFE1826A}"/>
          </ac:spMkLst>
        </pc:spChg>
      </pc:sldChg>
      <pc:sldChg chg="modSp mod modTransition">
        <pc:chgData name="Alfred Smith" userId="3c60a3631c0db8ad" providerId="LiveId" clId="{4B6611E1-CE5D-4F30-8926-9C9CAC38AA5D}" dt="2023-01-25T11:32:35.347" v="16"/>
        <pc:sldMkLst>
          <pc:docMk/>
          <pc:sldMk cId="3342006405" sldId="295"/>
        </pc:sldMkLst>
        <pc:spChg chg="mod">
          <ac:chgData name="Alfred Smith" userId="3c60a3631c0db8ad" providerId="LiveId" clId="{4B6611E1-CE5D-4F30-8926-9C9CAC38AA5D}" dt="2023-01-25T11:32:07.269" v="8"/>
          <ac:spMkLst>
            <pc:docMk/>
            <pc:sldMk cId="3342006405" sldId="295"/>
            <ac:spMk id="4" creationId="{CC93B6D7-A275-438C-A802-1AFE3461B0A4}"/>
          </ac:spMkLst>
        </pc:spChg>
      </pc:sldChg>
      <pc:sldChg chg="modSp mod modTransition">
        <pc:chgData name="Alfred Smith" userId="3c60a3631c0db8ad" providerId="LiveId" clId="{4B6611E1-CE5D-4F30-8926-9C9CAC38AA5D}" dt="2023-01-25T11:32:35.347" v="16"/>
        <pc:sldMkLst>
          <pc:docMk/>
          <pc:sldMk cId="2242363445" sldId="296"/>
        </pc:sldMkLst>
        <pc:spChg chg="mod">
          <ac:chgData name="Alfred Smith" userId="3c60a3631c0db8ad" providerId="LiveId" clId="{4B6611E1-CE5D-4F30-8926-9C9CAC38AA5D}" dt="2023-01-25T11:32:09.985" v="9"/>
          <ac:spMkLst>
            <pc:docMk/>
            <pc:sldMk cId="2242363445" sldId="296"/>
            <ac:spMk id="4" creationId="{320BCCB8-C92B-438A-A8E6-7A1AFBD6A28F}"/>
          </ac:spMkLst>
        </pc:spChg>
      </pc:sldChg>
      <pc:sldChg chg="modSp mod modTransition">
        <pc:chgData name="Alfred Smith" userId="3c60a3631c0db8ad" providerId="LiveId" clId="{4B6611E1-CE5D-4F30-8926-9C9CAC38AA5D}" dt="2023-01-25T11:32:35.347" v="16"/>
        <pc:sldMkLst>
          <pc:docMk/>
          <pc:sldMk cId="665285517" sldId="297"/>
        </pc:sldMkLst>
        <pc:spChg chg="mod">
          <ac:chgData name="Alfred Smith" userId="3c60a3631c0db8ad" providerId="LiveId" clId="{4B6611E1-CE5D-4F30-8926-9C9CAC38AA5D}" dt="2023-01-25T11:32:13.116" v="10"/>
          <ac:spMkLst>
            <pc:docMk/>
            <pc:sldMk cId="665285517" sldId="297"/>
            <ac:spMk id="4" creationId="{1559129E-A0EE-4576-A19F-D72900882D3F}"/>
          </ac:spMkLst>
        </pc:spChg>
      </pc:sldChg>
      <pc:sldChg chg="modSp mod modTransition">
        <pc:chgData name="Alfred Smith" userId="3c60a3631c0db8ad" providerId="LiveId" clId="{4B6611E1-CE5D-4F30-8926-9C9CAC38AA5D}" dt="2023-01-25T11:32:35.347" v="16"/>
        <pc:sldMkLst>
          <pc:docMk/>
          <pc:sldMk cId="3347446374" sldId="298"/>
        </pc:sldMkLst>
        <pc:spChg chg="mod">
          <ac:chgData name="Alfred Smith" userId="3c60a3631c0db8ad" providerId="LiveId" clId="{4B6611E1-CE5D-4F30-8926-9C9CAC38AA5D}" dt="2023-01-25T11:32:15.761" v="11"/>
          <ac:spMkLst>
            <pc:docMk/>
            <pc:sldMk cId="3347446374" sldId="298"/>
            <ac:spMk id="4" creationId="{D76DE41E-3B96-4013-AAF1-6AAA808EF157}"/>
          </ac:spMkLst>
        </pc:spChg>
      </pc:sldChg>
      <pc:sldChg chg="modSp mod modTransition">
        <pc:chgData name="Alfred Smith" userId="3c60a3631c0db8ad" providerId="LiveId" clId="{4B6611E1-CE5D-4F30-8926-9C9CAC38AA5D}" dt="2023-01-25T11:32:35.347" v="16"/>
        <pc:sldMkLst>
          <pc:docMk/>
          <pc:sldMk cId="2595223508" sldId="299"/>
        </pc:sldMkLst>
        <pc:spChg chg="mod">
          <ac:chgData name="Alfred Smith" userId="3c60a3631c0db8ad" providerId="LiveId" clId="{4B6611E1-CE5D-4F30-8926-9C9CAC38AA5D}" dt="2023-01-25T11:32:18.399" v="12"/>
          <ac:spMkLst>
            <pc:docMk/>
            <pc:sldMk cId="2595223508" sldId="299"/>
            <ac:spMk id="4" creationId="{1C021305-6383-4BAA-ABF8-6A211F372A18}"/>
          </ac:spMkLst>
        </pc:spChg>
      </pc:sldChg>
      <pc:sldChg chg="modSp mod modTransition">
        <pc:chgData name="Alfred Smith" userId="3c60a3631c0db8ad" providerId="LiveId" clId="{4B6611E1-CE5D-4F30-8926-9C9CAC38AA5D}" dt="2023-01-25T11:32:35.347" v="16"/>
        <pc:sldMkLst>
          <pc:docMk/>
          <pc:sldMk cId="1027251020" sldId="300"/>
        </pc:sldMkLst>
        <pc:spChg chg="mod">
          <ac:chgData name="Alfred Smith" userId="3c60a3631c0db8ad" providerId="LiveId" clId="{4B6611E1-CE5D-4F30-8926-9C9CAC38AA5D}" dt="2023-01-25T11:32:21.268" v="13"/>
          <ac:spMkLst>
            <pc:docMk/>
            <pc:sldMk cId="1027251020" sldId="300"/>
            <ac:spMk id="4" creationId="{74F183B2-37F9-467C-8561-6A4BA185B73B}"/>
          </ac:spMkLst>
        </pc:spChg>
      </pc:sldChg>
      <pc:sldChg chg="modSp mod modTransition">
        <pc:chgData name="Alfred Smith" userId="3c60a3631c0db8ad" providerId="LiveId" clId="{4B6611E1-CE5D-4F30-8926-9C9CAC38AA5D}" dt="2023-01-25T11:32:35.347" v="16"/>
        <pc:sldMkLst>
          <pc:docMk/>
          <pc:sldMk cId="3572986550" sldId="301"/>
        </pc:sldMkLst>
        <pc:spChg chg="mod">
          <ac:chgData name="Alfred Smith" userId="3c60a3631c0db8ad" providerId="LiveId" clId="{4B6611E1-CE5D-4F30-8926-9C9CAC38AA5D}" dt="2023-01-25T11:32:24.234" v="14"/>
          <ac:spMkLst>
            <pc:docMk/>
            <pc:sldMk cId="3572986550" sldId="301"/>
            <ac:spMk id="4" creationId="{88FA8BF5-0D24-4430-863B-3DA799BD0E51}"/>
          </ac:spMkLst>
        </pc:spChg>
      </pc:sldChg>
      <pc:sldChg chg="modSp mod modTransition">
        <pc:chgData name="Alfred Smith" userId="3c60a3631c0db8ad" providerId="LiveId" clId="{4B6611E1-CE5D-4F30-8926-9C9CAC38AA5D}" dt="2023-01-25T11:32:35.347" v="16"/>
        <pc:sldMkLst>
          <pc:docMk/>
          <pc:sldMk cId="3627566493" sldId="302"/>
        </pc:sldMkLst>
        <pc:spChg chg="mod">
          <ac:chgData name="Alfred Smith" userId="3c60a3631c0db8ad" providerId="LiveId" clId="{4B6611E1-CE5D-4F30-8926-9C9CAC38AA5D}" dt="2023-01-25T11:32:27.160" v="15"/>
          <ac:spMkLst>
            <pc:docMk/>
            <pc:sldMk cId="3627566493" sldId="302"/>
            <ac:spMk id="6" creationId="{F7A3B5E4-1BC7-4081-A28E-8F16809B2BC2}"/>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F8E2E54-0DD7-4452-94FE-B2290FC7BFFB}" type="datetimeFigureOut">
              <a:rPr lang="en-IN" smtClean="0"/>
              <a:t>25-01-2023</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381ED1C-6080-4BE2-9041-07A1D7B3E90D}" type="slidenum">
              <a:rPr lang="en-IN" smtClean="0"/>
              <a:t>‹#›</a:t>
            </a:fld>
            <a:endParaRPr lang="en-IN"/>
          </a:p>
        </p:txBody>
      </p:sp>
    </p:spTree>
    <p:extLst>
      <p:ext uri="{BB962C8B-B14F-4D97-AF65-F5344CB8AC3E}">
        <p14:creationId xmlns:p14="http://schemas.microsoft.com/office/powerpoint/2010/main" val="10759980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a:t>checked</a:t>
            </a:r>
          </a:p>
        </p:txBody>
      </p:sp>
      <p:sp>
        <p:nvSpPr>
          <p:cNvPr id="4" name="Slide Number Placeholder 3"/>
          <p:cNvSpPr>
            <a:spLocks noGrp="1"/>
          </p:cNvSpPr>
          <p:nvPr>
            <p:ph type="sldNum" sz="quarter" idx="5"/>
          </p:nvPr>
        </p:nvSpPr>
        <p:spPr/>
        <p:txBody>
          <a:bodyPr/>
          <a:lstStyle/>
          <a:p>
            <a:fld id="{9381ED1C-6080-4BE2-9041-07A1D7B3E90D}" type="slidenum">
              <a:rPr lang="en-IN" smtClean="0"/>
              <a:t>1</a:t>
            </a:fld>
            <a:endParaRPr lang="en-IN"/>
          </a:p>
        </p:txBody>
      </p:sp>
    </p:spTree>
    <p:extLst>
      <p:ext uri="{BB962C8B-B14F-4D97-AF65-F5344CB8AC3E}">
        <p14:creationId xmlns:p14="http://schemas.microsoft.com/office/powerpoint/2010/main" val="5877628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200" b="0" i="0" u="none" strike="noStrike" baseline="0">
                <a:latin typeface="TimesNewRomanPSMT"/>
              </a:rPr>
              <a:t>First draft</a:t>
            </a:r>
          </a:p>
          <a:p>
            <a:endParaRPr lang="en-IN"/>
          </a:p>
        </p:txBody>
      </p:sp>
      <p:sp>
        <p:nvSpPr>
          <p:cNvPr id="4" name="Slide Number Placeholder 3"/>
          <p:cNvSpPr>
            <a:spLocks noGrp="1"/>
          </p:cNvSpPr>
          <p:nvPr>
            <p:ph type="sldNum" sz="quarter" idx="5"/>
          </p:nvPr>
        </p:nvSpPr>
        <p:spPr/>
        <p:txBody>
          <a:bodyPr/>
          <a:lstStyle/>
          <a:p>
            <a:fld id="{9381ED1C-6080-4BE2-9041-07A1D7B3E90D}" type="slidenum">
              <a:rPr lang="en-IN" smtClean="0"/>
              <a:t>3</a:t>
            </a:fld>
            <a:endParaRPr lang="en-IN"/>
          </a:p>
        </p:txBody>
      </p:sp>
    </p:spTree>
    <p:extLst>
      <p:ext uri="{BB962C8B-B14F-4D97-AF65-F5344CB8AC3E}">
        <p14:creationId xmlns:p14="http://schemas.microsoft.com/office/powerpoint/2010/main" val="6303007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2023/01/25</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2023/01/25</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2023/01/25</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2023/01/25</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2023/01/25</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2023/01/25</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2023/01/25</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2023/01/25</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2023/01/25</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2023/01/25</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2023/01/25</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2023/01/25</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06C85C-FAD0-4557-A2AF-F6F089B7CF2D}"/>
              </a:ext>
            </a:extLst>
          </p:cNvPr>
          <p:cNvSpPr>
            <a:spLocks noGrp="1"/>
          </p:cNvSpPr>
          <p:nvPr>
            <p:ph type="title"/>
          </p:nvPr>
        </p:nvSpPr>
        <p:spPr/>
        <p:txBody>
          <a:bodyPr/>
          <a:lstStyle/>
          <a:p>
            <a:r>
              <a:rPr lang="en-IN" dirty="0"/>
              <a:t>10-4</a:t>
            </a:r>
          </a:p>
        </p:txBody>
      </p:sp>
      <p:sp>
        <p:nvSpPr>
          <p:cNvPr id="3" name="Content Placeholder 2">
            <a:extLst>
              <a:ext uri="{FF2B5EF4-FFF2-40B4-BE49-F238E27FC236}">
                <a16:creationId xmlns:a16="http://schemas.microsoft.com/office/drawing/2014/main" id="{1F3B38E6-D2F1-4AAB-800E-0E4DEDD41229}"/>
              </a:ext>
            </a:extLst>
          </p:cNvPr>
          <p:cNvSpPr>
            <a:spLocks noGrp="1"/>
          </p:cNvSpPr>
          <p:nvPr>
            <p:ph idx="1"/>
          </p:nvPr>
        </p:nvSpPr>
        <p:spPr/>
        <p:txBody>
          <a:bodyPr/>
          <a:lstStyle/>
          <a:p>
            <a:r>
              <a:rPr lang="en-US" dirty="0"/>
              <a:t>This work is licensed under a Creative Commons Attribution-</a:t>
            </a:r>
            <a:r>
              <a:rPr lang="en-US" dirty="0" err="1"/>
              <a:t>ShareAlike</a:t>
            </a:r>
            <a:r>
              <a:rPr lang="en-US" dirty="0"/>
              <a:t> 4.0 International License.</a:t>
            </a:r>
          </a:p>
          <a:p>
            <a:r>
              <a:rPr lang="en-US" dirty="0"/>
              <a:t>Please add this statement to all the videos you create.</a:t>
            </a:r>
          </a:p>
          <a:p>
            <a:r>
              <a:rPr lang="en-US" dirty="0"/>
              <a:t>English Bible quotes are from the World English Bible US, which is in the public domain.</a:t>
            </a:r>
            <a:endParaRPr lang="en-IN" dirty="0"/>
          </a:p>
          <a:p>
            <a:endParaRPr lang="en-IN" dirty="0"/>
          </a:p>
        </p:txBody>
      </p:sp>
    </p:spTree>
    <p:extLst>
      <p:ext uri="{BB962C8B-B14F-4D97-AF65-F5344CB8AC3E}">
        <p14:creationId xmlns:p14="http://schemas.microsoft.com/office/powerpoint/2010/main" val="20793760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E8D7157-6964-4853-A51B-AA578B081393}"/>
              </a:ext>
            </a:extLst>
          </p:cNvPr>
          <p:cNvPicPr>
            <a:picLocks noChangeAspect="1"/>
          </p:cNvPicPr>
          <p:nvPr/>
        </p:nvPicPr>
        <p:blipFill>
          <a:blip r:embed="rId2"/>
          <a:stretch>
            <a:fillRect/>
          </a:stretch>
        </p:blipFill>
        <p:spPr>
          <a:xfrm>
            <a:off x="0" y="-16231"/>
            <a:ext cx="12801600" cy="6874232"/>
          </a:xfrm>
          <a:prstGeom prst="rect">
            <a:avLst/>
          </a:prstGeom>
        </p:spPr>
      </p:pic>
      <p:sp>
        <p:nvSpPr>
          <p:cNvPr id="4" name="TextBox 3">
            <a:extLst>
              <a:ext uri="{FF2B5EF4-FFF2-40B4-BE49-F238E27FC236}">
                <a16:creationId xmlns:a16="http://schemas.microsoft.com/office/drawing/2014/main" id="{1559129E-A0EE-4576-A19F-D72900882D3F}"/>
              </a:ext>
            </a:extLst>
          </p:cNvPr>
          <p:cNvSpPr txBox="1"/>
          <p:nvPr/>
        </p:nvSpPr>
        <p:spPr>
          <a:xfrm>
            <a:off x="0" y="0"/>
            <a:ext cx="3116424" cy="584775"/>
          </a:xfrm>
          <a:prstGeom prst="rect">
            <a:avLst/>
          </a:prstGeom>
          <a:noFill/>
        </p:spPr>
        <p:txBody>
          <a:bodyPr wrap="square" rtlCol="0">
            <a:spAutoFit/>
          </a:bodyPr>
          <a:lstStyle/>
          <a:p>
            <a:r>
              <a:rPr lang="en-ZA" sz="3200" b="0" i="0" u="none" strike="noStrike" baseline="0" dirty="0">
                <a:solidFill>
                  <a:schemeClr val="bg1"/>
                </a:solidFill>
                <a:latin typeface="TimesNewRomanPSMT"/>
              </a:rPr>
              <a:t>Exodus </a:t>
            </a:r>
            <a:r>
              <a:rPr lang="en-IN" sz="2000" b="1" cap="all" dirty="0">
                <a:solidFill>
                  <a:schemeClr val="bg1"/>
                </a:solidFill>
                <a:latin typeface="ArialMT"/>
              </a:rPr>
              <a:t>16:3</a:t>
            </a:r>
            <a:endParaRPr lang="bo-CN" sz="2000" b="1" cap="all" dirty="0">
              <a:solidFill>
                <a:schemeClr val="bg1"/>
              </a:solidFill>
              <a:latin typeface="ArialMT"/>
            </a:endParaRPr>
          </a:p>
        </p:txBody>
      </p:sp>
    </p:spTree>
    <p:extLst>
      <p:ext uri="{BB962C8B-B14F-4D97-AF65-F5344CB8AC3E}">
        <p14:creationId xmlns:p14="http://schemas.microsoft.com/office/powerpoint/2010/main" val="6652855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3200" b="0" i="0" dirty="0">
                <a:solidFill>
                  <a:srgbClr val="121212"/>
                </a:solidFill>
                <a:effectLst/>
                <a:latin typeface="ArialMT"/>
              </a:rPr>
              <a:t>4Then Yahweh said to Moses, “Behold, I will rain bread from the sky for you, and the people shall go out and gather a day’s portion every day, that I may test them, whether they will walk in my law or not. </a:t>
            </a:r>
            <a:endParaRPr lang="en-ZA" dirty="0"/>
          </a:p>
        </p:txBody>
      </p:sp>
      <p:sp>
        <p:nvSpPr>
          <p:cNvPr id="3" name="TextBox 2">
            <a:extLst>
              <a:ext uri="{FF2B5EF4-FFF2-40B4-BE49-F238E27FC236}">
                <a16:creationId xmlns:a16="http://schemas.microsoft.com/office/drawing/2014/main" id="{1805F582-1D4C-05DD-FE55-1515418088E3}"/>
              </a:ext>
            </a:extLst>
          </p:cNvPr>
          <p:cNvSpPr txBox="1"/>
          <p:nvPr/>
        </p:nvSpPr>
        <p:spPr>
          <a:xfrm>
            <a:off x="6096000" y="0"/>
            <a:ext cx="6096000" cy="6858000"/>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269533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0DB6F8B-AD24-49C3-B8D8-147C5850A106}"/>
              </a:ext>
            </a:extLst>
          </p:cNvPr>
          <p:cNvPicPr>
            <a:picLocks noChangeAspect="1"/>
          </p:cNvPicPr>
          <p:nvPr/>
        </p:nvPicPr>
        <p:blipFill>
          <a:blip r:embed="rId2"/>
          <a:stretch>
            <a:fillRect/>
          </a:stretch>
        </p:blipFill>
        <p:spPr>
          <a:xfrm>
            <a:off x="-365760" y="-351737"/>
            <a:ext cx="12557760" cy="8080688"/>
          </a:xfrm>
          <a:prstGeom prst="rect">
            <a:avLst/>
          </a:prstGeom>
        </p:spPr>
      </p:pic>
      <p:sp>
        <p:nvSpPr>
          <p:cNvPr id="4" name="TextBox 3">
            <a:extLst>
              <a:ext uri="{FF2B5EF4-FFF2-40B4-BE49-F238E27FC236}">
                <a16:creationId xmlns:a16="http://schemas.microsoft.com/office/drawing/2014/main" id="{D76DE41E-3B96-4013-AAF1-6AAA808EF157}"/>
              </a:ext>
            </a:extLst>
          </p:cNvPr>
          <p:cNvSpPr txBox="1"/>
          <p:nvPr/>
        </p:nvSpPr>
        <p:spPr>
          <a:xfrm>
            <a:off x="0" y="0"/>
            <a:ext cx="3116424" cy="584775"/>
          </a:xfrm>
          <a:prstGeom prst="rect">
            <a:avLst/>
          </a:prstGeom>
          <a:noFill/>
        </p:spPr>
        <p:txBody>
          <a:bodyPr wrap="square" rtlCol="0">
            <a:spAutoFit/>
          </a:bodyPr>
          <a:lstStyle/>
          <a:p>
            <a:r>
              <a:rPr lang="en-ZA" sz="3200" b="0" i="0" u="none" strike="noStrike" baseline="0" dirty="0">
                <a:solidFill>
                  <a:schemeClr val="bg1"/>
                </a:solidFill>
                <a:latin typeface="TimesNewRomanPSMT"/>
              </a:rPr>
              <a:t>Exodus </a:t>
            </a:r>
            <a:r>
              <a:rPr lang="en-IN" sz="2000" b="1" cap="all" dirty="0">
                <a:solidFill>
                  <a:schemeClr val="bg1"/>
                </a:solidFill>
                <a:latin typeface="ArialMT"/>
              </a:rPr>
              <a:t>16:4</a:t>
            </a:r>
            <a:endParaRPr lang="bo-CN" sz="2000" b="1" cap="all" dirty="0">
              <a:solidFill>
                <a:schemeClr val="bg1"/>
              </a:solidFill>
              <a:latin typeface="ArialMT"/>
            </a:endParaRPr>
          </a:p>
        </p:txBody>
      </p:sp>
    </p:spTree>
    <p:extLst>
      <p:ext uri="{BB962C8B-B14F-4D97-AF65-F5344CB8AC3E}">
        <p14:creationId xmlns:p14="http://schemas.microsoft.com/office/powerpoint/2010/main" val="33474463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121212"/>
                </a:solidFill>
                <a:effectLst/>
                <a:latin typeface="ArialMT"/>
              </a:rPr>
              <a:t> 5It shall come to pass on the sixth day, that they shall prepare that which they bring in, and it shall be twice as much as they gather daily.”</a:t>
            </a:r>
            <a:endParaRPr lang="en-ZA" dirty="0"/>
          </a:p>
        </p:txBody>
      </p:sp>
      <p:sp>
        <p:nvSpPr>
          <p:cNvPr id="2" name="TextBox 1">
            <a:extLst>
              <a:ext uri="{FF2B5EF4-FFF2-40B4-BE49-F238E27FC236}">
                <a16:creationId xmlns:a16="http://schemas.microsoft.com/office/drawing/2014/main" id="{9DA97B8D-06BF-40AA-7E9D-3E8E1D95E47F}"/>
              </a:ext>
            </a:extLst>
          </p:cNvPr>
          <p:cNvSpPr txBox="1"/>
          <p:nvPr/>
        </p:nvSpPr>
        <p:spPr>
          <a:xfrm>
            <a:off x="6096000" y="0"/>
            <a:ext cx="6096000" cy="6858000"/>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28724764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43F25F3-4EED-42AB-BF09-BE79984DE384}"/>
              </a:ext>
            </a:extLst>
          </p:cNvPr>
          <p:cNvPicPr>
            <a:picLocks noChangeAspect="1"/>
          </p:cNvPicPr>
          <p:nvPr/>
        </p:nvPicPr>
        <p:blipFill>
          <a:blip r:embed="rId2"/>
          <a:stretch>
            <a:fillRect/>
          </a:stretch>
        </p:blipFill>
        <p:spPr>
          <a:xfrm>
            <a:off x="0" y="-352323"/>
            <a:ext cx="12192000" cy="7210323"/>
          </a:xfrm>
          <a:prstGeom prst="rect">
            <a:avLst/>
          </a:prstGeom>
        </p:spPr>
      </p:pic>
      <p:sp>
        <p:nvSpPr>
          <p:cNvPr id="4" name="TextBox 3">
            <a:extLst>
              <a:ext uri="{FF2B5EF4-FFF2-40B4-BE49-F238E27FC236}">
                <a16:creationId xmlns:a16="http://schemas.microsoft.com/office/drawing/2014/main" id="{1C021305-6383-4BAA-ABF8-6A211F372A18}"/>
              </a:ext>
            </a:extLst>
          </p:cNvPr>
          <p:cNvSpPr txBox="1"/>
          <p:nvPr/>
        </p:nvSpPr>
        <p:spPr>
          <a:xfrm>
            <a:off x="0" y="0"/>
            <a:ext cx="3116424" cy="584775"/>
          </a:xfrm>
          <a:prstGeom prst="rect">
            <a:avLst/>
          </a:prstGeom>
          <a:noFill/>
        </p:spPr>
        <p:txBody>
          <a:bodyPr wrap="square" rtlCol="0">
            <a:spAutoFit/>
          </a:bodyPr>
          <a:lstStyle/>
          <a:p>
            <a:r>
              <a:rPr lang="en-ZA" sz="3200" b="0" i="0" u="none" strike="noStrike" baseline="0" dirty="0">
                <a:solidFill>
                  <a:schemeClr val="bg1"/>
                </a:solidFill>
                <a:latin typeface="TimesNewRomanPSMT"/>
              </a:rPr>
              <a:t>Exodus </a:t>
            </a:r>
            <a:r>
              <a:rPr lang="en-IN" sz="2000" b="1" cap="all" dirty="0">
                <a:solidFill>
                  <a:schemeClr val="bg1"/>
                </a:solidFill>
                <a:latin typeface="ArialMT"/>
              </a:rPr>
              <a:t>16:5</a:t>
            </a:r>
            <a:endParaRPr lang="bo-CN" sz="2000" b="1" cap="all" dirty="0">
              <a:solidFill>
                <a:schemeClr val="bg1"/>
              </a:solidFill>
              <a:latin typeface="ArialMT"/>
            </a:endParaRPr>
          </a:p>
        </p:txBody>
      </p:sp>
    </p:spTree>
    <p:extLst>
      <p:ext uri="{BB962C8B-B14F-4D97-AF65-F5344CB8AC3E}">
        <p14:creationId xmlns:p14="http://schemas.microsoft.com/office/powerpoint/2010/main" val="25952235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121212"/>
                </a:solidFill>
                <a:effectLst/>
                <a:latin typeface="ArialMT"/>
              </a:rPr>
              <a:t>10As Aaron spoke to the whole congregation of the children of Israel, they looked toward the wilderness, and behold, Yahweh’s glory appeared in the cloud.</a:t>
            </a:r>
            <a:endParaRPr lang="en-ZA" dirty="0"/>
          </a:p>
        </p:txBody>
      </p:sp>
      <p:sp>
        <p:nvSpPr>
          <p:cNvPr id="2" name="TextBox 1">
            <a:extLst>
              <a:ext uri="{FF2B5EF4-FFF2-40B4-BE49-F238E27FC236}">
                <a16:creationId xmlns:a16="http://schemas.microsoft.com/office/drawing/2014/main" id="{7B657D2A-1282-909E-458D-D269129DC8E4}"/>
              </a:ext>
            </a:extLst>
          </p:cNvPr>
          <p:cNvSpPr txBox="1"/>
          <p:nvPr/>
        </p:nvSpPr>
        <p:spPr>
          <a:xfrm>
            <a:off x="6096000" y="0"/>
            <a:ext cx="6096000" cy="6858000"/>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12066788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CC9DC7A-08E0-4242-A46E-1A9079DDDEE6}"/>
              </a:ext>
            </a:extLst>
          </p:cNvPr>
          <p:cNvPicPr>
            <a:picLocks noChangeAspect="1"/>
          </p:cNvPicPr>
          <p:nvPr/>
        </p:nvPicPr>
        <p:blipFill>
          <a:blip r:embed="rId2"/>
          <a:stretch>
            <a:fillRect/>
          </a:stretch>
        </p:blipFill>
        <p:spPr>
          <a:xfrm>
            <a:off x="-510318" y="0"/>
            <a:ext cx="12702318" cy="6858000"/>
          </a:xfrm>
          <a:prstGeom prst="rect">
            <a:avLst/>
          </a:prstGeom>
        </p:spPr>
      </p:pic>
      <p:sp>
        <p:nvSpPr>
          <p:cNvPr id="4" name="TextBox 3">
            <a:extLst>
              <a:ext uri="{FF2B5EF4-FFF2-40B4-BE49-F238E27FC236}">
                <a16:creationId xmlns:a16="http://schemas.microsoft.com/office/drawing/2014/main" id="{74F183B2-37F9-467C-8561-6A4BA185B73B}"/>
              </a:ext>
            </a:extLst>
          </p:cNvPr>
          <p:cNvSpPr txBox="1"/>
          <p:nvPr/>
        </p:nvSpPr>
        <p:spPr>
          <a:xfrm>
            <a:off x="0" y="0"/>
            <a:ext cx="3116424" cy="584775"/>
          </a:xfrm>
          <a:prstGeom prst="rect">
            <a:avLst/>
          </a:prstGeom>
          <a:noFill/>
        </p:spPr>
        <p:txBody>
          <a:bodyPr wrap="square" rtlCol="0">
            <a:spAutoFit/>
          </a:bodyPr>
          <a:lstStyle/>
          <a:p>
            <a:r>
              <a:rPr lang="en-ZA" sz="3200" b="0" i="0" u="none" strike="noStrike" baseline="0" dirty="0">
                <a:solidFill>
                  <a:schemeClr val="bg1"/>
                </a:solidFill>
                <a:latin typeface="TimesNewRomanPSMT"/>
              </a:rPr>
              <a:t>Exodus </a:t>
            </a:r>
            <a:r>
              <a:rPr lang="en-IN" sz="2000" b="1" cap="all" dirty="0">
                <a:solidFill>
                  <a:schemeClr val="bg1"/>
                </a:solidFill>
                <a:latin typeface="ArialMT"/>
              </a:rPr>
              <a:t>16:10</a:t>
            </a:r>
            <a:endParaRPr lang="bo-CN" sz="2000" b="1" cap="all" dirty="0">
              <a:solidFill>
                <a:schemeClr val="bg1"/>
              </a:solidFill>
              <a:latin typeface="ArialMT"/>
            </a:endParaRPr>
          </a:p>
        </p:txBody>
      </p:sp>
    </p:spTree>
    <p:extLst>
      <p:ext uri="{BB962C8B-B14F-4D97-AF65-F5344CB8AC3E}">
        <p14:creationId xmlns:p14="http://schemas.microsoft.com/office/powerpoint/2010/main" val="10272510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3200" b="0" i="0" dirty="0">
                <a:solidFill>
                  <a:srgbClr val="121212"/>
                </a:solidFill>
                <a:effectLst/>
                <a:latin typeface="ArialMT"/>
              </a:rPr>
              <a:t>11Yahweh spoke to Moses, saying, 12“I have heard the murmurings of the children of Israel. Speak to them, saying, ‘At evening you shall eat meat, and in the morning you shall be filled with bread. Then you will know that I am Yahweh your God.’”</a:t>
            </a:r>
            <a:endParaRPr lang="en-ZA" dirty="0"/>
          </a:p>
        </p:txBody>
      </p:sp>
      <p:sp>
        <p:nvSpPr>
          <p:cNvPr id="2" name="TextBox 1">
            <a:extLst>
              <a:ext uri="{FF2B5EF4-FFF2-40B4-BE49-F238E27FC236}">
                <a16:creationId xmlns:a16="http://schemas.microsoft.com/office/drawing/2014/main" id="{58532D26-47AA-1C98-00F2-37B5A0BEDB6D}"/>
              </a:ext>
            </a:extLst>
          </p:cNvPr>
          <p:cNvSpPr txBox="1"/>
          <p:nvPr/>
        </p:nvSpPr>
        <p:spPr>
          <a:xfrm>
            <a:off x="6096000" y="0"/>
            <a:ext cx="6096000" cy="6858000"/>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32898996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366A4D9-786E-4AC6-BDA3-4F856FD3CD84}"/>
              </a:ext>
            </a:extLst>
          </p:cNvPr>
          <p:cNvPicPr>
            <a:picLocks noChangeAspect="1"/>
          </p:cNvPicPr>
          <p:nvPr/>
        </p:nvPicPr>
        <p:blipFill>
          <a:blip r:embed="rId2"/>
          <a:stretch>
            <a:fillRect/>
          </a:stretch>
        </p:blipFill>
        <p:spPr>
          <a:xfrm>
            <a:off x="0" y="-141111"/>
            <a:ext cx="12192000" cy="6999111"/>
          </a:xfrm>
          <a:prstGeom prst="rect">
            <a:avLst/>
          </a:prstGeom>
        </p:spPr>
      </p:pic>
      <p:sp>
        <p:nvSpPr>
          <p:cNvPr id="4" name="TextBox 3">
            <a:extLst>
              <a:ext uri="{FF2B5EF4-FFF2-40B4-BE49-F238E27FC236}">
                <a16:creationId xmlns:a16="http://schemas.microsoft.com/office/drawing/2014/main" id="{88FA8BF5-0D24-4430-863B-3DA799BD0E51}"/>
              </a:ext>
            </a:extLst>
          </p:cNvPr>
          <p:cNvSpPr txBox="1"/>
          <p:nvPr/>
        </p:nvSpPr>
        <p:spPr>
          <a:xfrm>
            <a:off x="0" y="0"/>
            <a:ext cx="3116424" cy="584775"/>
          </a:xfrm>
          <a:prstGeom prst="rect">
            <a:avLst/>
          </a:prstGeom>
          <a:noFill/>
        </p:spPr>
        <p:txBody>
          <a:bodyPr wrap="square" rtlCol="0">
            <a:spAutoFit/>
          </a:bodyPr>
          <a:lstStyle/>
          <a:p>
            <a:r>
              <a:rPr lang="en-ZA" sz="3200" b="0" i="0" u="none" strike="noStrike" baseline="0" dirty="0">
                <a:solidFill>
                  <a:schemeClr val="bg1"/>
                </a:solidFill>
                <a:latin typeface="TimesNewRomanPSMT"/>
              </a:rPr>
              <a:t>Exodus </a:t>
            </a:r>
            <a:r>
              <a:rPr lang="en-IN" sz="2000" b="1" cap="all" dirty="0">
                <a:solidFill>
                  <a:schemeClr val="bg1"/>
                </a:solidFill>
                <a:latin typeface="ArialMT"/>
              </a:rPr>
              <a:t>16:11</a:t>
            </a:r>
            <a:endParaRPr lang="bo-CN" sz="2000" b="1" cap="all" dirty="0">
              <a:solidFill>
                <a:schemeClr val="bg1"/>
              </a:solidFill>
              <a:latin typeface="ArialMT"/>
            </a:endParaRPr>
          </a:p>
        </p:txBody>
      </p:sp>
    </p:spTree>
    <p:extLst>
      <p:ext uri="{BB962C8B-B14F-4D97-AF65-F5344CB8AC3E}">
        <p14:creationId xmlns:p14="http://schemas.microsoft.com/office/powerpoint/2010/main" val="35729865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121212"/>
                </a:solidFill>
                <a:effectLst/>
                <a:latin typeface="ArialMT"/>
              </a:rPr>
              <a:t>13In the evening, quail came up and covered the camp; and in the morning the dew lay around the camp.</a:t>
            </a:r>
            <a:endParaRPr lang="en-ZA" dirty="0"/>
          </a:p>
        </p:txBody>
      </p:sp>
      <p:sp>
        <p:nvSpPr>
          <p:cNvPr id="3" name="TextBox 2">
            <a:extLst>
              <a:ext uri="{FF2B5EF4-FFF2-40B4-BE49-F238E27FC236}">
                <a16:creationId xmlns:a16="http://schemas.microsoft.com/office/drawing/2014/main" id="{7779FF76-4DCF-0BCA-528F-5DF49E5268B7}"/>
              </a:ext>
            </a:extLst>
          </p:cNvPr>
          <p:cNvSpPr txBox="1"/>
          <p:nvPr/>
        </p:nvSpPr>
        <p:spPr>
          <a:xfrm>
            <a:off x="6096000" y="0"/>
            <a:ext cx="6096000" cy="6858000"/>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663640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3BD1A7D-39E9-4D59-9BF6-7925A1DCFD2B}"/>
              </a:ext>
            </a:extLst>
          </p:cNvPr>
          <p:cNvPicPr>
            <a:picLocks noChangeAspect="1"/>
          </p:cNvPicPr>
          <p:nvPr/>
        </p:nvPicPr>
        <p:blipFill>
          <a:blip r:embed="rId2"/>
          <a:stretch>
            <a:fillRect/>
          </a:stretch>
        </p:blipFill>
        <p:spPr>
          <a:xfrm>
            <a:off x="0" y="-64295"/>
            <a:ext cx="12192000" cy="6922295"/>
          </a:xfrm>
          <a:prstGeom prst="rect">
            <a:avLst/>
          </a:prstGeom>
        </p:spPr>
      </p:pic>
      <p:sp>
        <p:nvSpPr>
          <p:cNvPr id="4" name="TextBox 3">
            <a:extLst>
              <a:ext uri="{FF2B5EF4-FFF2-40B4-BE49-F238E27FC236}">
                <a16:creationId xmlns:a16="http://schemas.microsoft.com/office/drawing/2014/main" id="{1C020371-F7F2-4078-A4B8-D9D2AA4B7188}"/>
              </a:ext>
            </a:extLst>
          </p:cNvPr>
          <p:cNvSpPr txBox="1"/>
          <p:nvPr/>
        </p:nvSpPr>
        <p:spPr>
          <a:xfrm>
            <a:off x="131951" y="299832"/>
            <a:ext cx="6133381" cy="2172435"/>
          </a:xfrm>
          <a:prstGeom prst="rect">
            <a:avLst/>
          </a:prstGeom>
          <a:noFill/>
        </p:spPr>
        <p:txBody>
          <a:bodyPr wrap="square" rtlCol="0">
            <a:noAutofit/>
          </a:bodyPr>
          <a:lstStyle/>
          <a:p>
            <a:r>
              <a:rPr lang="en-ZA" sz="6000" b="0" i="0" u="none" strike="noStrike" baseline="0" dirty="0">
                <a:solidFill>
                  <a:schemeClr val="bg1"/>
                </a:solidFill>
                <a:latin typeface="TimesNewRomanPSMT"/>
              </a:rPr>
              <a:t>Quail – </a:t>
            </a:r>
          </a:p>
          <a:p>
            <a:r>
              <a:rPr lang="en-ZA" sz="6000" b="0" i="0" u="none" strike="noStrike" baseline="0" dirty="0">
                <a:solidFill>
                  <a:schemeClr val="bg1"/>
                </a:solidFill>
                <a:latin typeface="TimesNewRomanPSMT"/>
              </a:rPr>
              <a:t>Exodus 16:1-13a</a:t>
            </a:r>
            <a:endParaRPr lang="en-ZA" sz="6000" dirty="0">
              <a:solidFill>
                <a:schemeClr val="bg1"/>
              </a:solidFill>
            </a:endParaRPr>
          </a:p>
        </p:txBody>
      </p:sp>
    </p:spTree>
    <p:extLst>
      <p:ext uri="{BB962C8B-B14F-4D97-AF65-F5344CB8AC3E}">
        <p14:creationId xmlns:p14="http://schemas.microsoft.com/office/powerpoint/2010/main" val="12608743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F635EBA-3353-4EC9-82DD-552752E69566}"/>
              </a:ext>
            </a:extLst>
          </p:cNvPr>
          <p:cNvPicPr>
            <a:picLocks noChangeAspect="1"/>
          </p:cNvPicPr>
          <p:nvPr/>
        </p:nvPicPr>
        <p:blipFill>
          <a:blip r:embed="rId2"/>
          <a:stretch>
            <a:fillRect/>
          </a:stretch>
        </p:blipFill>
        <p:spPr>
          <a:xfrm>
            <a:off x="-290106" y="0"/>
            <a:ext cx="12482106" cy="6858000"/>
          </a:xfrm>
          <a:prstGeom prst="rect">
            <a:avLst/>
          </a:prstGeom>
        </p:spPr>
      </p:pic>
      <p:sp>
        <p:nvSpPr>
          <p:cNvPr id="6" name="TextBox 5">
            <a:extLst>
              <a:ext uri="{FF2B5EF4-FFF2-40B4-BE49-F238E27FC236}">
                <a16:creationId xmlns:a16="http://schemas.microsoft.com/office/drawing/2014/main" id="{F7A3B5E4-1BC7-4081-A28E-8F16809B2BC2}"/>
              </a:ext>
            </a:extLst>
          </p:cNvPr>
          <p:cNvSpPr txBox="1"/>
          <p:nvPr/>
        </p:nvSpPr>
        <p:spPr>
          <a:xfrm>
            <a:off x="0" y="0"/>
            <a:ext cx="3116424" cy="584775"/>
          </a:xfrm>
          <a:prstGeom prst="rect">
            <a:avLst/>
          </a:prstGeom>
          <a:noFill/>
        </p:spPr>
        <p:txBody>
          <a:bodyPr wrap="square" rtlCol="0">
            <a:spAutoFit/>
          </a:bodyPr>
          <a:lstStyle/>
          <a:p>
            <a:r>
              <a:rPr lang="en-ZA" sz="3200" b="0" i="0" u="none" strike="noStrike" baseline="0" dirty="0">
                <a:solidFill>
                  <a:schemeClr val="bg1"/>
                </a:solidFill>
                <a:latin typeface="TimesNewRomanPSMT"/>
              </a:rPr>
              <a:t>Exodus </a:t>
            </a:r>
            <a:r>
              <a:rPr lang="en-IN" sz="2000" b="1" cap="all" dirty="0">
                <a:solidFill>
                  <a:schemeClr val="bg1"/>
                </a:solidFill>
                <a:latin typeface="ArialMT"/>
              </a:rPr>
              <a:t>16:13</a:t>
            </a:r>
            <a:endParaRPr lang="bo-CN" sz="2000" b="1" cap="all" dirty="0">
              <a:solidFill>
                <a:schemeClr val="bg1"/>
              </a:solidFill>
              <a:latin typeface="ArialMT"/>
            </a:endParaRPr>
          </a:p>
        </p:txBody>
      </p:sp>
    </p:spTree>
    <p:extLst>
      <p:ext uri="{BB962C8B-B14F-4D97-AF65-F5344CB8AC3E}">
        <p14:creationId xmlns:p14="http://schemas.microsoft.com/office/powerpoint/2010/main" val="36275664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pPr algn="l"/>
            <a:r>
              <a:rPr lang="en-ZA" sz="4000" b="0" i="0" u="none" strike="noStrike" baseline="0" dirty="0">
                <a:latin typeface="TimesNewRomanPSMT"/>
              </a:rPr>
              <a:t>3) Quail – Exodus 16:1-13a (Right 3rd)</a:t>
            </a:r>
          </a:p>
        </p:txBody>
      </p:sp>
      <p:sp>
        <p:nvSpPr>
          <p:cNvPr id="2" name="TextBox 1">
            <a:extLst>
              <a:ext uri="{FF2B5EF4-FFF2-40B4-BE49-F238E27FC236}">
                <a16:creationId xmlns:a16="http://schemas.microsoft.com/office/drawing/2014/main" id="{111DAE15-D417-4676-340F-F2C2A005965B}"/>
              </a:ext>
            </a:extLst>
          </p:cNvPr>
          <p:cNvSpPr txBox="1"/>
          <p:nvPr/>
        </p:nvSpPr>
        <p:spPr>
          <a:xfrm>
            <a:off x="6096000" y="0"/>
            <a:ext cx="6096000" cy="6858000"/>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33487574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8EC8666-E5F2-4AC8-A759-06915FACBDF3}"/>
              </a:ext>
            </a:extLst>
          </p:cNvPr>
          <p:cNvPicPr>
            <a:picLocks noChangeAspect="1"/>
          </p:cNvPicPr>
          <p:nvPr/>
        </p:nvPicPr>
        <p:blipFill>
          <a:blip r:embed="rId2"/>
          <a:stretch>
            <a:fillRect/>
          </a:stretch>
        </p:blipFill>
        <p:spPr>
          <a:xfrm>
            <a:off x="0" y="-64295"/>
            <a:ext cx="12192000" cy="6922295"/>
          </a:xfrm>
          <a:prstGeom prst="rect">
            <a:avLst/>
          </a:prstGeom>
        </p:spPr>
      </p:pic>
      <p:sp>
        <p:nvSpPr>
          <p:cNvPr id="3" name="TextBox 2">
            <a:extLst>
              <a:ext uri="{FF2B5EF4-FFF2-40B4-BE49-F238E27FC236}">
                <a16:creationId xmlns:a16="http://schemas.microsoft.com/office/drawing/2014/main" id="{76D00741-CA69-D7EF-5C93-69B586CB2D94}"/>
              </a:ext>
            </a:extLst>
          </p:cNvPr>
          <p:cNvSpPr txBox="1"/>
          <p:nvPr/>
        </p:nvSpPr>
        <p:spPr>
          <a:xfrm>
            <a:off x="131951" y="299832"/>
            <a:ext cx="6133381" cy="2172435"/>
          </a:xfrm>
          <a:prstGeom prst="rect">
            <a:avLst/>
          </a:prstGeom>
          <a:noFill/>
        </p:spPr>
        <p:txBody>
          <a:bodyPr wrap="square" rtlCol="0">
            <a:noAutofit/>
          </a:bodyPr>
          <a:lstStyle/>
          <a:p>
            <a:r>
              <a:rPr lang="en-ZA" sz="6000" b="0" i="0" u="none" strike="noStrike" baseline="0" dirty="0">
                <a:solidFill>
                  <a:schemeClr val="bg1"/>
                </a:solidFill>
                <a:latin typeface="TimesNewRomanPSMT"/>
              </a:rPr>
              <a:t>Quail – </a:t>
            </a:r>
          </a:p>
          <a:p>
            <a:r>
              <a:rPr lang="en-ZA" sz="6000" b="0" i="0" u="none" strike="noStrike" baseline="0" dirty="0">
                <a:solidFill>
                  <a:schemeClr val="bg1"/>
                </a:solidFill>
                <a:latin typeface="TimesNewRomanPSMT"/>
              </a:rPr>
              <a:t>Exodus 16:1-13a</a:t>
            </a:r>
            <a:endParaRPr lang="en-ZA" sz="6000" dirty="0">
              <a:solidFill>
                <a:schemeClr val="bg1"/>
              </a:solidFill>
            </a:endParaRPr>
          </a:p>
        </p:txBody>
      </p:sp>
    </p:spTree>
    <p:extLst>
      <p:ext uri="{BB962C8B-B14F-4D97-AF65-F5344CB8AC3E}">
        <p14:creationId xmlns:p14="http://schemas.microsoft.com/office/powerpoint/2010/main" val="23414022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3600" b="0" i="0" dirty="0">
                <a:solidFill>
                  <a:srgbClr val="121212"/>
                </a:solidFill>
                <a:effectLst/>
                <a:latin typeface="ArialMT"/>
              </a:rPr>
              <a:t>Exodus16:1They took their journey from Elim, and all the congregation of the children of Israel came to the wilderness of Sin, which is between Elim and Sinai, on the fifteenth day of the second month after their departing out of the land of Egypt. </a:t>
            </a:r>
            <a:endParaRPr lang="en-ZA" dirty="0"/>
          </a:p>
        </p:txBody>
      </p:sp>
      <p:sp>
        <p:nvSpPr>
          <p:cNvPr id="2" name="TextBox 1">
            <a:extLst>
              <a:ext uri="{FF2B5EF4-FFF2-40B4-BE49-F238E27FC236}">
                <a16:creationId xmlns:a16="http://schemas.microsoft.com/office/drawing/2014/main" id="{361AB59E-D3C8-E0A2-1DA7-DA638F731709}"/>
              </a:ext>
            </a:extLst>
          </p:cNvPr>
          <p:cNvSpPr txBox="1"/>
          <p:nvPr/>
        </p:nvSpPr>
        <p:spPr>
          <a:xfrm>
            <a:off x="6096000" y="0"/>
            <a:ext cx="6096000" cy="6858000"/>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5257527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B9C9747-B408-4D29-BA77-8514650C42AD}"/>
              </a:ext>
            </a:extLst>
          </p:cNvPr>
          <p:cNvPicPr>
            <a:picLocks noChangeAspect="1"/>
          </p:cNvPicPr>
          <p:nvPr/>
        </p:nvPicPr>
        <p:blipFill>
          <a:blip r:embed="rId2"/>
          <a:stretch>
            <a:fillRect/>
          </a:stretch>
        </p:blipFill>
        <p:spPr>
          <a:xfrm>
            <a:off x="0" y="1"/>
            <a:ext cx="14669019" cy="6858000"/>
          </a:xfrm>
          <a:prstGeom prst="rect">
            <a:avLst/>
          </a:prstGeom>
        </p:spPr>
      </p:pic>
      <p:sp>
        <p:nvSpPr>
          <p:cNvPr id="4" name="TextBox 3">
            <a:extLst>
              <a:ext uri="{FF2B5EF4-FFF2-40B4-BE49-F238E27FC236}">
                <a16:creationId xmlns:a16="http://schemas.microsoft.com/office/drawing/2014/main" id="{CC93B6D7-A275-438C-A802-1AFE3461B0A4}"/>
              </a:ext>
            </a:extLst>
          </p:cNvPr>
          <p:cNvSpPr txBox="1"/>
          <p:nvPr/>
        </p:nvSpPr>
        <p:spPr>
          <a:xfrm>
            <a:off x="0" y="0"/>
            <a:ext cx="3116424" cy="584775"/>
          </a:xfrm>
          <a:prstGeom prst="rect">
            <a:avLst/>
          </a:prstGeom>
          <a:noFill/>
        </p:spPr>
        <p:txBody>
          <a:bodyPr wrap="square" rtlCol="0">
            <a:spAutoFit/>
          </a:bodyPr>
          <a:lstStyle/>
          <a:p>
            <a:r>
              <a:rPr lang="en-ZA" sz="3200" b="0" i="0" u="none" strike="noStrike" baseline="0" dirty="0">
                <a:solidFill>
                  <a:schemeClr val="bg1"/>
                </a:solidFill>
                <a:latin typeface="TimesNewRomanPSMT"/>
              </a:rPr>
              <a:t>Exodus </a:t>
            </a:r>
            <a:r>
              <a:rPr lang="en-IN" sz="2000" b="1" cap="all" dirty="0">
                <a:solidFill>
                  <a:schemeClr val="bg1"/>
                </a:solidFill>
                <a:latin typeface="ArialMT"/>
              </a:rPr>
              <a:t>16:1</a:t>
            </a:r>
            <a:endParaRPr lang="bo-CN" sz="2000" b="1" cap="all" dirty="0">
              <a:solidFill>
                <a:schemeClr val="bg1"/>
              </a:solidFill>
              <a:latin typeface="ArialMT"/>
            </a:endParaRPr>
          </a:p>
        </p:txBody>
      </p:sp>
    </p:spTree>
    <p:extLst>
      <p:ext uri="{BB962C8B-B14F-4D97-AF65-F5344CB8AC3E}">
        <p14:creationId xmlns:p14="http://schemas.microsoft.com/office/powerpoint/2010/main" val="33420064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121212"/>
                </a:solidFill>
                <a:effectLst/>
                <a:latin typeface="ArialMT"/>
              </a:rPr>
              <a:t>2The whole congregation of the children of Israel murmured against Moses and against Aaron in the wilderness;</a:t>
            </a:r>
            <a:endParaRPr lang="en-ZA" dirty="0"/>
          </a:p>
        </p:txBody>
      </p:sp>
      <p:sp>
        <p:nvSpPr>
          <p:cNvPr id="3" name="TextBox 2">
            <a:extLst>
              <a:ext uri="{FF2B5EF4-FFF2-40B4-BE49-F238E27FC236}">
                <a16:creationId xmlns:a16="http://schemas.microsoft.com/office/drawing/2014/main" id="{22988184-3F4F-A731-FE08-220CD2450E30}"/>
              </a:ext>
            </a:extLst>
          </p:cNvPr>
          <p:cNvSpPr txBox="1"/>
          <p:nvPr/>
        </p:nvSpPr>
        <p:spPr>
          <a:xfrm>
            <a:off x="6096000" y="0"/>
            <a:ext cx="6096000" cy="6858000"/>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20445686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14EE03F-7905-4871-9672-A8DBE9442588}"/>
              </a:ext>
            </a:extLst>
          </p:cNvPr>
          <p:cNvPicPr>
            <a:picLocks noChangeAspect="1"/>
          </p:cNvPicPr>
          <p:nvPr/>
        </p:nvPicPr>
        <p:blipFill>
          <a:blip r:embed="rId2"/>
          <a:stretch>
            <a:fillRect/>
          </a:stretch>
        </p:blipFill>
        <p:spPr>
          <a:xfrm>
            <a:off x="-537289" y="-1"/>
            <a:ext cx="13057036" cy="7531331"/>
          </a:xfrm>
          <a:prstGeom prst="rect">
            <a:avLst/>
          </a:prstGeom>
        </p:spPr>
      </p:pic>
      <p:sp>
        <p:nvSpPr>
          <p:cNvPr id="4" name="TextBox 3">
            <a:extLst>
              <a:ext uri="{FF2B5EF4-FFF2-40B4-BE49-F238E27FC236}">
                <a16:creationId xmlns:a16="http://schemas.microsoft.com/office/drawing/2014/main" id="{320BCCB8-C92B-438A-A8E6-7A1AFBD6A28F}"/>
              </a:ext>
            </a:extLst>
          </p:cNvPr>
          <p:cNvSpPr txBox="1"/>
          <p:nvPr/>
        </p:nvSpPr>
        <p:spPr>
          <a:xfrm>
            <a:off x="0" y="0"/>
            <a:ext cx="3116424" cy="584775"/>
          </a:xfrm>
          <a:prstGeom prst="rect">
            <a:avLst/>
          </a:prstGeom>
          <a:noFill/>
        </p:spPr>
        <p:txBody>
          <a:bodyPr wrap="square" rtlCol="0">
            <a:spAutoFit/>
          </a:bodyPr>
          <a:lstStyle/>
          <a:p>
            <a:r>
              <a:rPr lang="en-ZA" sz="3200" b="0" i="0" u="none" strike="noStrike" baseline="0" dirty="0">
                <a:solidFill>
                  <a:schemeClr val="bg1"/>
                </a:solidFill>
                <a:latin typeface="TimesNewRomanPSMT"/>
              </a:rPr>
              <a:t>Exodus </a:t>
            </a:r>
            <a:r>
              <a:rPr lang="en-IN" sz="2000" b="1" cap="all" dirty="0">
                <a:solidFill>
                  <a:schemeClr val="bg1"/>
                </a:solidFill>
                <a:latin typeface="ArialMT"/>
              </a:rPr>
              <a:t>16:2</a:t>
            </a:r>
            <a:endParaRPr lang="bo-CN" sz="2000" b="1" cap="all" dirty="0">
              <a:solidFill>
                <a:schemeClr val="bg1"/>
              </a:solidFill>
              <a:latin typeface="ArialMT"/>
            </a:endParaRPr>
          </a:p>
        </p:txBody>
      </p:sp>
    </p:spTree>
    <p:extLst>
      <p:ext uri="{BB962C8B-B14F-4D97-AF65-F5344CB8AC3E}">
        <p14:creationId xmlns:p14="http://schemas.microsoft.com/office/powerpoint/2010/main" val="22423634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3200" b="0" i="0" dirty="0">
                <a:solidFill>
                  <a:srgbClr val="121212"/>
                </a:solidFill>
                <a:effectLst/>
                <a:latin typeface="ArialMT"/>
              </a:rPr>
              <a:t>3and the children of Israel said to them, “We wish that we had died by Yahweh’s hand in the land of Egypt, when we sat by the meat pots, when we ate our fill of bread, for you have brought us out into this wilderness to kill this whole assembly with hunger.”</a:t>
            </a:r>
            <a:endParaRPr lang="en-ZA" dirty="0"/>
          </a:p>
        </p:txBody>
      </p:sp>
      <p:sp>
        <p:nvSpPr>
          <p:cNvPr id="2" name="TextBox 1">
            <a:extLst>
              <a:ext uri="{FF2B5EF4-FFF2-40B4-BE49-F238E27FC236}">
                <a16:creationId xmlns:a16="http://schemas.microsoft.com/office/drawing/2014/main" id="{736EF852-9856-1B31-D287-655AC93CDBE3}"/>
              </a:ext>
            </a:extLst>
          </p:cNvPr>
          <p:cNvSpPr txBox="1"/>
          <p:nvPr/>
        </p:nvSpPr>
        <p:spPr>
          <a:xfrm>
            <a:off x="6096000" y="0"/>
            <a:ext cx="6096000" cy="6858000"/>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368126634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453</TotalTime>
  <Words>405</Words>
  <Application>Microsoft Office PowerPoint</Application>
  <PresentationFormat>Widescreen</PresentationFormat>
  <Paragraphs>38</Paragraphs>
  <Slides>20</Slides>
  <Notes>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20</vt:i4>
      </vt:variant>
    </vt:vector>
  </HeadingPairs>
  <TitlesOfParts>
    <vt:vector size="26" baseType="lpstr">
      <vt:lpstr>Arial</vt:lpstr>
      <vt:lpstr>ArialMT</vt:lpstr>
      <vt:lpstr>Calibri</vt:lpstr>
      <vt:lpstr>Calibri Light</vt:lpstr>
      <vt:lpstr>TimesNewRomanPSMT</vt:lpstr>
      <vt:lpstr>Office Theme</vt:lpstr>
      <vt:lpstr>10-4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10</cp:revision>
  <dcterms:created xsi:type="dcterms:W3CDTF">2021-07-20T09:23:46Z</dcterms:created>
  <dcterms:modified xsi:type="dcterms:W3CDTF">2023-01-25T11:33:30Z</dcterms:modified>
</cp:coreProperties>
</file>