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97" r:id="rId2"/>
    <p:sldId id="298" r:id="rId3"/>
    <p:sldId id="256" r:id="rId4"/>
    <p:sldId id="299" r:id="rId5"/>
    <p:sldId id="258" r:id="rId6"/>
    <p:sldId id="300" r:id="rId7"/>
    <p:sldId id="281" r:id="rId8"/>
    <p:sldId id="301" r:id="rId9"/>
    <p:sldId id="282" r:id="rId10"/>
    <p:sldId id="302" r:id="rId11"/>
    <p:sldId id="283" r:id="rId12"/>
    <p:sldId id="303" r:id="rId13"/>
    <p:sldId id="284" r:id="rId14"/>
    <p:sldId id="304" r:id="rId15"/>
    <p:sldId id="285" r:id="rId16"/>
    <p:sldId id="305" r:id="rId17"/>
    <p:sldId id="286" r:id="rId18"/>
    <p:sldId id="306" r:id="rId19"/>
    <p:sldId id="287" r:id="rId20"/>
    <p:sldId id="307" r:id="rId21"/>
    <p:sldId id="288" r:id="rId22"/>
    <p:sldId id="309" r:id="rId23"/>
    <p:sldId id="289" r:id="rId24"/>
    <p:sldId id="308" r:id="rId25"/>
    <p:sldId id="290" r:id="rId26"/>
    <p:sldId id="310" r:id="rId27"/>
    <p:sldId id="291" r:id="rId28"/>
    <p:sldId id="311" r:id="rId29"/>
    <p:sldId id="292" r:id="rId30"/>
    <p:sldId id="312" r:id="rId31"/>
    <p:sldId id="293" r:id="rId32"/>
    <p:sldId id="313" r:id="rId33"/>
    <p:sldId id="294" r:id="rId34"/>
    <p:sldId id="314" r:id="rId35"/>
    <p:sldId id="295" r:id="rId36"/>
    <p:sldId id="315" r:id="rId37"/>
    <p:sldId id="296" r:id="rId38"/>
    <p:sldId id="31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CE5E4C-42EC-4BE7-A1B8-5F4B2D26AFF1}" v="19" dt="2023-01-25T11:45:50.4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57" d="100"/>
          <a:sy n="57" d="100"/>
        </p:scale>
        <p:origin x="72" y="9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74CE5E4C-42EC-4BE7-A1B8-5F4B2D26AFF1}"/>
    <pc:docChg chg="undo custSel modSld">
      <pc:chgData name="Alfred Smith" userId="3c60a3631c0db8ad" providerId="LiveId" clId="{74CE5E4C-42EC-4BE7-A1B8-5F4B2D26AFF1}" dt="2023-01-25T11:45:50.488" v="67"/>
      <pc:docMkLst>
        <pc:docMk/>
      </pc:docMkLst>
      <pc:sldChg chg="delSp modSp mod modTransition modAnim">
        <pc:chgData name="Alfred Smith" userId="3c60a3631c0db8ad" providerId="LiveId" clId="{74CE5E4C-42EC-4BE7-A1B8-5F4B2D26AFF1}" dt="2023-01-25T11:45:13.300" v="50" actId="478"/>
        <pc:sldMkLst>
          <pc:docMk/>
          <pc:sldMk cId="3348757415" sldId="256"/>
        </pc:sldMkLst>
        <pc:spChg chg="mod">
          <ac:chgData name="Alfred Smith" userId="3c60a3631c0db8ad" providerId="LiveId" clId="{74CE5E4C-42EC-4BE7-A1B8-5F4B2D26AFF1}" dt="2023-01-25T11:41:37.756" v="0" actId="20577"/>
          <ac:spMkLst>
            <pc:docMk/>
            <pc:sldMk cId="3348757415" sldId="256"/>
            <ac:spMk id="4" creationId="{9A13E2D8-2F59-44C1-B1D2-79C300C26DD4}"/>
          </ac:spMkLst>
        </pc:spChg>
        <pc:spChg chg="del">
          <ac:chgData name="Alfred Smith" userId="3c60a3631c0db8ad" providerId="LiveId" clId="{74CE5E4C-42EC-4BE7-A1B8-5F4B2D26AFF1}" dt="2023-01-25T11:45:13.300" v="50" actId="478"/>
          <ac:spMkLst>
            <pc:docMk/>
            <pc:sldMk cId="3348757415" sldId="256"/>
            <ac:spMk id="6" creationId="{416C064E-628E-47C0-A712-DB178FE9901E}"/>
          </ac:spMkLst>
        </pc:spChg>
        <pc:picChg chg="del">
          <ac:chgData name="Alfred Smith" userId="3c60a3631c0db8ad" providerId="LiveId" clId="{74CE5E4C-42EC-4BE7-A1B8-5F4B2D26AFF1}" dt="2023-01-25T11:44:08.560" v="31"/>
          <ac:picMkLst>
            <pc:docMk/>
            <pc:sldMk cId="3348757415" sldId="256"/>
            <ac:picMk id="8" creationId="{75BC59AD-5680-4E99-ABFB-DE6B6353966B}"/>
          </ac:picMkLst>
        </pc:picChg>
      </pc:sldChg>
      <pc:sldChg chg="addSp delSp modSp mod modTransition modAnim">
        <pc:chgData name="Alfred Smith" userId="3c60a3631c0db8ad" providerId="LiveId" clId="{74CE5E4C-42EC-4BE7-A1B8-5F4B2D26AFF1}" dt="2023-01-25T11:45:29.105" v="51"/>
        <pc:sldMkLst>
          <pc:docMk/>
          <pc:sldMk cId="525752733" sldId="258"/>
        </pc:sldMkLst>
        <pc:spChg chg="add mod">
          <ac:chgData name="Alfred Smith" userId="3c60a3631c0db8ad" providerId="LiveId" clId="{74CE5E4C-42EC-4BE7-A1B8-5F4B2D26AFF1}" dt="2023-01-25T11:45:29.105" v="51"/>
          <ac:spMkLst>
            <pc:docMk/>
            <pc:sldMk cId="525752733" sldId="258"/>
            <ac:spMk id="2" creationId="{E2900B87-4F6C-8106-8A1C-6CB7FD2806F9}"/>
          </ac:spMkLst>
        </pc:spChg>
        <pc:spChg chg="del">
          <ac:chgData name="Alfred Smith" userId="3c60a3631c0db8ad" providerId="LiveId" clId="{74CE5E4C-42EC-4BE7-A1B8-5F4B2D26AFF1}" dt="2023-01-25T11:45:08.058" v="49" actId="478"/>
          <ac:spMkLst>
            <pc:docMk/>
            <pc:sldMk cId="525752733" sldId="258"/>
            <ac:spMk id="6" creationId="{416C064E-628E-47C0-A712-DB178FE9901E}"/>
          </ac:spMkLst>
        </pc:spChg>
        <pc:picChg chg="del">
          <ac:chgData name="Alfred Smith" userId="3c60a3631c0db8ad" providerId="LiveId" clId="{74CE5E4C-42EC-4BE7-A1B8-5F4B2D26AFF1}" dt="2023-01-25T11:44:08.560" v="31"/>
          <ac:picMkLst>
            <pc:docMk/>
            <pc:sldMk cId="525752733" sldId="258"/>
            <ac:picMk id="9" creationId="{785EBEFA-1E45-452B-AE4C-AED58AFA7B16}"/>
          </ac:picMkLst>
        </pc:picChg>
      </pc:sldChg>
      <pc:sldChg chg="addSp delSp modSp mod modTransition modAnim">
        <pc:chgData name="Alfred Smith" userId="3c60a3631c0db8ad" providerId="LiveId" clId="{74CE5E4C-42EC-4BE7-A1B8-5F4B2D26AFF1}" dt="2023-01-25T11:45:30.728" v="52"/>
        <pc:sldMkLst>
          <pc:docMk/>
          <pc:sldMk cId="2044568653" sldId="281"/>
        </pc:sldMkLst>
        <pc:spChg chg="add mod">
          <ac:chgData name="Alfred Smith" userId="3c60a3631c0db8ad" providerId="LiveId" clId="{74CE5E4C-42EC-4BE7-A1B8-5F4B2D26AFF1}" dt="2023-01-25T11:45:30.728" v="52"/>
          <ac:spMkLst>
            <pc:docMk/>
            <pc:sldMk cId="2044568653" sldId="281"/>
            <ac:spMk id="2" creationId="{D39718E7-6B6E-4A8F-78C7-364B9152980F}"/>
          </ac:spMkLst>
        </pc:spChg>
        <pc:spChg chg="del">
          <ac:chgData name="Alfred Smith" userId="3c60a3631c0db8ad" providerId="LiveId" clId="{74CE5E4C-42EC-4BE7-A1B8-5F4B2D26AFF1}" dt="2023-01-25T11:45:05.284" v="48" actId="478"/>
          <ac:spMkLst>
            <pc:docMk/>
            <pc:sldMk cId="2044568653" sldId="281"/>
            <ac:spMk id="6" creationId="{416C064E-628E-47C0-A712-DB178FE9901E}"/>
          </ac:spMkLst>
        </pc:spChg>
        <pc:picChg chg="del">
          <ac:chgData name="Alfred Smith" userId="3c60a3631c0db8ad" providerId="LiveId" clId="{74CE5E4C-42EC-4BE7-A1B8-5F4B2D26AFF1}" dt="2023-01-25T11:44:08.560" v="31"/>
          <ac:picMkLst>
            <pc:docMk/>
            <pc:sldMk cId="2044568653" sldId="281"/>
            <ac:picMk id="10" creationId="{84592D5E-C902-4571-B339-A1C0EB4351FE}"/>
          </ac:picMkLst>
        </pc:picChg>
      </pc:sldChg>
      <pc:sldChg chg="addSp delSp modSp mod modTransition modAnim">
        <pc:chgData name="Alfred Smith" userId="3c60a3631c0db8ad" providerId="LiveId" clId="{74CE5E4C-42EC-4BE7-A1B8-5F4B2D26AFF1}" dt="2023-01-25T11:45:32.087" v="53"/>
        <pc:sldMkLst>
          <pc:docMk/>
          <pc:sldMk cId="3681266347" sldId="282"/>
        </pc:sldMkLst>
        <pc:spChg chg="add mod">
          <ac:chgData name="Alfred Smith" userId="3c60a3631c0db8ad" providerId="LiveId" clId="{74CE5E4C-42EC-4BE7-A1B8-5F4B2D26AFF1}" dt="2023-01-25T11:45:32.087" v="53"/>
          <ac:spMkLst>
            <pc:docMk/>
            <pc:sldMk cId="3681266347" sldId="282"/>
            <ac:spMk id="3" creationId="{32737728-7D67-78E5-9E66-63D87CDAE5EB}"/>
          </ac:spMkLst>
        </pc:spChg>
        <pc:spChg chg="del">
          <ac:chgData name="Alfred Smith" userId="3c60a3631c0db8ad" providerId="LiveId" clId="{74CE5E4C-42EC-4BE7-A1B8-5F4B2D26AFF1}" dt="2023-01-25T11:45:00.870" v="47" actId="478"/>
          <ac:spMkLst>
            <pc:docMk/>
            <pc:sldMk cId="3681266347" sldId="282"/>
            <ac:spMk id="6" creationId="{416C064E-628E-47C0-A712-DB178FE9901E}"/>
          </ac:spMkLst>
        </pc:spChg>
        <pc:picChg chg="del">
          <ac:chgData name="Alfred Smith" userId="3c60a3631c0db8ad" providerId="LiveId" clId="{74CE5E4C-42EC-4BE7-A1B8-5F4B2D26AFF1}" dt="2023-01-25T11:44:08.560" v="31"/>
          <ac:picMkLst>
            <pc:docMk/>
            <pc:sldMk cId="3681266347" sldId="282"/>
            <ac:picMk id="2" creationId="{64207E65-4598-475E-BE43-AE15850326F1}"/>
          </ac:picMkLst>
        </pc:picChg>
      </pc:sldChg>
      <pc:sldChg chg="addSp delSp modSp mod modTransition modAnim">
        <pc:chgData name="Alfred Smith" userId="3c60a3631c0db8ad" providerId="LiveId" clId="{74CE5E4C-42EC-4BE7-A1B8-5F4B2D26AFF1}" dt="2023-01-25T11:45:33.420" v="54"/>
        <pc:sldMkLst>
          <pc:docMk/>
          <pc:sldMk cId="26953390" sldId="283"/>
        </pc:sldMkLst>
        <pc:spChg chg="add mod">
          <ac:chgData name="Alfred Smith" userId="3c60a3631c0db8ad" providerId="LiveId" clId="{74CE5E4C-42EC-4BE7-A1B8-5F4B2D26AFF1}" dt="2023-01-25T11:45:33.420" v="54"/>
          <ac:spMkLst>
            <pc:docMk/>
            <pc:sldMk cId="26953390" sldId="283"/>
            <ac:spMk id="2" creationId="{1918EF48-ED64-13EF-9C54-0D1466AB6E51}"/>
          </ac:spMkLst>
        </pc:spChg>
        <pc:spChg chg="del">
          <ac:chgData name="Alfred Smith" userId="3c60a3631c0db8ad" providerId="LiveId" clId="{74CE5E4C-42EC-4BE7-A1B8-5F4B2D26AFF1}" dt="2023-01-25T11:44:53.065" v="46" actId="478"/>
          <ac:spMkLst>
            <pc:docMk/>
            <pc:sldMk cId="26953390" sldId="283"/>
            <ac:spMk id="6" creationId="{416C064E-628E-47C0-A712-DB178FE9901E}"/>
          </ac:spMkLst>
        </pc:spChg>
        <pc:picChg chg="del">
          <ac:chgData name="Alfred Smith" userId="3c60a3631c0db8ad" providerId="LiveId" clId="{74CE5E4C-42EC-4BE7-A1B8-5F4B2D26AFF1}" dt="2023-01-25T11:44:08.560" v="31"/>
          <ac:picMkLst>
            <pc:docMk/>
            <pc:sldMk cId="26953390" sldId="283"/>
            <ac:picMk id="8" creationId="{6CB08882-02BB-4176-91F5-7293F94700E1}"/>
          </ac:picMkLst>
        </pc:picChg>
      </pc:sldChg>
      <pc:sldChg chg="addSp delSp modSp mod modTransition modAnim">
        <pc:chgData name="Alfred Smith" userId="3c60a3631c0db8ad" providerId="LiveId" clId="{74CE5E4C-42EC-4BE7-A1B8-5F4B2D26AFF1}" dt="2023-01-25T11:45:34.727" v="55"/>
        <pc:sldMkLst>
          <pc:docMk/>
          <pc:sldMk cId="2872476414" sldId="284"/>
        </pc:sldMkLst>
        <pc:spChg chg="add mod">
          <ac:chgData name="Alfred Smith" userId="3c60a3631c0db8ad" providerId="LiveId" clId="{74CE5E4C-42EC-4BE7-A1B8-5F4B2D26AFF1}" dt="2023-01-25T11:45:34.727" v="55"/>
          <ac:spMkLst>
            <pc:docMk/>
            <pc:sldMk cId="2872476414" sldId="284"/>
            <ac:spMk id="2" creationId="{5212FC4D-FF71-B027-4381-7ED9E1E464FE}"/>
          </ac:spMkLst>
        </pc:spChg>
        <pc:spChg chg="del">
          <ac:chgData name="Alfred Smith" userId="3c60a3631c0db8ad" providerId="LiveId" clId="{74CE5E4C-42EC-4BE7-A1B8-5F4B2D26AFF1}" dt="2023-01-25T11:44:50.290" v="45" actId="478"/>
          <ac:spMkLst>
            <pc:docMk/>
            <pc:sldMk cId="2872476414" sldId="284"/>
            <ac:spMk id="6" creationId="{416C064E-628E-47C0-A712-DB178FE9901E}"/>
          </ac:spMkLst>
        </pc:spChg>
        <pc:picChg chg="del">
          <ac:chgData name="Alfred Smith" userId="3c60a3631c0db8ad" providerId="LiveId" clId="{74CE5E4C-42EC-4BE7-A1B8-5F4B2D26AFF1}" dt="2023-01-25T11:44:08.560" v="31"/>
          <ac:picMkLst>
            <pc:docMk/>
            <pc:sldMk cId="2872476414" sldId="284"/>
            <ac:picMk id="7" creationId="{1D2C6F39-2041-4A9F-9750-C124FF618C98}"/>
          </ac:picMkLst>
        </pc:picChg>
      </pc:sldChg>
      <pc:sldChg chg="addSp delSp modSp mod modTransition modAnim">
        <pc:chgData name="Alfred Smith" userId="3c60a3631c0db8ad" providerId="LiveId" clId="{74CE5E4C-42EC-4BE7-A1B8-5F4B2D26AFF1}" dt="2023-01-25T11:45:35.948" v="56"/>
        <pc:sldMkLst>
          <pc:docMk/>
          <pc:sldMk cId="2342427813" sldId="285"/>
        </pc:sldMkLst>
        <pc:spChg chg="add mod">
          <ac:chgData name="Alfred Smith" userId="3c60a3631c0db8ad" providerId="LiveId" clId="{74CE5E4C-42EC-4BE7-A1B8-5F4B2D26AFF1}" dt="2023-01-25T11:45:35.948" v="56"/>
          <ac:spMkLst>
            <pc:docMk/>
            <pc:sldMk cId="2342427813" sldId="285"/>
            <ac:spMk id="2" creationId="{77C66194-FF37-CFEE-3C86-6A443C07336C}"/>
          </ac:spMkLst>
        </pc:spChg>
        <pc:spChg chg="del">
          <ac:chgData name="Alfred Smith" userId="3c60a3631c0db8ad" providerId="LiveId" clId="{74CE5E4C-42EC-4BE7-A1B8-5F4B2D26AFF1}" dt="2023-01-25T11:44:47.597" v="44" actId="478"/>
          <ac:spMkLst>
            <pc:docMk/>
            <pc:sldMk cId="2342427813" sldId="285"/>
            <ac:spMk id="6" creationId="{416C064E-628E-47C0-A712-DB178FE9901E}"/>
          </ac:spMkLst>
        </pc:spChg>
        <pc:picChg chg="del">
          <ac:chgData name="Alfred Smith" userId="3c60a3631c0db8ad" providerId="LiveId" clId="{74CE5E4C-42EC-4BE7-A1B8-5F4B2D26AFF1}" dt="2023-01-25T11:44:08.560" v="31"/>
          <ac:picMkLst>
            <pc:docMk/>
            <pc:sldMk cId="2342427813" sldId="285"/>
            <ac:picMk id="5" creationId="{A6B05716-5C6C-48DE-8102-2764DAA94C16}"/>
          </ac:picMkLst>
        </pc:picChg>
      </pc:sldChg>
      <pc:sldChg chg="addSp delSp modSp mod modTransition modAnim">
        <pc:chgData name="Alfred Smith" userId="3c60a3631c0db8ad" providerId="LiveId" clId="{74CE5E4C-42EC-4BE7-A1B8-5F4B2D26AFF1}" dt="2023-01-25T11:45:37.214" v="57"/>
        <pc:sldMkLst>
          <pc:docMk/>
          <pc:sldMk cId="2223752114" sldId="286"/>
        </pc:sldMkLst>
        <pc:spChg chg="add mod">
          <ac:chgData name="Alfred Smith" userId="3c60a3631c0db8ad" providerId="LiveId" clId="{74CE5E4C-42EC-4BE7-A1B8-5F4B2D26AFF1}" dt="2023-01-25T11:45:37.214" v="57"/>
          <ac:spMkLst>
            <pc:docMk/>
            <pc:sldMk cId="2223752114" sldId="286"/>
            <ac:spMk id="2" creationId="{B7D4477E-95E0-6FC1-489A-5E0BB35A5CCE}"/>
          </ac:spMkLst>
        </pc:spChg>
        <pc:spChg chg="del">
          <ac:chgData name="Alfred Smith" userId="3c60a3631c0db8ad" providerId="LiveId" clId="{74CE5E4C-42EC-4BE7-A1B8-5F4B2D26AFF1}" dt="2023-01-25T11:44:44.632" v="43" actId="478"/>
          <ac:spMkLst>
            <pc:docMk/>
            <pc:sldMk cId="2223752114" sldId="286"/>
            <ac:spMk id="6" creationId="{416C064E-628E-47C0-A712-DB178FE9901E}"/>
          </ac:spMkLst>
        </pc:spChg>
        <pc:picChg chg="del">
          <ac:chgData name="Alfred Smith" userId="3c60a3631c0db8ad" providerId="LiveId" clId="{74CE5E4C-42EC-4BE7-A1B8-5F4B2D26AFF1}" dt="2023-01-25T11:44:08.560" v="31"/>
          <ac:picMkLst>
            <pc:docMk/>
            <pc:sldMk cId="2223752114" sldId="286"/>
            <ac:picMk id="5" creationId="{16DB79D2-6067-4441-9E23-8A5DF65ABD11}"/>
          </ac:picMkLst>
        </pc:picChg>
      </pc:sldChg>
      <pc:sldChg chg="addSp delSp modSp mod modTransition modAnim">
        <pc:chgData name="Alfred Smith" userId="3c60a3631c0db8ad" providerId="LiveId" clId="{74CE5E4C-42EC-4BE7-A1B8-5F4B2D26AFF1}" dt="2023-01-25T11:45:38.468" v="58"/>
        <pc:sldMkLst>
          <pc:docMk/>
          <pc:sldMk cId="680484570" sldId="287"/>
        </pc:sldMkLst>
        <pc:spChg chg="add mod">
          <ac:chgData name="Alfred Smith" userId="3c60a3631c0db8ad" providerId="LiveId" clId="{74CE5E4C-42EC-4BE7-A1B8-5F4B2D26AFF1}" dt="2023-01-25T11:45:38.468" v="58"/>
          <ac:spMkLst>
            <pc:docMk/>
            <pc:sldMk cId="680484570" sldId="287"/>
            <ac:spMk id="3" creationId="{A48386D3-6DE6-F415-E7AF-E1A411D17004}"/>
          </ac:spMkLst>
        </pc:spChg>
        <pc:spChg chg="del">
          <ac:chgData name="Alfred Smith" userId="3c60a3631c0db8ad" providerId="LiveId" clId="{74CE5E4C-42EC-4BE7-A1B8-5F4B2D26AFF1}" dt="2023-01-25T11:44:41.606" v="42" actId="478"/>
          <ac:spMkLst>
            <pc:docMk/>
            <pc:sldMk cId="680484570" sldId="287"/>
            <ac:spMk id="6" creationId="{416C064E-628E-47C0-A712-DB178FE9901E}"/>
          </ac:spMkLst>
        </pc:spChg>
        <pc:picChg chg="del">
          <ac:chgData name="Alfred Smith" userId="3c60a3631c0db8ad" providerId="LiveId" clId="{74CE5E4C-42EC-4BE7-A1B8-5F4B2D26AFF1}" dt="2023-01-25T11:44:08.560" v="31"/>
          <ac:picMkLst>
            <pc:docMk/>
            <pc:sldMk cId="680484570" sldId="287"/>
            <ac:picMk id="2" creationId="{DFD0D6F2-4A7A-4E4B-9E5F-454191DC3378}"/>
          </ac:picMkLst>
        </pc:picChg>
      </pc:sldChg>
      <pc:sldChg chg="addSp delSp modSp mod modTransition modAnim">
        <pc:chgData name="Alfred Smith" userId="3c60a3631c0db8ad" providerId="LiveId" clId="{74CE5E4C-42EC-4BE7-A1B8-5F4B2D26AFF1}" dt="2023-01-25T11:45:39.812" v="59"/>
        <pc:sldMkLst>
          <pc:docMk/>
          <pc:sldMk cId="1123929638" sldId="288"/>
        </pc:sldMkLst>
        <pc:spChg chg="add mod">
          <ac:chgData name="Alfred Smith" userId="3c60a3631c0db8ad" providerId="LiveId" clId="{74CE5E4C-42EC-4BE7-A1B8-5F4B2D26AFF1}" dt="2023-01-25T11:45:39.812" v="59"/>
          <ac:spMkLst>
            <pc:docMk/>
            <pc:sldMk cId="1123929638" sldId="288"/>
            <ac:spMk id="2" creationId="{CAB95AEF-34A9-FA3F-FDFC-DE5D7564CDE5}"/>
          </ac:spMkLst>
        </pc:spChg>
        <pc:spChg chg="del">
          <ac:chgData name="Alfred Smith" userId="3c60a3631c0db8ad" providerId="LiveId" clId="{74CE5E4C-42EC-4BE7-A1B8-5F4B2D26AFF1}" dt="2023-01-25T11:44:39" v="41" actId="478"/>
          <ac:spMkLst>
            <pc:docMk/>
            <pc:sldMk cId="1123929638" sldId="288"/>
            <ac:spMk id="6" creationId="{416C064E-628E-47C0-A712-DB178FE9901E}"/>
          </ac:spMkLst>
        </pc:spChg>
        <pc:picChg chg="del">
          <ac:chgData name="Alfred Smith" userId="3c60a3631c0db8ad" providerId="LiveId" clId="{74CE5E4C-42EC-4BE7-A1B8-5F4B2D26AFF1}" dt="2023-01-25T11:44:08.560" v="31"/>
          <ac:picMkLst>
            <pc:docMk/>
            <pc:sldMk cId="1123929638" sldId="288"/>
            <ac:picMk id="5" creationId="{57E69AE8-5DEE-4D64-A273-F54C9B047579}"/>
          </ac:picMkLst>
        </pc:picChg>
      </pc:sldChg>
      <pc:sldChg chg="addSp delSp modSp mod modTransition modAnim">
        <pc:chgData name="Alfred Smith" userId="3c60a3631c0db8ad" providerId="LiveId" clId="{74CE5E4C-42EC-4BE7-A1B8-5F4B2D26AFF1}" dt="2023-01-25T11:45:41.103" v="60"/>
        <pc:sldMkLst>
          <pc:docMk/>
          <pc:sldMk cId="1206678836" sldId="289"/>
        </pc:sldMkLst>
        <pc:spChg chg="add mod">
          <ac:chgData name="Alfred Smith" userId="3c60a3631c0db8ad" providerId="LiveId" clId="{74CE5E4C-42EC-4BE7-A1B8-5F4B2D26AFF1}" dt="2023-01-25T11:45:41.103" v="60"/>
          <ac:spMkLst>
            <pc:docMk/>
            <pc:sldMk cId="1206678836" sldId="289"/>
            <ac:spMk id="2" creationId="{3D116050-9FC0-7855-41B4-68005EF6130C}"/>
          </ac:spMkLst>
        </pc:spChg>
        <pc:spChg chg="del">
          <ac:chgData name="Alfred Smith" userId="3c60a3631c0db8ad" providerId="LiveId" clId="{74CE5E4C-42EC-4BE7-A1B8-5F4B2D26AFF1}" dt="2023-01-25T11:44:36.236" v="40" actId="478"/>
          <ac:spMkLst>
            <pc:docMk/>
            <pc:sldMk cId="1206678836" sldId="289"/>
            <ac:spMk id="6" creationId="{416C064E-628E-47C0-A712-DB178FE9901E}"/>
          </ac:spMkLst>
        </pc:spChg>
        <pc:picChg chg="del">
          <ac:chgData name="Alfred Smith" userId="3c60a3631c0db8ad" providerId="LiveId" clId="{74CE5E4C-42EC-4BE7-A1B8-5F4B2D26AFF1}" dt="2023-01-25T11:44:08.560" v="31"/>
          <ac:picMkLst>
            <pc:docMk/>
            <pc:sldMk cId="1206678836" sldId="289"/>
            <ac:picMk id="7" creationId="{2D14D984-84BB-4BAA-ACC9-77DF8256F5CD}"/>
          </ac:picMkLst>
        </pc:picChg>
      </pc:sldChg>
      <pc:sldChg chg="addSp delSp modSp mod modTransition modAnim">
        <pc:chgData name="Alfred Smith" userId="3c60a3631c0db8ad" providerId="LiveId" clId="{74CE5E4C-42EC-4BE7-A1B8-5F4B2D26AFF1}" dt="2023-01-25T11:45:42.386" v="61"/>
        <pc:sldMkLst>
          <pc:docMk/>
          <pc:sldMk cId="3289899634" sldId="290"/>
        </pc:sldMkLst>
        <pc:spChg chg="add mod">
          <ac:chgData name="Alfred Smith" userId="3c60a3631c0db8ad" providerId="LiveId" clId="{74CE5E4C-42EC-4BE7-A1B8-5F4B2D26AFF1}" dt="2023-01-25T11:45:42.386" v="61"/>
          <ac:spMkLst>
            <pc:docMk/>
            <pc:sldMk cId="3289899634" sldId="290"/>
            <ac:spMk id="2" creationId="{A6C71F68-0A4A-5C38-794E-21EAE21849C7}"/>
          </ac:spMkLst>
        </pc:spChg>
        <pc:spChg chg="del">
          <ac:chgData name="Alfred Smith" userId="3c60a3631c0db8ad" providerId="LiveId" clId="{74CE5E4C-42EC-4BE7-A1B8-5F4B2D26AFF1}" dt="2023-01-25T11:44:32.127" v="39" actId="478"/>
          <ac:spMkLst>
            <pc:docMk/>
            <pc:sldMk cId="3289899634" sldId="290"/>
            <ac:spMk id="6" creationId="{416C064E-628E-47C0-A712-DB178FE9901E}"/>
          </ac:spMkLst>
        </pc:spChg>
        <pc:picChg chg="del">
          <ac:chgData name="Alfred Smith" userId="3c60a3631c0db8ad" providerId="LiveId" clId="{74CE5E4C-42EC-4BE7-A1B8-5F4B2D26AFF1}" dt="2023-01-25T11:44:08.560" v="31"/>
          <ac:picMkLst>
            <pc:docMk/>
            <pc:sldMk cId="3289899634" sldId="290"/>
            <ac:picMk id="5" creationId="{B71AA10C-6CAB-44EF-8C54-C5A16C571EE7}"/>
          </ac:picMkLst>
        </pc:picChg>
      </pc:sldChg>
      <pc:sldChg chg="addSp delSp modSp mod modTransition modAnim">
        <pc:chgData name="Alfred Smith" userId="3c60a3631c0db8ad" providerId="LiveId" clId="{74CE5E4C-42EC-4BE7-A1B8-5F4B2D26AFF1}" dt="2023-01-25T11:45:43.694" v="62"/>
        <pc:sldMkLst>
          <pc:docMk/>
          <pc:sldMk cId="66364055" sldId="291"/>
        </pc:sldMkLst>
        <pc:spChg chg="add mod">
          <ac:chgData name="Alfred Smith" userId="3c60a3631c0db8ad" providerId="LiveId" clId="{74CE5E4C-42EC-4BE7-A1B8-5F4B2D26AFF1}" dt="2023-01-25T11:45:43.694" v="62"/>
          <ac:spMkLst>
            <pc:docMk/>
            <pc:sldMk cId="66364055" sldId="291"/>
            <ac:spMk id="2" creationId="{F5782BED-EC5B-CC71-D27F-0C6A06519C83}"/>
          </ac:spMkLst>
        </pc:spChg>
        <pc:spChg chg="del">
          <ac:chgData name="Alfred Smith" userId="3c60a3631c0db8ad" providerId="LiveId" clId="{74CE5E4C-42EC-4BE7-A1B8-5F4B2D26AFF1}" dt="2023-01-25T11:44:28.683" v="38" actId="478"/>
          <ac:spMkLst>
            <pc:docMk/>
            <pc:sldMk cId="66364055" sldId="291"/>
            <ac:spMk id="6" creationId="{416C064E-628E-47C0-A712-DB178FE9901E}"/>
          </ac:spMkLst>
        </pc:spChg>
        <pc:picChg chg="del">
          <ac:chgData name="Alfred Smith" userId="3c60a3631c0db8ad" providerId="LiveId" clId="{74CE5E4C-42EC-4BE7-A1B8-5F4B2D26AFF1}" dt="2023-01-25T11:44:08.560" v="31"/>
          <ac:picMkLst>
            <pc:docMk/>
            <pc:sldMk cId="66364055" sldId="291"/>
            <ac:picMk id="7" creationId="{A0D027BF-AC85-4DFF-AAF4-4C534D7C30D3}"/>
          </ac:picMkLst>
        </pc:picChg>
      </pc:sldChg>
      <pc:sldChg chg="addSp delSp modSp mod modTransition modAnim">
        <pc:chgData name="Alfred Smith" userId="3c60a3631c0db8ad" providerId="LiveId" clId="{74CE5E4C-42EC-4BE7-A1B8-5F4B2D26AFF1}" dt="2023-01-25T11:45:45.067" v="63"/>
        <pc:sldMkLst>
          <pc:docMk/>
          <pc:sldMk cId="768309068" sldId="292"/>
        </pc:sldMkLst>
        <pc:spChg chg="add mod">
          <ac:chgData name="Alfred Smith" userId="3c60a3631c0db8ad" providerId="LiveId" clId="{74CE5E4C-42EC-4BE7-A1B8-5F4B2D26AFF1}" dt="2023-01-25T11:45:45.067" v="63"/>
          <ac:spMkLst>
            <pc:docMk/>
            <pc:sldMk cId="768309068" sldId="292"/>
            <ac:spMk id="2" creationId="{B3DE5799-7CED-F563-B0A0-2FB669BF2F45}"/>
          </ac:spMkLst>
        </pc:spChg>
        <pc:spChg chg="del">
          <ac:chgData name="Alfred Smith" userId="3c60a3631c0db8ad" providerId="LiveId" clId="{74CE5E4C-42EC-4BE7-A1B8-5F4B2D26AFF1}" dt="2023-01-25T11:44:26.027" v="37" actId="478"/>
          <ac:spMkLst>
            <pc:docMk/>
            <pc:sldMk cId="768309068" sldId="292"/>
            <ac:spMk id="6" creationId="{416C064E-628E-47C0-A712-DB178FE9901E}"/>
          </ac:spMkLst>
        </pc:spChg>
        <pc:picChg chg="del">
          <ac:chgData name="Alfred Smith" userId="3c60a3631c0db8ad" providerId="LiveId" clId="{74CE5E4C-42EC-4BE7-A1B8-5F4B2D26AFF1}" dt="2023-01-25T11:44:08.560" v="31"/>
          <ac:picMkLst>
            <pc:docMk/>
            <pc:sldMk cId="768309068" sldId="292"/>
            <ac:picMk id="13" creationId="{18F0A831-5D00-41DB-9396-F3B104BC1FBD}"/>
          </ac:picMkLst>
        </pc:picChg>
      </pc:sldChg>
      <pc:sldChg chg="addSp delSp modSp mod modTransition modAnim">
        <pc:chgData name="Alfred Smith" userId="3c60a3631c0db8ad" providerId="LiveId" clId="{74CE5E4C-42EC-4BE7-A1B8-5F4B2D26AFF1}" dt="2023-01-25T11:45:46.569" v="64"/>
        <pc:sldMkLst>
          <pc:docMk/>
          <pc:sldMk cId="1272472953" sldId="293"/>
        </pc:sldMkLst>
        <pc:spChg chg="add mod">
          <ac:chgData name="Alfred Smith" userId="3c60a3631c0db8ad" providerId="LiveId" clId="{74CE5E4C-42EC-4BE7-A1B8-5F4B2D26AFF1}" dt="2023-01-25T11:45:46.569" v="64"/>
          <ac:spMkLst>
            <pc:docMk/>
            <pc:sldMk cId="1272472953" sldId="293"/>
            <ac:spMk id="3" creationId="{4018901D-B8F7-F276-5021-53AC1C1A9C09}"/>
          </ac:spMkLst>
        </pc:spChg>
        <pc:spChg chg="del">
          <ac:chgData name="Alfred Smith" userId="3c60a3631c0db8ad" providerId="LiveId" clId="{74CE5E4C-42EC-4BE7-A1B8-5F4B2D26AFF1}" dt="2023-01-25T11:44:22.663" v="36" actId="478"/>
          <ac:spMkLst>
            <pc:docMk/>
            <pc:sldMk cId="1272472953" sldId="293"/>
            <ac:spMk id="6" creationId="{416C064E-628E-47C0-A712-DB178FE9901E}"/>
          </ac:spMkLst>
        </pc:spChg>
        <pc:picChg chg="del">
          <ac:chgData name="Alfred Smith" userId="3c60a3631c0db8ad" providerId="LiveId" clId="{74CE5E4C-42EC-4BE7-A1B8-5F4B2D26AFF1}" dt="2023-01-25T11:44:08.560" v="31"/>
          <ac:picMkLst>
            <pc:docMk/>
            <pc:sldMk cId="1272472953" sldId="293"/>
            <ac:picMk id="2" creationId="{D0DED32D-0B89-412E-8EA5-D6D20E74417E}"/>
          </ac:picMkLst>
        </pc:picChg>
      </pc:sldChg>
      <pc:sldChg chg="addSp delSp modSp mod modTransition modAnim">
        <pc:chgData name="Alfred Smith" userId="3c60a3631c0db8ad" providerId="LiveId" clId="{74CE5E4C-42EC-4BE7-A1B8-5F4B2D26AFF1}" dt="2023-01-25T11:45:47.908" v="65"/>
        <pc:sldMkLst>
          <pc:docMk/>
          <pc:sldMk cId="3592805693" sldId="294"/>
        </pc:sldMkLst>
        <pc:spChg chg="add mod">
          <ac:chgData name="Alfred Smith" userId="3c60a3631c0db8ad" providerId="LiveId" clId="{74CE5E4C-42EC-4BE7-A1B8-5F4B2D26AFF1}" dt="2023-01-25T11:45:47.908" v="65"/>
          <ac:spMkLst>
            <pc:docMk/>
            <pc:sldMk cId="3592805693" sldId="294"/>
            <ac:spMk id="3" creationId="{E5879A81-8DBC-112A-8687-69A4D2B8065E}"/>
          </ac:spMkLst>
        </pc:spChg>
        <pc:spChg chg="del">
          <ac:chgData name="Alfred Smith" userId="3c60a3631c0db8ad" providerId="LiveId" clId="{74CE5E4C-42EC-4BE7-A1B8-5F4B2D26AFF1}" dt="2023-01-25T11:44:19.870" v="35" actId="478"/>
          <ac:spMkLst>
            <pc:docMk/>
            <pc:sldMk cId="3592805693" sldId="294"/>
            <ac:spMk id="6" creationId="{416C064E-628E-47C0-A712-DB178FE9901E}"/>
          </ac:spMkLst>
        </pc:spChg>
        <pc:picChg chg="del">
          <ac:chgData name="Alfred Smith" userId="3c60a3631c0db8ad" providerId="LiveId" clId="{74CE5E4C-42EC-4BE7-A1B8-5F4B2D26AFF1}" dt="2023-01-25T11:44:08.560" v="31"/>
          <ac:picMkLst>
            <pc:docMk/>
            <pc:sldMk cId="3592805693" sldId="294"/>
            <ac:picMk id="2" creationId="{E4A4EAAD-5E6E-48FE-8F04-C11ECA27FCF7}"/>
          </ac:picMkLst>
        </pc:picChg>
      </pc:sldChg>
      <pc:sldChg chg="addSp delSp modSp mod modTransition modAnim">
        <pc:chgData name="Alfred Smith" userId="3c60a3631c0db8ad" providerId="LiveId" clId="{74CE5E4C-42EC-4BE7-A1B8-5F4B2D26AFF1}" dt="2023-01-25T11:45:49.212" v="66"/>
        <pc:sldMkLst>
          <pc:docMk/>
          <pc:sldMk cId="3256631608" sldId="295"/>
        </pc:sldMkLst>
        <pc:spChg chg="add mod">
          <ac:chgData name="Alfred Smith" userId="3c60a3631c0db8ad" providerId="LiveId" clId="{74CE5E4C-42EC-4BE7-A1B8-5F4B2D26AFF1}" dt="2023-01-25T11:45:49.212" v="66"/>
          <ac:spMkLst>
            <pc:docMk/>
            <pc:sldMk cId="3256631608" sldId="295"/>
            <ac:spMk id="2" creationId="{53F3A449-DB2F-692E-A266-CAF755F4B100}"/>
          </ac:spMkLst>
        </pc:spChg>
        <pc:spChg chg="del mod">
          <ac:chgData name="Alfred Smith" userId="3c60a3631c0db8ad" providerId="LiveId" clId="{74CE5E4C-42EC-4BE7-A1B8-5F4B2D26AFF1}" dt="2023-01-25T11:44:17.064" v="34" actId="478"/>
          <ac:spMkLst>
            <pc:docMk/>
            <pc:sldMk cId="3256631608" sldId="295"/>
            <ac:spMk id="6" creationId="{416C064E-628E-47C0-A712-DB178FE9901E}"/>
          </ac:spMkLst>
        </pc:spChg>
        <pc:picChg chg="del">
          <ac:chgData name="Alfred Smith" userId="3c60a3631c0db8ad" providerId="LiveId" clId="{74CE5E4C-42EC-4BE7-A1B8-5F4B2D26AFF1}" dt="2023-01-25T11:44:08.560" v="31"/>
          <ac:picMkLst>
            <pc:docMk/>
            <pc:sldMk cId="3256631608" sldId="295"/>
            <ac:picMk id="5" creationId="{4296C56F-F8CF-434A-A0FE-F27A539301A2}"/>
          </ac:picMkLst>
        </pc:picChg>
      </pc:sldChg>
      <pc:sldChg chg="addSp delSp modSp mod modTransition modAnim">
        <pc:chgData name="Alfred Smith" userId="3c60a3631c0db8ad" providerId="LiveId" clId="{74CE5E4C-42EC-4BE7-A1B8-5F4B2D26AFF1}" dt="2023-01-25T11:45:50.488" v="67"/>
        <pc:sldMkLst>
          <pc:docMk/>
          <pc:sldMk cId="105009278" sldId="296"/>
        </pc:sldMkLst>
        <pc:spChg chg="add mod">
          <ac:chgData name="Alfred Smith" userId="3c60a3631c0db8ad" providerId="LiveId" clId="{74CE5E4C-42EC-4BE7-A1B8-5F4B2D26AFF1}" dt="2023-01-25T11:45:50.488" v="67"/>
          <ac:spMkLst>
            <pc:docMk/>
            <pc:sldMk cId="105009278" sldId="296"/>
            <ac:spMk id="3" creationId="{569B19FC-20A1-F9CE-1427-9CC11701928C}"/>
          </ac:spMkLst>
        </pc:spChg>
        <pc:spChg chg="del">
          <ac:chgData name="Alfred Smith" userId="3c60a3631c0db8ad" providerId="LiveId" clId="{74CE5E4C-42EC-4BE7-A1B8-5F4B2D26AFF1}" dt="2023-01-25T11:44:10.841" v="32" actId="478"/>
          <ac:spMkLst>
            <pc:docMk/>
            <pc:sldMk cId="105009278" sldId="296"/>
            <ac:spMk id="6" creationId="{416C064E-628E-47C0-A712-DB178FE9901E}"/>
          </ac:spMkLst>
        </pc:spChg>
        <pc:picChg chg="del">
          <ac:chgData name="Alfred Smith" userId="3c60a3631c0db8ad" providerId="LiveId" clId="{74CE5E4C-42EC-4BE7-A1B8-5F4B2D26AFF1}" dt="2023-01-25T11:44:08.560" v="31"/>
          <ac:picMkLst>
            <pc:docMk/>
            <pc:sldMk cId="105009278" sldId="296"/>
            <ac:picMk id="2" creationId="{A720C7CC-A708-4F0A-B172-72E3E20B9E9F}"/>
          </ac:picMkLst>
        </pc:picChg>
      </pc:sldChg>
      <pc:sldChg chg="delSp modTransition modAnim">
        <pc:chgData name="Alfred Smith" userId="3c60a3631c0db8ad" providerId="LiveId" clId="{74CE5E4C-42EC-4BE7-A1B8-5F4B2D26AFF1}" dt="2023-01-25T11:44:08.560" v="31"/>
        <pc:sldMkLst>
          <pc:docMk/>
          <pc:sldMk cId="778524660" sldId="297"/>
        </pc:sldMkLst>
        <pc:picChg chg="del">
          <ac:chgData name="Alfred Smith" userId="3c60a3631c0db8ad" providerId="LiveId" clId="{74CE5E4C-42EC-4BE7-A1B8-5F4B2D26AFF1}" dt="2023-01-25T11:44:08.560" v="31"/>
          <ac:picMkLst>
            <pc:docMk/>
            <pc:sldMk cId="778524660" sldId="297"/>
            <ac:picMk id="4" creationId="{65907480-F8EF-4885-9FCA-60F4EAF4C26D}"/>
          </ac:picMkLst>
        </pc:picChg>
      </pc:sldChg>
      <pc:sldChg chg="modSp mod modTransition">
        <pc:chgData name="Alfred Smith" userId="3c60a3631c0db8ad" providerId="LiveId" clId="{74CE5E4C-42EC-4BE7-A1B8-5F4B2D26AFF1}" dt="2023-01-25T11:44:08.560" v="31"/>
        <pc:sldMkLst>
          <pc:docMk/>
          <pc:sldMk cId="3271708559" sldId="298"/>
        </pc:sldMkLst>
        <pc:spChg chg="mod">
          <ac:chgData name="Alfred Smith" userId="3c60a3631c0db8ad" providerId="LiveId" clId="{74CE5E4C-42EC-4BE7-A1B8-5F4B2D26AFF1}" dt="2023-01-25T11:42:21.567" v="9" actId="20577"/>
          <ac:spMkLst>
            <pc:docMk/>
            <pc:sldMk cId="3271708559" sldId="298"/>
            <ac:spMk id="6" creationId="{521C8F7E-C9BD-47F2-AE39-F790E308377F}"/>
          </ac:spMkLst>
        </pc:spChg>
      </pc:sldChg>
      <pc:sldChg chg="addSp delSp modSp mod modTransition">
        <pc:chgData name="Alfred Smith" userId="3c60a3631c0db8ad" providerId="LiveId" clId="{74CE5E4C-42EC-4BE7-A1B8-5F4B2D26AFF1}" dt="2023-01-25T11:44:08.560" v="31"/>
        <pc:sldMkLst>
          <pc:docMk/>
          <pc:sldMk cId="3009324955" sldId="299"/>
        </pc:sldMkLst>
        <pc:spChg chg="del">
          <ac:chgData name="Alfred Smith" userId="3c60a3631c0db8ad" providerId="LiveId" clId="{74CE5E4C-42EC-4BE7-A1B8-5F4B2D26AFF1}" dt="2023-01-25T11:42:03.154" v="4" actId="478"/>
          <ac:spMkLst>
            <pc:docMk/>
            <pc:sldMk cId="3009324955" sldId="299"/>
            <ac:spMk id="3" creationId="{B5316B71-77BC-4A68-B97A-5A71A9E0CB49}"/>
          </ac:spMkLst>
        </pc:spChg>
        <pc:spChg chg="add del">
          <ac:chgData name="Alfred Smith" userId="3c60a3631c0db8ad" providerId="LiveId" clId="{74CE5E4C-42EC-4BE7-A1B8-5F4B2D26AFF1}" dt="2023-01-25T11:42:05.451" v="6" actId="22"/>
          <ac:spMkLst>
            <pc:docMk/>
            <pc:sldMk cId="3009324955" sldId="299"/>
            <ac:spMk id="5" creationId="{53EB6062-440F-1ABD-F47E-ED978AA20999}"/>
          </ac:spMkLst>
        </pc:spChg>
        <pc:spChg chg="add mod">
          <ac:chgData name="Alfred Smith" userId="3c60a3631c0db8ad" providerId="LiveId" clId="{74CE5E4C-42EC-4BE7-A1B8-5F4B2D26AFF1}" dt="2023-01-25T11:42:32.876" v="12" actId="14100"/>
          <ac:spMkLst>
            <pc:docMk/>
            <pc:sldMk cId="3009324955" sldId="299"/>
            <ac:spMk id="6" creationId="{ABA748D0-B201-E51F-DE7E-AB9E151410D2}"/>
          </ac:spMkLst>
        </pc:spChg>
      </pc:sldChg>
      <pc:sldChg chg="modSp mod modTransition">
        <pc:chgData name="Alfred Smith" userId="3c60a3631c0db8ad" providerId="LiveId" clId="{74CE5E4C-42EC-4BE7-A1B8-5F4B2D26AFF1}" dt="2023-01-25T11:44:08.560" v="31"/>
        <pc:sldMkLst>
          <pc:docMk/>
          <pc:sldMk cId="580772036" sldId="300"/>
        </pc:sldMkLst>
        <pc:spChg chg="mod">
          <ac:chgData name="Alfred Smith" userId="3c60a3631c0db8ad" providerId="LiveId" clId="{74CE5E4C-42EC-4BE7-A1B8-5F4B2D26AFF1}" dt="2023-01-25T11:42:40.826" v="13"/>
          <ac:spMkLst>
            <pc:docMk/>
            <pc:sldMk cId="580772036" sldId="300"/>
            <ac:spMk id="4" creationId="{4D9F0304-A94F-4D75-BBA5-E133BDEBC051}"/>
          </ac:spMkLst>
        </pc:spChg>
      </pc:sldChg>
      <pc:sldChg chg="modSp mod modTransition">
        <pc:chgData name="Alfred Smith" userId="3c60a3631c0db8ad" providerId="LiveId" clId="{74CE5E4C-42EC-4BE7-A1B8-5F4B2D26AFF1}" dt="2023-01-25T11:44:08.560" v="31"/>
        <pc:sldMkLst>
          <pc:docMk/>
          <pc:sldMk cId="62609774" sldId="301"/>
        </pc:sldMkLst>
        <pc:spChg chg="mod">
          <ac:chgData name="Alfred Smith" userId="3c60a3631c0db8ad" providerId="LiveId" clId="{74CE5E4C-42EC-4BE7-A1B8-5F4B2D26AFF1}" dt="2023-01-25T11:42:43.611" v="14"/>
          <ac:spMkLst>
            <pc:docMk/>
            <pc:sldMk cId="62609774" sldId="301"/>
            <ac:spMk id="4" creationId="{49EABD39-BEE9-4B48-8FBA-B859F7C8176F}"/>
          </ac:spMkLst>
        </pc:spChg>
      </pc:sldChg>
      <pc:sldChg chg="modSp mod modTransition">
        <pc:chgData name="Alfred Smith" userId="3c60a3631c0db8ad" providerId="LiveId" clId="{74CE5E4C-42EC-4BE7-A1B8-5F4B2D26AFF1}" dt="2023-01-25T11:44:08.560" v="31"/>
        <pc:sldMkLst>
          <pc:docMk/>
          <pc:sldMk cId="2098502611" sldId="302"/>
        </pc:sldMkLst>
        <pc:spChg chg="mod">
          <ac:chgData name="Alfred Smith" userId="3c60a3631c0db8ad" providerId="LiveId" clId="{74CE5E4C-42EC-4BE7-A1B8-5F4B2D26AFF1}" dt="2023-01-25T11:42:47.226" v="15"/>
          <ac:spMkLst>
            <pc:docMk/>
            <pc:sldMk cId="2098502611" sldId="302"/>
            <ac:spMk id="4" creationId="{18D74E11-5482-47F2-A1F7-024026488DD5}"/>
          </ac:spMkLst>
        </pc:spChg>
      </pc:sldChg>
      <pc:sldChg chg="modSp mod modTransition">
        <pc:chgData name="Alfred Smith" userId="3c60a3631c0db8ad" providerId="LiveId" clId="{74CE5E4C-42EC-4BE7-A1B8-5F4B2D26AFF1}" dt="2023-01-25T11:44:08.560" v="31"/>
        <pc:sldMkLst>
          <pc:docMk/>
          <pc:sldMk cId="1925151073" sldId="303"/>
        </pc:sldMkLst>
        <pc:spChg chg="mod">
          <ac:chgData name="Alfred Smith" userId="3c60a3631c0db8ad" providerId="LiveId" clId="{74CE5E4C-42EC-4BE7-A1B8-5F4B2D26AFF1}" dt="2023-01-25T11:42:50.316" v="17" actId="14100"/>
          <ac:spMkLst>
            <pc:docMk/>
            <pc:sldMk cId="1925151073" sldId="303"/>
            <ac:spMk id="4" creationId="{A629CCB8-CF5B-4480-8546-A0BDFD01B93A}"/>
          </ac:spMkLst>
        </pc:spChg>
      </pc:sldChg>
      <pc:sldChg chg="modSp mod modTransition">
        <pc:chgData name="Alfred Smith" userId="3c60a3631c0db8ad" providerId="LiveId" clId="{74CE5E4C-42EC-4BE7-A1B8-5F4B2D26AFF1}" dt="2023-01-25T11:44:08.560" v="31"/>
        <pc:sldMkLst>
          <pc:docMk/>
          <pc:sldMk cId="3898369238" sldId="304"/>
        </pc:sldMkLst>
        <pc:spChg chg="mod">
          <ac:chgData name="Alfred Smith" userId="3c60a3631c0db8ad" providerId="LiveId" clId="{74CE5E4C-42EC-4BE7-A1B8-5F4B2D26AFF1}" dt="2023-01-25T11:42:53.554" v="18"/>
          <ac:spMkLst>
            <pc:docMk/>
            <pc:sldMk cId="3898369238" sldId="304"/>
            <ac:spMk id="4" creationId="{47E6337E-B7AB-4933-8B7E-5004BFE3A787}"/>
          </ac:spMkLst>
        </pc:spChg>
      </pc:sldChg>
      <pc:sldChg chg="modSp mod modTransition">
        <pc:chgData name="Alfred Smith" userId="3c60a3631c0db8ad" providerId="LiveId" clId="{74CE5E4C-42EC-4BE7-A1B8-5F4B2D26AFF1}" dt="2023-01-25T11:44:08.560" v="31"/>
        <pc:sldMkLst>
          <pc:docMk/>
          <pc:sldMk cId="731020303" sldId="305"/>
        </pc:sldMkLst>
        <pc:spChg chg="mod">
          <ac:chgData name="Alfred Smith" userId="3c60a3631c0db8ad" providerId="LiveId" clId="{74CE5E4C-42EC-4BE7-A1B8-5F4B2D26AFF1}" dt="2023-01-25T11:42:56.728" v="19"/>
          <ac:spMkLst>
            <pc:docMk/>
            <pc:sldMk cId="731020303" sldId="305"/>
            <ac:spMk id="4" creationId="{0D916535-0A4D-4CFB-8823-8ED89B1DDDBE}"/>
          </ac:spMkLst>
        </pc:spChg>
      </pc:sldChg>
      <pc:sldChg chg="modSp mod modTransition">
        <pc:chgData name="Alfred Smith" userId="3c60a3631c0db8ad" providerId="LiveId" clId="{74CE5E4C-42EC-4BE7-A1B8-5F4B2D26AFF1}" dt="2023-01-25T11:44:08.560" v="31"/>
        <pc:sldMkLst>
          <pc:docMk/>
          <pc:sldMk cId="2752786388" sldId="306"/>
        </pc:sldMkLst>
        <pc:spChg chg="mod">
          <ac:chgData name="Alfred Smith" userId="3c60a3631c0db8ad" providerId="LiveId" clId="{74CE5E4C-42EC-4BE7-A1B8-5F4B2D26AFF1}" dt="2023-01-25T11:42:59.547" v="20"/>
          <ac:spMkLst>
            <pc:docMk/>
            <pc:sldMk cId="2752786388" sldId="306"/>
            <ac:spMk id="4" creationId="{AEB5D8F1-E6B0-43CD-8473-7B8750457347}"/>
          </ac:spMkLst>
        </pc:spChg>
      </pc:sldChg>
      <pc:sldChg chg="modSp mod modTransition">
        <pc:chgData name="Alfred Smith" userId="3c60a3631c0db8ad" providerId="LiveId" clId="{74CE5E4C-42EC-4BE7-A1B8-5F4B2D26AFF1}" dt="2023-01-25T11:44:08.560" v="31"/>
        <pc:sldMkLst>
          <pc:docMk/>
          <pc:sldMk cId="3381776145" sldId="307"/>
        </pc:sldMkLst>
        <pc:spChg chg="mod">
          <ac:chgData name="Alfred Smith" userId="3c60a3631c0db8ad" providerId="LiveId" clId="{74CE5E4C-42EC-4BE7-A1B8-5F4B2D26AFF1}" dt="2023-01-25T11:43:02.227" v="21"/>
          <ac:spMkLst>
            <pc:docMk/>
            <pc:sldMk cId="3381776145" sldId="307"/>
            <ac:spMk id="4" creationId="{8DEDACFA-C408-48D1-B750-F185A52A9BBF}"/>
          </ac:spMkLst>
        </pc:spChg>
      </pc:sldChg>
      <pc:sldChg chg="modSp mod modTransition">
        <pc:chgData name="Alfred Smith" userId="3c60a3631c0db8ad" providerId="LiveId" clId="{74CE5E4C-42EC-4BE7-A1B8-5F4B2D26AFF1}" dt="2023-01-25T11:44:08.560" v="31"/>
        <pc:sldMkLst>
          <pc:docMk/>
          <pc:sldMk cId="1678115208" sldId="308"/>
        </pc:sldMkLst>
        <pc:spChg chg="mod">
          <ac:chgData name="Alfred Smith" userId="3c60a3631c0db8ad" providerId="LiveId" clId="{74CE5E4C-42EC-4BE7-A1B8-5F4B2D26AFF1}" dt="2023-01-25T11:43:08.279" v="23"/>
          <ac:spMkLst>
            <pc:docMk/>
            <pc:sldMk cId="1678115208" sldId="308"/>
            <ac:spMk id="4" creationId="{C67E4A42-611D-4B5F-B024-016EF2E77D30}"/>
          </ac:spMkLst>
        </pc:spChg>
      </pc:sldChg>
      <pc:sldChg chg="modSp mod modTransition">
        <pc:chgData name="Alfred Smith" userId="3c60a3631c0db8ad" providerId="LiveId" clId="{74CE5E4C-42EC-4BE7-A1B8-5F4B2D26AFF1}" dt="2023-01-25T11:44:08.560" v="31"/>
        <pc:sldMkLst>
          <pc:docMk/>
          <pc:sldMk cId="624346713" sldId="309"/>
        </pc:sldMkLst>
        <pc:spChg chg="mod">
          <ac:chgData name="Alfred Smith" userId="3c60a3631c0db8ad" providerId="LiveId" clId="{74CE5E4C-42EC-4BE7-A1B8-5F4B2D26AFF1}" dt="2023-01-25T11:43:05.054" v="22"/>
          <ac:spMkLst>
            <pc:docMk/>
            <pc:sldMk cId="624346713" sldId="309"/>
            <ac:spMk id="4" creationId="{65B61C5C-BDC7-4D7F-8179-85C41A71251C}"/>
          </ac:spMkLst>
        </pc:spChg>
      </pc:sldChg>
      <pc:sldChg chg="modSp mod modTransition">
        <pc:chgData name="Alfred Smith" userId="3c60a3631c0db8ad" providerId="LiveId" clId="{74CE5E4C-42EC-4BE7-A1B8-5F4B2D26AFF1}" dt="2023-01-25T11:44:08.560" v="31"/>
        <pc:sldMkLst>
          <pc:docMk/>
          <pc:sldMk cId="2468934338" sldId="310"/>
        </pc:sldMkLst>
        <pc:spChg chg="mod">
          <ac:chgData name="Alfred Smith" userId="3c60a3631c0db8ad" providerId="LiveId" clId="{74CE5E4C-42EC-4BE7-A1B8-5F4B2D26AFF1}" dt="2023-01-25T11:43:10.925" v="24"/>
          <ac:spMkLst>
            <pc:docMk/>
            <pc:sldMk cId="2468934338" sldId="310"/>
            <ac:spMk id="4" creationId="{19EECEE5-2295-4895-A8C9-814DB94765ED}"/>
          </ac:spMkLst>
        </pc:spChg>
      </pc:sldChg>
      <pc:sldChg chg="modSp mod modTransition">
        <pc:chgData name="Alfred Smith" userId="3c60a3631c0db8ad" providerId="LiveId" clId="{74CE5E4C-42EC-4BE7-A1B8-5F4B2D26AFF1}" dt="2023-01-25T11:44:08.560" v="31"/>
        <pc:sldMkLst>
          <pc:docMk/>
          <pc:sldMk cId="3018303777" sldId="311"/>
        </pc:sldMkLst>
        <pc:spChg chg="mod">
          <ac:chgData name="Alfred Smith" userId="3c60a3631c0db8ad" providerId="LiveId" clId="{74CE5E4C-42EC-4BE7-A1B8-5F4B2D26AFF1}" dt="2023-01-25T11:43:13.931" v="25"/>
          <ac:spMkLst>
            <pc:docMk/>
            <pc:sldMk cId="3018303777" sldId="311"/>
            <ac:spMk id="4" creationId="{A0366CC5-E988-4001-A5C8-D75B3D123086}"/>
          </ac:spMkLst>
        </pc:spChg>
      </pc:sldChg>
      <pc:sldChg chg="modSp mod modTransition">
        <pc:chgData name="Alfred Smith" userId="3c60a3631c0db8ad" providerId="LiveId" clId="{74CE5E4C-42EC-4BE7-A1B8-5F4B2D26AFF1}" dt="2023-01-25T11:44:08.560" v="31"/>
        <pc:sldMkLst>
          <pc:docMk/>
          <pc:sldMk cId="2810264396" sldId="312"/>
        </pc:sldMkLst>
        <pc:spChg chg="mod">
          <ac:chgData name="Alfred Smith" userId="3c60a3631c0db8ad" providerId="LiveId" clId="{74CE5E4C-42EC-4BE7-A1B8-5F4B2D26AFF1}" dt="2023-01-25T11:43:16.844" v="26"/>
          <ac:spMkLst>
            <pc:docMk/>
            <pc:sldMk cId="2810264396" sldId="312"/>
            <ac:spMk id="4" creationId="{D5F01AD0-2339-498A-84E1-C214F2D83C08}"/>
          </ac:spMkLst>
        </pc:spChg>
      </pc:sldChg>
      <pc:sldChg chg="modSp mod modTransition">
        <pc:chgData name="Alfred Smith" userId="3c60a3631c0db8ad" providerId="LiveId" clId="{74CE5E4C-42EC-4BE7-A1B8-5F4B2D26AFF1}" dt="2023-01-25T11:44:08.560" v="31"/>
        <pc:sldMkLst>
          <pc:docMk/>
          <pc:sldMk cId="686729756" sldId="313"/>
        </pc:sldMkLst>
        <pc:spChg chg="mod">
          <ac:chgData name="Alfred Smith" userId="3c60a3631c0db8ad" providerId="LiveId" clId="{74CE5E4C-42EC-4BE7-A1B8-5F4B2D26AFF1}" dt="2023-01-25T11:43:19.477" v="27"/>
          <ac:spMkLst>
            <pc:docMk/>
            <pc:sldMk cId="686729756" sldId="313"/>
            <ac:spMk id="4" creationId="{13CFF4BC-2895-4925-B7E2-40FCD593D4BB}"/>
          </ac:spMkLst>
        </pc:spChg>
      </pc:sldChg>
      <pc:sldChg chg="modSp mod modTransition">
        <pc:chgData name="Alfred Smith" userId="3c60a3631c0db8ad" providerId="LiveId" clId="{74CE5E4C-42EC-4BE7-A1B8-5F4B2D26AFF1}" dt="2023-01-25T11:44:08.560" v="31"/>
        <pc:sldMkLst>
          <pc:docMk/>
          <pc:sldMk cId="1820039154" sldId="314"/>
        </pc:sldMkLst>
        <pc:spChg chg="mod">
          <ac:chgData name="Alfred Smith" userId="3c60a3631c0db8ad" providerId="LiveId" clId="{74CE5E4C-42EC-4BE7-A1B8-5F4B2D26AFF1}" dt="2023-01-25T11:43:22.287" v="28"/>
          <ac:spMkLst>
            <pc:docMk/>
            <pc:sldMk cId="1820039154" sldId="314"/>
            <ac:spMk id="4" creationId="{67848685-5955-4275-AFEA-D0F6B6E9CCE5}"/>
          </ac:spMkLst>
        </pc:spChg>
      </pc:sldChg>
      <pc:sldChg chg="modSp mod modTransition">
        <pc:chgData name="Alfred Smith" userId="3c60a3631c0db8ad" providerId="LiveId" clId="{74CE5E4C-42EC-4BE7-A1B8-5F4B2D26AFF1}" dt="2023-01-25T11:44:08.560" v="31"/>
        <pc:sldMkLst>
          <pc:docMk/>
          <pc:sldMk cId="49446277" sldId="315"/>
        </pc:sldMkLst>
        <pc:spChg chg="mod">
          <ac:chgData name="Alfred Smith" userId="3c60a3631c0db8ad" providerId="LiveId" clId="{74CE5E4C-42EC-4BE7-A1B8-5F4B2D26AFF1}" dt="2023-01-25T11:43:25.439" v="29"/>
          <ac:spMkLst>
            <pc:docMk/>
            <pc:sldMk cId="49446277" sldId="315"/>
            <ac:spMk id="4" creationId="{FC6BD45E-1887-4999-8F1B-3C6BBEF8AF53}"/>
          </ac:spMkLst>
        </pc:spChg>
      </pc:sldChg>
      <pc:sldChg chg="modSp mod modTransition">
        <pc:chgData name="Alfred Smith" userId="3c60a3631c0db8ad" providerId="LiveId" clId="{74CE5E4C-42EC-4BE7-A1B8-5F4B2D26AFF1}" dt="2023-01-25T11:44:08.560" v="31"/>
        <pc:sldMkLst>
          <pc:docMk/>
          <pc:sldMk cId="983468042" sldId="316"/>
        </pc:sldMkLst>
        <pc:spChg chg="mod">
          <ac:chgData name="Alfred Smith" userId="3c60a3631c0db8ad" providerId="LiveId" clId="{74CE5E4C-42EC-4BE7-A1B8-5F4B2D26AFF1}" dt="2023-01-25T11:43:28.455" v="30"/>
          <ac:spMkLst>
            <pc:docMk/>
            <pc:sldMk cId="983468042" sldId="316"/>
            <ac:spMk id="3" creationId="{2133FBFE-50E5-433C-B5CE-26E91453DFC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6EE2EF-7652-42A2-B91F-D15F91ABA783}" type="datetimeFigureOut">
              <a:rPr lang="en-IN" smtClean="0"/>
              <a:t>25-01-2023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6FA121-7E76-4475-AC9A-1BB5A35531F0}" type="slidenum">
              <a:rPr lang="en-IN" smtClean="0"/>
              <a:t>‹#›</a:t>
            </a:fld>
            <a:endParaRPr lang="en-IN"/>
          </a:p>
        </p:txBody>
      </p:sp>
    </p:spTree>
    <p:extLst>
      <p:ext uri="{BB962C8B-B14F-4D97-AF65-F5344CB8AC3E}">
        <p14:creationId xmlns:p14="http://schemas.microsoft.com/office/powerpoint/2010/main" val="3842018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546FA121-7E76-4475-AC9A-1BB5A35531F0}" type="slidenum">
              <a:rPr lang="en-IN" smtClean="0"/>
              <a:t>1</a:t>
            </a:fld>
            <a:endParaRPr lang="en-IN"/>
          </a:p>
        </p:txBody>
      </p:sp>
    </p:spTree>
    <p:extLst>
      <p:ext uri="{BB962C8B-B14F-4D97-AF65-F5344CB8AC3E}">
        <p14:creationId xmlns:p14="http://schemas.microsoft.com/office/powerpoint/2010/main" val="2915340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0" i="0" u="none" strike="noStrike" baseline="0">
                <a:latin typeface="TimesNewRomanPSMT"/>
              </a:rPr>
              <a:t>First draft</a:t>
            </a:r>
          </a:p>
          <a:p>
            <a:endParaRPr lang="en-IN"/>
          </a:p>
        </p:txBody>
      </p:sp>
      <p:sp>
        <p:nvSpPr>
          <p:cNvPr id="4" name="Slide Number Placeholder 3"/>
          <p:cNvSpPr>
            <a:spLocks noGrp="1"/>
          </p:cNvSpPr>
          <p:nvPr>
            <p:ph type="sldNum" sz="quarter" idx="5"/>
          </p:nvPr>
        </p:nvSpPr>
        <p:spPr/>
        <p:txBody>
          <a:bodyPr/>
          <a:lstStyle/>
          <a:p>
            <a:fld id="{546FA121-7E76-4475-AC9A-1BB5A35531F0}" type="slidenum">
              <a:rPr lang="en-IN" smtClean="0"/>
              <a:t>3</a:t>
            </a:fld>
            <a:endParaRPr lang="en-IN"/>
          </a:p>
        </p:txBody>
      </p:sp>
    </p:spTree>
    <p:extLst>
      <p:ext uri="{BB962C8B-B14F-4D97-AF65-F5344CB8AC3E}">
        <p14:creationId xmlns:p14="http://schemas.microsoft.com/office/powerpoint/2010/main" val="1093657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F3E03-A9F3-4FFB-9A1F-24CC69914054}"/>
              </a:ext>
            </a:extLst>
          </p:cNvPr>
          <p:cNvSpPr>
            <a:spLocks noGrp="1"/>
          </p:cNvSpPr>
          <p:nvPr>
            <p:ph type="title"/>
          </p:nvPr>
        </p:nvSpPr>
        <p:spPr/>
        <p:txBody>
          <a:bodyPr/>
          <a:lstStyle/>
          <a:p>
            <a:r>
              <a:rPr lang="en-IN" dirty="0"/>
              <a:t>10-5</a:t>
            </a:r>
          </a:p>
        </p:txBody>
      </p:sp>
      <p:sp>
        <p:nvSpPr>
          <p:cNvPr id="3" name="Content Placeholder 2">
            <a:extLst>
              <a:ext uri="{FF2B5EF4-FFF2-40B4-BE49-F238E27FC236}">
                <a16:creationId xmlns:a16="http://schemas.microsoft.com/office/drawing/2014/main" id="{DC82790F-E47A-411C-994F-BA273BC68870}"/>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778524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EA7C34-8165-42FF-8C43-0920FF4338EF}"/>
              </a:ext>
            </a:extLst>
          </p:cNvPr>
          <p:cNvPicPr>
            <a:picLocks noChangeAspect="1"/>
          </p:cNvPicPr>
          <p:nvPr/>
        </p:nvPicPr>
        <p:blipFill>
          <a:blip r:embed="rId2"/>
          <a:stretch>
            <a:fillRect/>
          </a:stretch>
        </p:blipFill>
        <p:spPr>
          <a:xfrm>
            <a:off x="-1319487" y="1"/>
            <a:ext cx="13511487" cy="6858000"/>
          </a:xfrm>
          <a:prstGeom prst="rect">
            <a:avLst/>
          </a:prstGeom>
        </p:spPr>
      </p:pic>
      <p:sp>
        <p:nvSpPr>
          <p:cNvPr id="4" name="TextBox 3">
            <a:extLst>
              <a:ext uri="{FF2B5EF4-FFF2-40B4-BE49-F238E27FC236}">
                <a16:creationId xmlns:a16="http://schemas.microsoft.com/office/drawing/2014/main" id="{18D74E11-5482-47F2-A1F7-024026488DD5}"/>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16:15</a:t>
            </a:r>
            <a:endParaRPr lang="bo-CN" sz="2000" b="1" cap="all" dirty="0">
              <a:solidFill>
                <a:schemeClr val="bg1"/>
              </a:solidFill>
              <a:latin typeface="ArialMT"/>
            </a:endParaRPr>
          </a:p>
        </p:txBody>
      </p:sp>
    </p:spTree>
    <p:extLst>
      <p:ext uri="{BB962C8B-B14F-4D97-AF65-F5344CB8AC3E}">
        <p14:creationId xmlns:p14="http://schemas.microsoft.com/office/powerpoint/2010/main" val="2098502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16This is the thing which Yahweh has commanded: ‘Gather of it everyone according to his eating; an </a:t>
            </a:r>
            <a:r>
              <a:rPr lang="en-US" sz="3600" b="0" i="0" dirty="0" err="1">
                <a:solidFill>
                  <a:srgbClr val="121212"/>
                </a:solidFill>
                <a:effectLst/>
                <a:latin typeface="ArialMT"/>
              </a:rPr>
              <a:t>omer</a:t>
            </a:r>
            <a:r>
              <a:rPr lang="en-US" sz="3600" b="0" i="0" dirty="0">
                <a:solidFill>
                  <a:srgbClr val="121212"/>
                </a:solidFill>
                <a:effectLst/>
                <a:latin typeface="ArialMT"/>
              </a:rPr>
              <a:t> a head, according to the number of your persons, you shall take it, every man for those who are in his tent.’” </a:t>
            </a:r>
            <a:endParaRPr lang="en-ZA" dirty="0"/>
          </a:p>
        </p:txBody>
      </p:sp>
      <p:sp>
        <p:nvSpPr>
          <p:cNvPr id="2" name="TextBox 1">
            <a:extLst>
              <a:ext uri="{FF2B5EF4-FFF2-40B4-BE49-F238E27FC236}">
                <a16:creationId xmlns:a16="http://schemas.microsoft.com/office/drawing/2014/main" id="{1918EF48-ED64-13EF-9C54-0D1466AB6E51}"/>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6953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B01CCA-CDD3-49C1-8F45-9FC4A90FF7AF}"/>
              </a:ext>
            </a:extLst>
          </p:cNvPr>
          <p:cNvPicPr>
            <a:picLocks noChangeAspect="1"/>
          </p:cNvPicPr>
          <p:nvPr/>
        </p:nvPicPr>
        <p:blipFill>
          <a:blip r:embed="rId2"/>
          <a:stretch>
            <a:fillRect/>
          </a:stretch>
        </p:blipFill>
        <p:spPr>
          <a:xfrm>
            <a:off x="1" y="-450939"/>
            <a:ext cx="12192000" cy="7308940"/>
          </a:xfrm>
          <a:prstGeom prst="rect">
            <a:avLst/>
          </a:prstGeom>
        </p:spPr>
      </p:pic>
      <p:sp>
        <p:nvSpPr>
          <p:cNvPr id="4" name="TextBox 3">
            <a:extLst>
              <a:ext uri="{FF2B5EF4-FFF2-40B4-BE49-F238E27FC236}">
                <a16:creationId xmlns:a16="http://schemas.microsoft.com/office/drawing/2014/main" id="{A629CCB8-CF5B-4480-8546-A0BDFD01B93A}"/>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a:solidFill>
                  <a:schemeClr val="bg1"/>
                </a:solidFill>
                <a:latin typeface="TimesNewRomanPSMT"/>
              </a:rPr>
              <a:t>Exodus </a:t>
            </a:r>
            <a:r>
              <a:rPr lang="en-IN" sz="2000" b="1" cap="all" dirty="0">
                <a:solidFill>
                  <a:schemeClr val="bg1"/>
                </a:solidFill>
                <a:latin typeface="ArialMT"/>
              </a:rPr>
              <a:t>16:16</a:t>
            </a:r>
            <a:endParaRPr lang="bo-CN" sz="2000" b="1" cap="all" dirty="0">
              <a:solidFill>
                <a:schemeClr val="bg1"/>
              </a:solidFill>
              <a:latin typeface="ArialMT"/>
            </a:endParaRPr>
          </a:p>
        </p:txBody>
      </p:sp>
    </p:spTree>
    <p:extLst>
      <p:ext uri="{BB962C8B-B14F-4D97-AF65-F5344CB8AC3E}">
        <p14:creationId xmlns:p14="http://schemas.microsoft.com/office/powerpoint/2010/main" val="1925151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121212"/>
                </a:solidFill>
                <a:effectLst/>
                <a:latin typeface="ArialMT"/>
              </a:rPr>
              <a:t>17The children of Israel did so, and some gathered more, some less.</a:t>
            </a:r>
            <a:endParaRPr lang="en-ZA" dirty="0"/>
          </a:p>
        </p:txBody>
      </p:sp>
      <p:sp>
        <p:nvSpPr>
          <p:cNvPr id="2" name="TextBox 1">
            <a:extLst>
              <a:ext uri="{FF2B5EF4-FFF2-40B4-BE49-F238E27FC236}">
                <a16:creationId xmlns:a16="http://schemas.microsoft.com/office/drawing/2014/main" id="{5212FC4D-FF71-B027-4381-7ED9E1E464FE}"/>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872476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A12DC7-746F-4DE7-9E7B-BC9943CD3C16}"/>
              </a:ext>
            </a:extLst>
          </p:cNvPr>
          <p:cNvPicPr>
            <a:picLocks noChangeAspect="1"/>
          </p:cNvPicPr>
          <p:nvPr/>
        </p:nvPicPr>
        <p:blipFill>
          <a:blip r:embed="rId2"/>
          <a:stretch>
            <a:fillRect/>
          </a:stretch>
        </p:blipFill>
        <p:spPr>
          <a:xfrm>
            <a:off x="-356419" y="0"/>
            <a:ext cx="12548419" cy="6858000"/>
          </a:xfrm>
          <a:prstGeom prst="rect">
            <a:avLst/>
          </a:prstGeom>
        </p:spPr>
      </p:pic>
      <p:sp>
        <p:nvSpPr>
          <p:cNvPr id="4" name="TextBox 3">
            <a:extLst>
              <a:ext uri="{FF2B5EF4-FFF2-40B4-BE49-F238E27FC236}">
                <a16:creationId xmlns:a16="http://schemas.microsoft.com/office/drawing/2014/main" id="{47E6337E-B7AB-4933-8B7E-5004BFE3A787}"/>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16:17</a:t>
            </a:r>
            <a:endParaRPr lang="bo-CN" sz="2000" b="1" cap="all" dirty="0">
              <a:solidFill>
                <a:schemeClr val="bg1"/>
              </a:solidFill>
              <a:latin typeface="ArialMT"/>
            </a:endParaRPr>
          </a:p>
        </p:txBody>
      </p:sp>
    </p:spTree>
    <p:extLst>
      <p:ext uri="{BB962C8B-B14F-4D97-AF65-F5344CB8AC3E}">
        <p14:creationId xmlns:p14="http://schemas.microsoft.com/office/powerpoint/2010/main" val="3898369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18When they measured it with an </a:t>
            </a:r>
            <a:r>
              <a:rPr lang="en-US" sz="3600" b="0" i="0" dirty="0" err="1">
                <a:solidFill>
                  <a:srgbClr val="121212"/>
                </a:solidFill>
                <a:effectLst/>
                <a:latin typeface="ArialMT"/>
              </a:rPr>
              <a:t>omer</a:t>
            </a:r>
            <a:r>
              <a:rPr lang="en-US" sz="3600" b="0" i="0" dirty="0">
                <a:solidFill>
                  <a:srgbClr val="121212"/>
                </a:solidFill>
                <a:effectLst/>
                <a:latin typeface="ArialMT"/>
              </a:rPr>
              <a:t>, he who gathered much had nothing over, and he who gathered little had no lack. They each gathered according to his eating. </a:t>
            </a:r>
            <a:endParaRPr lang="en-ZA" dirty="0"/>
          </a:p>
        </p:txBody>
      </p:sp>
      <p:sp>
        <p:nvSpPr>
          <p:cNvPr id="2" name="TextBox 1">
            <a:extLst>
              <a:ext uri="{FF2B5EF4-FFF2-40B4-BE49-F238E27FC236}">
                <a16:creationId xmlns:a16="http://schemas.microsoft.com/office/drawing/2014/main" id="{77C66194-FF37-CFEE-3C86-6A443C07336C}"/>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342427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FA92CA-0C32-45AC-8600-55BE54C335A2}"/>
              </a:ext>
            </a:extLst>
          </p:cNvPr>
          <p:cNvPicPr>
            <a:picLocks noChangeAspect="1"/>
          </p:cNvPicPr>
          <p:nvPr/>
        </p:nvPicPr>
        <p:blipFill>
          <a:blip r:embed="rId2"/>
          <a:stretch>
            <a:fillRect/>
          </a:stretch>
        </p:blipFill>
        <p:spPr>
          <a:xfrm>
            <a:off x="-3706091" y="0"/>
            <a:ext cx="15898091" cy="6858000"/>
          </a:xfrm>
          <a:prstGeom prst="rect">
            <a:avLst/>
          </a:prstGeom>
        </p:spPr>
      </p:pic>
      <p:sp>
        <p:nvSpPr>
          <p:cNvPr id="4" name="TextBox 3">
            <a:extLst>
              <a:ext uri="{FF2B5EF4-FFF2-40B4-BE49-F238E27FC236}">
                <a16:creationId xmlns:a16="http://schemas.microsoft.com/office/drawing/2014/main" id="{0D916535-0A4D-4CFB-8823-8ED89B1DDDBE}"/>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16:18</a:t>
            </a:r>
            <a:endParaRPr lang="bo-CN" sz="2000" b="1" cap="all" dirty="0">
              <a:solidFill>
                <a:schemeClr val="bg1"/>
              </a:solidFill>
              <a:latin typeface="ArialMT"/>
            </a:endParaRPr>
          </a:p>
        </p:txBody>
      </p:sp>
    </p:spTree>
    <p:extLst>
      <p:ext uri="{BB962C8B-B14F-4D97-AF65-F5344CB8AC3E}">
        <p14:creationId xmlns:p14="http://schemas.microsoft.com/office/powerpoint/2010/main" val="731020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19Moses said to them, “Let no one leave of it until the morning.” </a:t>
            </a:r>
            <a:endParaRPr lang="en-ZA" dirty="0"/>
          </a:p>
        </p:txBody>
      </p:sp>
      <p:sp>
        <p:nvSpPr>
          <p:cNvPr id="2" name="TextBox 1">
            <a:extLst>
              <a:ext uri="{FF2B5EF4-FFF2-40B4-BE49-F238E27FC236}">
                <a16:creationId xmlns:a16="http://schemas.microsoft.com/office/drawing/2014/main" id="{B7D4477E-95E0-6FC1-489A-5E0BB35A5CCE}"/>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223752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E95491-229A-4D77-8A1B-6DE38DAF02F0}"/>
              </a:ext>
            </a:extLst>
          </p:cNvPr>
          <p:cNvPicPr>
            <a:picLocks noChangeAspect="1"/>
          </p:cNvPicPr>
          <p:nvPr/>
        </p:nvPicPr>
        <p:blipFill>
          <a:blip r:embed="rId2"/>
          <a:stretch>
            <a:fillRect/>
          </a:stretch>
        </p:blipFill>
        <p:spPr>
          <a:xfrm>
            <a:off x="-864525" y="0"/>
            <a:ext cx="13206953" cy="6858000"/>
          </a:xfrm>
          <a:prstGeom prst="rect">
            <a:avLst/>
          </a:prstGeom>
        </p:spPr>
      </p:pic>
      <p:sp>
        <p:nvSpPr>
          <p:cNvPr id="4" name="TextBox 3">
            <a:extLst>
              <a:ext uri="{FF2B5EF4-FFF2-40B4-BE49-F238E27FC236}">
                <a16:creationId xmlns:a16="http://schemas.microsoft.com/office/drawing/2014/main" id="{AEB5D8F1-E6B0-43CD-8473-7B8750457347}"/>
              </a:ext>
            </a:extLst>
          </p:cNvPr>
          <p:cNvSpPr txBox="1"/>
          <p:nvPr/>
        </p:nvSpPr>
        <p:spPr>
          <a:xfrm>
            <a:off x="0" y="482139"/>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16:19</a:t>
            </a:r>
            <a:endParaRPr lang="bo-CN" sz="2000" b="1" cap="all" dirty="0">
              <a:solidFill>
                <a:schemeClr val="bg1"/>
              </a:solidFill>
              <a:latin typeface="ArialMT"/>
            </a:endParaRPr>
          </a:p>
        </p:txBody>
      </p:sp>
    </p:spTree>
    <p:extLst>
      <p:ext uri="{BB962C8B-B14F-4D97-AF65-F5344CB8AC3E}">
        <p14:creationId xmlns:p14="http://schemas.microsoft.com/office/powerpoint/2010/main" val="2752786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20Notwithstanding they didn’t listen to Moses, but some of them left of it until the morning, so it bred worms and became foul; and Moses was angry with them.</a:t>
            </a:r>
            <a:endParaRPr lang="en-ZA" dirty="0"/>
          </a:p>
        </p:txBody>
      </p:sp>
      <p:sp>
        <p:nvSpPr>
          <p:cNvPr id="3" name="TextBox 2">
            <a:extLst>
              <a:ext uri="{FF2B5EF4-FFF2-40B4-BE49-F238E27FC236}">
                <a16:creationId xmlns:a16="http://schemas.microsoft.com/office/drawing/2014/main" id="{A48386D3-6DE6-F415-E7AF-E1A411D17004}"/>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680484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DDF276-61ED-4E06-9250-C5F6CE1EA856}"/>
              </a:ext>
            </a:extLst>
          </p:cNvPr>
          <p:cNvPicPr>
            <a:picLocks noChangeAspect="1"/>
          </p:cNvPicPr>
          <p:nvPr/>
        </p:nvPicPr>
        <p:blipFill>
          <a:blip r:embed="rId2"/>
          <a:stretch>
            <a:fillRect/>
          </a:stretch>
        </p:blipFill>
        <p:spPr>
          <a:xfrm>
            <a:off x="0" y="0"/>
            <a:ext cx="12295018" cy="6858000"/>
          </a:xfrm>
          <a:prstGeom prst="rect">
            <a:avLst/>
          </a:prstGeom>
        </p:spPr>
      </p:pic>
      <p:sp>
        <p:nvSpPr>
          <p:cNvPr id="6" name="TextBox 5">
            <a:extLst>
              <a:ext uri="{FF2B5EF4-FFF2-40B4-BE49-F238E27FC236}">
                <a16:creationId xmlns:a16="http://schemas.microsoft.com/office/drawing/2014/main" id="{521C8F7E-C9BD-47F2-AE39-F790E308377F}"/>
              </a:ext>
            </a:extLst>
          </p:cNvPr>
          <p:cNvSpPr txBox="1"/>
          <p:nvPr/>
        </p:nvSpPr>
        <p:spPr>
          <a:xfrm>
            <a:off x="2054580" y="0"/>
            <a:ext cx="5921019" cy="5675586"/>
          </a:xfrm>
          <a:prstGeom prst="rect">
            <a:avLst/>
          </a:prstGeom>
          <a:noFill/>
        </p:spPr>
        <p:txBody>
          <a:bodyPr wrap="square" rtlCol="0">
            <a:noAutofit/>
          </a:bodyPr>
          <a:lstStyle/>
          <a:p>
            <a:r>
              <a:rPr lang="en-ZA" sz="6000" b="0" i="0" u="none" strike="noStrike" baseline="0" dirty="0">
                <a:solidFill>
                  <a:schemeClr val="bg1"/>
                </a:solidFill>
                <a:latin typeface="TimesNewRomanPSMT"/>
              </a:rPr>
              <a:t>Manna – </a:t>
            </a:r>
          </a:p>
          <a:p>
            <a:r>
              <a:rPr lang="en-ZA" sz="6000" b="0" i="0" u="none" strike="noStrike" baseline="0" dirty="0">
                <a:solidFill>
                  <a:schemeClr val="bg1"/>
                </a:solidFill>
                <a:latin typeface="TimesNewRomanPSMT"/>
              </a:rPr>
              <a:t>Exodus 16:13b-36</a:t>
            </a:r>
            <a:endParaRPr lang="en-ZA" sz="6000" dirty="0">
              <a:solidFill>
                <a:schemeClr val="bg1"/>
              </a:solidFill>
            </a:endParaRPr>
          </a:p>
        </p:txBody>
      </p:sp>
    </p:spTree>
    <p:extLst>
      <p:ext uri="{BB962C8B-B14F-4D97-AF65-F5344CB8AC3E}">
        <p14:creationId xmlns:p14="http://schemas.microsoft.com/office/powerpoint/2010/main" val="3271708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BD3F54-4644-409F-9A11-C176457D10AE}"/>
              </a:ext>
            </a:extLst>
          </p:cNvPr>
          <p:cNvPicPr>
            <a:picLocks noChangeAspect="1"/>
          </p:cNvPicPr>
          <p:nvPr/>
        </p:nvPicPr>
        <p:blipFill>
          <a:blip r:embed="rId2"/>
          <a:stretch>
            <a:fillRect/>
          </a:stretch>
        </p:blipFill>
        <p:spPr>
          <a:xfrm>
            <a:off x="0" y="-343786"/>
            <a:ext cx="12192000" cy="7201786"/>
          </a:xfrm>
          <a:prstGeom prst="rect">
            <a:avLst/>
          </a:prstGeom>
        </p:spPr>
      </p:pic>
      <p:sp>
        <p:nvSpPr>
          <p:cNvPr id="4" name="TextBox 3">
            <a:extLst>
              <a:ext uri="{FF2B5EF4-FFF2-40B4-BE49-F238E27FC236}">
                <a16:creationId xmlns:a16="http://schemas.microsoft.com/office/drawing/2014/main" id="{8DEDACFA-C408-48D1-B750-F185A52A9BBF}"/>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16:20</a:t>
            </a:r>
            <a:endParaRPr lang="bo-CN" sz="2000" b="1" cap="all" dirty="0">
              <a:solidFill>
                <a:schemeClr val="bg1"/>
              </a:solidFill>
              <a:latin typeface="ArialMT"/>
            </a:endParaRPr>
          </a:p>
        </p:txBody>
      </p:sp>
    </p:spTree>
    <p:extLst>
      <p:ext uri="{BB962C8B-B14F-4D97-AF65-F5344CB8AC3E}">
        <p14:creationId xmlns:p14="http://schemas.microsoft.com/office/powerpoint/2010/main" val="3381776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21They gathered it morning by morning, everyone according to his eating. When the sun grew hot, it melted. </a:t>
            </a:r>
            <a:endParaRPr lang="en-ZA" dirty="0"/>
          </a:p>
        </p:txBody>
      </p:sp>
      <p:sp>
        <p:nvSpPr>
          <p:cNvPr id="2" name="TextBox 1">
            <a:extLst>
              <a:ext uri="{FF2B5EF4-FFF2-40B4-BE49-F238E27FC236}">
                <a16:creationId xmlns:a16="http://schemas.microsoft.com/office/drawing/2014/main" id="{CAB95AEF-34A9-FA3F-FDFC-DE5D7564CDE5}"/>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123929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D050DD-DF9F-41A7-B8C0-D01C515AD5ED}"/>
              </a:ext>
            </a:extLst>
          </p:cNvPr>
          <p:cNvPicPr>
            <a:picLocks noChangeAspect="1"/>
          </p:cNvPicPr>
          <p:nvPr/>
        </p:nvPicPr>
        <p:blipFill>
          <a:blip r:embed="rId2"/>
          <a:stretch>
            <a:fillRect/>
          </a:stretch>
        </p:blipFill>
        <p:spPr>
          <a:xfrm>
            <a:off x="0" y="0"/>
            <a:ext cx="12192000" cy="7390517"/>
          </a:xfrm>
          <a:prstGeom prst="rect">
            <a:avLst/>
          </a:prstGeom>
        </p:spPr>
      </p:pic>
      <p:sp>
        <p:nvSpPr>
          <p:cNvPr id="4" name="TextBox 3">
            <a:extLst>
              <a:ext uri="{FF2B5EF4-FFF2-40B4-BE49-F238E27FC236}">
                <a16:creationId xmlns:a16="http://schemas.microsoft.com/office/drawing/2014/main" id="{65B61C5C-BDC7-4D7F-8179-85C41A71251C}"/>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16:21</a:t>
            </a:r>
            <a:endParaRPr lang="bo-CN" sz="2000" b="1" cap="all" dirty="0">
              <a:solidFill>
                <a:schemeClr val="bg1"/>
              </a:solidFill>
              <a:latin typeface="ArialMT"/>
            </a:endParaRPr>
          </a:p>
        </p:txBody>
      </p:sp>
    </p:spTree>
    <p:extLst>
      <p:ext uri="{BB962C8B-B14F-4D97-AF65-F5344CB8AC3E}">
        <p14:creationId xmlns:p14="http://schemas.microsoft.com/office/powerpoint/2010/main" val="624346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000" dirty="0">
                <a:solidFill>
                  <a:srgbClr val="444444"/>
                </a:solidFill>
                <a:latin typeface="Arial" panose="020B0604020202020204" pitchFamily="34" charset="0"/>
              </a:rPr>
              <a:t> </a:t>
            </a:r>
            <a:r>
              <a:rPr lang="en-US" sz="4000" b="0" i="0" dirty="0">
                <a:solidFill>
                  <a:srgbClr val="121212"/>
                </a:solidFill>
                <a:effectLst/>
                <a:latin typeface="ArialMT"/>
              </a:rPr>
              <a:t>22On the sixth day, they gathered twice as much bread, two </a:t>
            </a:r>
            <a:r>
              <a:rPr lang="en-US" sz="4000" b="0" i="0" dirty="0" err="1">
                <a:solidFill>
                  <a:srgbClr val="121212"/>
                </a:solidFill>
                <a:effectLst/>
                <a:latin typeface="ArialMT"/>
              </a:rPr>
              <a:t>omers</a:t>
            </a:r>
            <a:r>
              <a:rPr lang="en-US" sz="4000" b="0" i="0" dirty="0">
                <a:solidFill>
                  <a:srgbClr val="121212"/>
                </a:solidFill>
                <a:effectLst/>
                <a:latin typeface="ArialMT"/>
              </a:rPr>
              <a:t> for each one; and all the rulers of the congregation came and told Moses. </a:t>
            </a:r>
            <a:endParaRPr lang="en-ZA" sz="4000" dirty="0"/>
          </a:p>
        </p:txBody>
      </p:sp>
      <p:sp>
        <p:nvSpPr>
          <p:cNvPr id="2" name="TextBox 1">
            <a:extLst>
              <a:ext uri="{FF2B5EF4-FFF2-40B4-BE49-F238E27FC236}">
                <a16:creationId xmlns:a16="http://schemas.microsoft.com/office/drawing/2014/main" id="{3D116050-9FC0-7855-41B4-68005EF6130C}"/>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206678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3EB78B-CE16-4954-86C6-B35A3F7CFADD}"/>
              </a:ext>
            </a:extLst>
          </p:cNvPr>
          <p:cNvPicPr>
            <a:picLocks noChangeAspect="1"/>
          </p:cNvPicPr>
          <p:nvPr/>
        </p:nvPicPr>
        <p:blipFill>
          <a:blip r:embed="rId2"/>
          <a:stretch>
            <a:fillRect/>
          </a:stretch>
        </p:blipFill>
        <p:spPr>
          <a:xfrm>
            <a:off x="0" y="0"/>
            <a:ext cx="12192000" cy="7140608"/>
          </a:xfrm>
          <a:prstGeom prst="rect">
            <a:avLst/>
          </a:prstGeom>
        </p:spPr>
      </p:pic>
      <p:sp>
        <p:nvSpPr>
          <p:cNvPr id="4" name="TextBox 3">
            <a:extLst>
              <a:ext uri="{FF2B5EF4-FFF2-40B4-BE49-F238E27FC236}">
                <a16:creationId xmlns:a16="http://schemas.microsoft.com/office/drawing/2014/main" id="{C67E4A42-611D-4B5F-B024-016EF2E77D30}"/>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16:22</a:t>
            </a:r>
            <a:endParaRPr lang="bo-CN" sz="2000" b="1" cap="all" dirty="0">
              <a:solidFill>
                <a:schemeClr val="bg1"/>
              </a:solidFill>
              <a:latin typeface="ArialMT"/>
            </a:endParaRPr>
          </a:p>
        </p:txBody>
      </p:sp>
    </p:spTree>
    <p:extLst>
      <p:ext uri="{BB962C8B-B14F-4D97-AF65-F5344CB8AC3E}">
        <p14:creationId xmlns:p14="http://schemas.microsoft.com/office/powerpoint/2010/main" val="16781152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121212"/>
                </a:solidFill>
                <a:effectLst/>
                <a:latin typeface="ArialMT"/>
              </a:rPr>
              <a:t>23He said to them, “This is that which Yahweh has spoken, ‘Tomorrow is a solemn rest, a holy Sabbath to Yahweh. Bake that which you want to bake, and boil that which you want to boil; and all that remains over lay up for yourselves to be kept until the morning.’” </a:t>
            </a:r>
            <a:endParaRPr lang="en-ZA" dirty="0"/>
          </a:p>
        </p:txBody>
      </p:sp>
      <p:sp>
        <p:nvSpPr>
          <p:cNvPr id="2" name="TextBox 1">
            <a:extLst>
              <a:ext uri="{FF2B5EF4-FFF2-40B4-BE49-F238E27FC236}">
                <a16:creationId xmlns:a16="http://schemas.microsoft.com/office/drawing/2014/main" id="{A6C71F68-0A4A-5C38-794E-21EAE21849C7}"/>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289899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488FD0-46A1-4B26-B610-264F08E79782}"/>
              </a:ext>
            </a:extLst>
          </p:cNvPr>
          <p:cNvPicPr>
            <a:picLocks noChangeAspect="1"/>
          </p:cNvPicPr>
          <p:nvPr/>
        </p:nvPicPr>
        <p:blipFill>
          <a:blip r:embed="rId2"/>
          <a:stretch>
            <a:fillRect/>
          </a:stretch>
        </p:blipFill>
        <p:spPr>
          <a:xfrm>
            <a:off x="-168519" y="0"/>
            <a:ext cx="12529038" cy="6858000"/>
          </a:xfrm>
          <a:prstGeom prst="rect">
            <a:avLst/>
          </a:prstGeom>
        </p:spPr>
      </p:pic>
      <p:sp>
        <p:nvSpPr>
          <p:cNvPr id="4" name="TextBox 3">
            <a:extLst>
              <a:ext uri="{FF2B5EF4-FFF2-40B4-BE49-F238E27FC236}">
                <a16:creationId xmlns:a16="http://schemas.microsoft.com/office/drawing/2014/main" id="{19EECEE5-2295-4895-A8C9-814DB94765ED}"/>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16:23</a:t>
            </a:r>
            <a:endParaRPr lang="bo-CN" sz="2000" b="1" cap="all" dirty="0">
              <a:solidFill>
                <a:schemeClr val="bg1"/>
              </a:solidFill>
              <a:latin typeface="ArialMT"/>
            </a:endParaRPr>
          </a:p>
        </p:txBody>
      </p:sp>
    </p:spTree>
    <p:extLst>
      <p:ext uri="{BB962C8B-B14F-4D97-AF65-F5344CB8AC3E}">
        <p14:creationId xmlns:p14="http://schemas.microsoft.com/office/powerpoint/2010/main" val="24689343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24They laid it up until the morning, as Moses ordered, and it didn’t become foul, and there were no worms in it. </a:t>
            </a:r>
            <a:endParaRPr lang="en-ZA" dirty="0"/>
          </a:p>
        </p:txBody>
      </p:sp>
      <p:sp>
        <p:nvSpPr>
          <p:cNvPr id="2" name="TextBox 1">
            <a:extLst>
              <a:ext uri="{FF2B5EF4-FFF2-40B4-BE49-F238E27FC236}">
                <a16:creationId xmlns:a16="http://schemas.microsoft.com/office/drawing/2014/main" id="{F5782BED-EC5B-CC71-D27F-0C6A06519C83}"/>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663640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2C2651-1D78-4FBC-AC24-159355E52DD9}"/>
              </a:ext>
            </a:extLst>
          </p:cNvPr>
          <p:cNvPicPr>
            <a:picLocks noChangeAspect="1"/>
          </p:cNvPicPr>
          <p:nvPr/>
        </p:nvPicPr>
        <p:blipFill>
          <a:blip r:embed="rId2"/>
          <a:stretch>
            <a:fillRect/>
          </a:stretch>
        </p:blipFill>
        <p:spPr>
          <a:xfrm>
            <a:off x="0" y="-800291"/>
            <a:ext cx="12192000" cy="7658291"/>
          </a:xfrm>
          <a:prstGeom prst="rect">
            <a:avLst/>
          </a:prstGeom>
        </p:spPr>
      </p:pic>
      <p:sp>
        <p:nvSpPr>
          <p:cNvPr id="4" name="TextBox 3">
            <a:extLst>
              <a:ext uri="{FF2B5EF4-FFF2-40B4-BE49-F238E27FC236}">
                <a16:creationId xmlns:a16="http://schemas.microsoft.com/office/drawing/2014/main" id="{A0366CC5-E988-4001-A5C8-D75B3D123086}"/>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16:24</a:t>
            </a:r>
            <a:endParaRPr lang="bo-CN" sz="2000" b="1" cap="all" dirty="0">
              <a:solidFill>
                <a:schemeClr val="bg1"/>
              </a:solidFill>
              <a:latin typeface="ArialMT"/>
            </a:endParaRPr>
          </a:p>
        </p:txBody>
      </p:sp>
    </p:spTree>
    <p:extLst>
      <p:ext uri="{BB962C8B-B14F-4D97-AF65-F5344CB8AC3E}">
        <p14:creationId xmlns:p14="http://schemas.microsoft.com/office/powerpoint/2010/main" val="3018303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25Moses said, “Eat that today, for today is a Sabbath to Yahweh. Today you shall not find it in the field. </a:t>
            </a:r>
            <a:endParaRPr lang="en-ZA" dirty="0"/>
          </a:p>
        </p:txBody>
      </p:sp>
      <p:sp>
        <p:nvSpPr>
          <p:cNvPr id="2" name="TextBox 1">
            <a:extLst>
              <a:ext uri="{FF2B5EF4-FFF2-40B4-BE49-F238E27FC236}">
                <a16:creationId xmlns:a16="http://schemas.microsoft.com/office/drawing/2014/main" id="{B3DE5799-7CED-F563-B0A0-2FB669BF2F45}"/>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768309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1"/>
            <a:ext cx="5155324" cy="5675585"/>
          </a:xfrm>
          <a:prstGeom prst="rect">
            <a:avLst/>
          </a:prstGeom>
          <a:noFill/>
        </p:spPr>
        <p:txBody>
          <a:bodyPr wrap="square" rtlCol="0">
            <a:noAutofit/>
          </a:bodyPr>
          <a:lstStyle/>
          <a:p>
            <a:pPr algn="l"/>
            <a:r>
              <a:rPr lang="en-ZA" sz="6000" b="0" i="0" u="none" strike="noStrike" baseline="0" dirty="0">
                <a:latin typeface="TimesNewRomanPSMT"/>
              </a:rPr>
              <a:t>Manna – Exodus 16:13b-36 (Right Bottom)</a:t>
            </a:r>
            <a:endParaRPr lang="en-ZA" sz="1800" b="0" i="0" u="none" strike="noStrike" baseline="0" dirty="0">
              <a:latin typeface="TimesNewRomanPSMT"/>
            </a:endParaRPr>
          </a:p>
        </p:txBody>
      </p:sp>
    </p:spTree>
    <p:extLst>
      <p:ext uri="{BB962C8B-B14F-4D97-AF65-F5344CB8AC3E}">
        <p14:creationId xmlns:p14="http://schemas.microsoft.com/office/powerpoint/2010/main" val="3348757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6CC9E4-C547-4100-8F49-1EF48E7DCCE8}"/>
              </a:ext>
            </a:extLst>
          </p:cNvPr>
          <p:cNvPicPr>
            <a:picLocks noChangeAspect="1"/>
          </p:cNvPicPr>
          <p:nvPr/>
        </p:nvPicPr>
        <p:blipFill>
          <a:blip r:embed="rId2"/>
          <a:stretch>
            <a:fillRect/>
          </a:stretch>
        </p:blipFill>
        <p:spPr>
          <a:xfrm>
            <a:off x="-1875692" y="0"/>
            <a:ext cx="14067692" cy="6858000"/>
          </a:xfrm>
          <a:prstGeom prst="rect">
            <a:avLst/>
          </a:prstGeom>
        </p:spPr>
      </p:pic>
      <p:sp>
        <p:nvSpPr>
          <p:cNvPr id="4" name="TextBox 3">
            <a:extLst>
              <a:ext uri="{FF2B5EF4-FFF2-40B4-BE49-F238E27FC236}">
                <a16:creationId xmlns:a16="http://schemas.microsoft.com/office/drawing/2014/main" id="{D5F01AD0-2339-498A-84E1-C214F2D83C08}"/>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16:25</a:t>
            </a:r>
            <a:endParaRPr lang="bo-CN" sz="2000" b="1" cap="all" dirty="0">
              <a:solidFill>
                <a:schemeClr val="bg1"/>
              </a:solidFill>
              <a:latin typeface="ArialMT"/>
            </a:endParaRPr>
          </a:p>
        </p:txBody>
      </p:sp>
    </p:spTree>
    <p:extLst>
      <p:ext uri="{BB962C8B-B14F-4D97-AF65-F5344CB8AC3E}">
        <p14:creationId xmlns:p14="http://schemas.microsoft.com/office/powerpoint/2010/main" val="28102643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26Six days you shall gather it, but on the seventh day is the Sabbath. In it there shall be none.” </a:t>
            </a:r>
            <a:endParaRPr lang="en-ZA" dirty="0"/>
          </a:p>
        </p:txBody>
      </p:sp>
      <p:sp>
        <p:nvSpPr>
          <p:cNvPr id="3" name="TextBox 2">
            <a:extLst>
              <a:ext uri="{FF2B5EF4-FFF2-40B4-BE49-F238E27FC236}">
                <a16:creationId xmlns:a16="http://schemas.microsoft.com/office/drawing/2014/main" id="{4018901D-B8F7-F276-5021-53AC1C1A9C09}"/>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2724729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6DB7ED-0BCE-44BE-8B23-B130BBC23FB5}"/>
              </a:ext>
            </a:extLst>
          </p:cNvPr>
          <p:cNvPicPr>
            <a:picLocks noChangeAspect="1"/>
          </p:cNvPicPr>
          <p:nvPr/>
        </p:nvPicPr>
        <p:blipFill>
          <a:blip r:embed="rId2"/>
          <a:stretch>
            <a:fillRect/>
          </a:stretch>
        </p:blipFill>
        <p:spPr>
          <a:xfrm>
            <a:off x="0" y="0"/>
            <a:ext cx="12192000" cy="7102298"/>
          </a:xfrm>
          <a:prstGeom prst="rect">
            <a:avLst/>
          </a:prstGeom>
        </p:spPr>
      </p:pic>
      <p:sp>
        <p:nvSpPr>
          <p:cNvPr id="4" name="TextBox 3">
            <a:extLst>
              <a:ext uri="{FF2B5EF4-FFF2-40B4-BE49-F238E27FC236}">
                <a16:creationId xmlns:a16="http://schemas.microsoft.com/office/drawing/2014/main" id="{13CFF4BC-2895-4925-B7E2-40FCD593D4BB}"/>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16:26</a:t>
            </a:r>
            <a:endParaRPr lang="bo-CN" sz="2000" b="1" cap="all" dirty="0">
              <a:solidFill>
                <a:schemeClr val="bg1"/>
              </a:solidFill>
              <a:latin typeface="ArialMT"/>
            </a:endParaRPr>
          </a:p>
        </p:txBody>
      </p:sp>
    </p:spTree>
    <p:extLst>
      <p:ext uri="{BB962C8B-B14F-4D97-AF65-F5344CB8AC3E}">
        <p14:creationId xmlns:p14="http://schemas.microsoft.com/office/powerpoint/2010/main" val="6867297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30So the people rested on the seventh day.</a:t>
            </a:r>
            <a:endParaRPr lang="en-ZA" dirty="0"/>
          </a:p>
        </p:txBody>
      </p:sp>
      <p:sp>
        <p:nvSpPr>
          <p:cNvPr id="3" name="TextBox 2">
            <a:extLst>
              <a:ext uri="{FF2B5EF4-FFF2-40B4-BE49-F238E27FC236}">
                <a16:creationId xmlns:a16="http://schemas.microsoft.com/office/drawing/2014/main" id="{E5879A81-8DBC-112A-8687-69A4D2B8065E}"/>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592805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7598D6-561C-414E-800B-4932C045E960}"/>
              </a:ext>
            </a:extLst>
          </p:cNvPr>
          <p:cNvPicPr>
            <a:picLocks noChangeAspect="1"/>
          </p:cNvPicPr>
          <p:nvPr/>
        </p:nvPicPr>
        <p:blipFill>
          <a:blip r:embed="rId2"/>
          <a:stretch>
            <a:fillRect/>
          </a:stretch>
        </p:blipFill>
        <p:spPr>
          <a:xfrm>
            <a:off x="-1" y="0"/>
            <a:ext cx="12631119" cy="6858000"/>
          </a:xfrm>
          <a:prstGeom prst="rect">
            <a:avLst/>
          </a:prstGeom>
        </p:spPr>
      </p:pic>
      <p:sp>
        <p:nvSpPr>
          <p:cNvPr id="4" name="TextBox 3">
            <a:extLst>
              <a:ext uri="{FF2B5EF4-FFF2-40B4-BE49-F238E27FC236}">
                <a16:creationId xmlns:a16="http://schemas.microsoft.com/office/drawing/2014/main" id="{67848685-5955-4275-AFEA-D0F6B6E9CCE5}"/>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16:30</a:t>
            </a:r>
            <a:endParaRPr lang="bo-CN" sz="2000" b="1" cap="all" dirty="0">
              <a:solidFill>
                <a:schemeClr val="bg1"/>
              </a:solidFill>
              <a:latin typeface="ArialMT"/>
            </a:endParaRPr>
          </a:p>
        </p:txBody>
      </p:sp>
    </p:spTree>
    <p:extLst>
      <p:ext uri="{BB962C8B-B14F-4D97-AF65-F5344CB8AC3E}">
        <p14:creationId xmlns:p14="http://schemas.microsoft.com/office/powerpoint/2010/main" val="18200391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31The house of Israel called its name “Manna”, and it was like coriander seed, white; and its taste was like wafers with honey.</a:t>
            </a:r>
            <a:endParaRPr lang="en-ZA" dirty="0"/>
          </a:p>
        </p:txBody>
      </p:sp>
      <p:sp>
        <p:nvSpPr>
          <p:cNvPr id="2" name="TextBox 1">
            <a:extLst>
              <a:ext uri="{FF2B5EF4-FFF2-40B4-BE49-F238E27FC236}">
                <a16:creationId xmlns:a16="http://schemas.microsoft.com/office/drawing/2014/main" id="{53F3A449-DB2F-692E-A266-CAF755F4B100}"/>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2566316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41F34A-6B1B-40F2-88D3-9080C2DE1EEA}"/>
              </a:ext>
            </a:extLst>
          </p:cNvPr>
          <p:cNvPicPr>
            <a:picLocks noChangeAspect="1"/>
          </p:cNvPicPr>
          <p:nvPr/>
        </p:nvPicPr>
        <p:blipFill>
          <a:blip r:embed="rId2"/>
          <a:stretch>
            <a:fillRect/>
          </a:stretch>
        </p:blipFill>
        <p:spPr>
          <a:xfrm>
            <a:off x="0" y="-615863"/>
            <a:ext cx="12192000" cy="7473863"/>
          </a:xfrm>
          <a:prstGeom prst="rect">
            <a:avLst/>
          </a:prstGeom>
        </p:spPr>
      </p:pic>
      <p:sp>
        <p:nvSpPr>
          <p:cNvPr id="4" name="TextBox 3">
            <a:extLst>
              <a:ext uri="{FF2B5EF4-FFF2-40B4-BE49-F238E27FC236}">
                <a16:creationId xmlns:a16="http://schemas.microsoft.com/office/drawing/2014/main" id="{FC6BD45E-1887-4999-8F1B-3C6BBEF8AF53}"/>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16:31</a:t>
            </a:r>
            <a:endParaRPr lang="bo-CN" sz="2000" b="1" cap="all" dirty="0">
              <a:solidFill>
                <a:schemeClr val="bg1"/>
              </a:solidFill>
              <a:latin typeface="ArialMT"/>
            </a:endParaRPr>
          </a:p>
        </p:txBody>
      </p:sp>
    </p:spTree>
    <p:extLst>
      <p:ext uri="{BB962C8B-B14F-4D97-AF65-F5344CB8AC3E}">
        <p14:creationId xmlns:p14="http://schemas.microsoft.com/office/powerpoint/2010/main" val="494462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35The children of Israel ate the manna forty years, until they came to an inhabited land. They ate the manna until they came to the borders of the land of Canaan. </a:t>
            </a:r>
            <a:endParaRPr lang="en-ZA" dirty="0"/>
          </a:p>
        </p:txBody>
      </p:sp>
      <p:sp>
        <p:nvSpPr>
          <p:cNvPr id="3" name="TextBox 2">
            <a:extLst>
              <a:ext uri="{FF2B5EF4-FFF2-40B4-BE49-F238E27FC236}">
                <a16:creationId xmlns:a16="http://schemas.microsoft.com/office/drawing/2014/main" id="{569B19FC-20A1-F9CE-1427-9CC11701928C}"/>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050092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9F4FE9-0B06-4D03-A324-BE44BFC5BBBE}"/>
              </a:ext>
            </a:extLst>
          </p:cNvPr>
          <p:cNvPicPr>
            <a:picLocks noChangeAspect="1"/>
          </p:cNvPicPr>
          <p:nvPr/>
        </p:nvPicPr>
        <p:blipFill>
          <a:blip r:embed="rId2"/>
          <a:stretch>
            <a:fillRect/>
          </a:stretch>
        </p:blipFill>
        <p:spPr>
          <a:xfrm>
            <a:off x="0" y="0"/>
            <a:ext cx="12295018" cy="6858000"/>
          </a:xfrm>
          <a:prstGeom prst="rect">
            <a:avLst/>
          </a:prstGeom>
        </p:spPr>
      </p:pic>
      <p:sp>
        <p:nvSpPr>
          <p:cNvPr id="3" name="TextBox 2">
            <a:extLst>
              <a:ext uri="{FF2B5EF4-FFF2-40B4-BE49-F238E27FC236}">
                <a16:creationId xmlns:a16="http://schemas.microsoft.com/office/drawing/2014/main" id="{2133FBFE-50E5-433C-B5CE-26E91453DFCB}"/>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16:35</a:t>
            </a:r>
            <a:endParaRPr lang="bo-CN" sz="2000" b="1" cap="all" dirty="0">
              <a:solidFill>
                <a:schemeClr val="bg1"/>
              </a:solidFill>
              <a:latin typeface="ArialMT"/>
            </a:endParaRPr>
          </a:p>
        </p:txBody>
      </p:sp>
    </p:spTree>
    <p:extLst>
      <p:ext uri="{BB962C8B-B14F-4D97-AF65-F5344CB8AC3E}">
        <p14:creationId xmlns:p14="http://schemas.microsoft.com/office/powerpoint/2010/main" val="983468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0D2E6A-096D-4863-A634-006D63DCCFAB}"/>
              </a:ext>
            </a:extLst>
          </p:cNvPr>
          <p:cNvPicPr>
            <a:picLocks noChangeAspect="1"/>
          </p:cNvPicPr>
          <p:nvPr/>
        </p:nvPicPr>
        <p:blipFill>
          <a:blip r:embed="rId2"/>
          <a:stretch>
            <a:fillRect/>
          </a:stretch>
        </p:blipFill>
        <p:spPr>
          <a:xfrm>
            <a:off x="0" y="0"/>
            <a:ext cx="12295018" cy="6858000"/>
          </a:xfrm>
          <a:prstGeom prst="rect">
            <a:avLst/>
          </a:prstGeom>
        </p:spPr>
      </p:pic>
      <p:sp>
        <p:nvSpPr>
          <p:cNvPr id="6" name="TextBox 5">
            <a:extLst>
              <a:ext uri="{FF2B5EF4-FFF2-40B4-BE49-F238E27FC236}">
                <a16:creationId xmlns:a16="http://schemas.microsoft.com/office/drawing/2014/main" id="{ABA748D0-B201-E51F-DE7E-AB9E151410D2}"/>
              </a:ext>
            </a:extLst>
          </p:cNvPr>
          <p:cNvSpPr txBox="1"/>
          <p:nvPr/>
        </p:nvSpPr>
        <p:spPr>
          <a:xfrm>
            <a:off x="2054580" y="0"/>
            <a:ext cx="6208887" cy="5675586"/>
          </a:xfrm>
          <a:prstGeom prst="rect">
            <a:avLst/>
          </a:prstGeom>
          <a:noFill/>
        </p:spPr>
        <p:txBody>
          <a:bodyPr wrap="square" rtlCol="0">
            <a:noAutofit/>
          </a:bodyPr>
          <a:lstStyle/>
          <a:p>
            <a:r>
              <a:rPr lang="en-ZA" sz="6000" b="0" i="0" u="none" strike="noStrike" baseline="0" dirty="0">
                <a:solidFill>
                  <a:schemeClr val="bg1"/>
                </a:solidFill>
                <a:latin typeface="TimesNewRomanPSMT"/>
              </a:rPr>
              <a:t>Manna – </a:t>
            </a:r>
          </a:p>
          <a:p>
            <a:r>
              <a:rPr lang="en-ZA" sz="6000" b="0" i="0" u="none" strike="noStrike" baseline="0" dirty="0">
                <a:solidFill>
                  <a:schemeClr val="bg1"/>
                </a:solidFill>
                <a:latin typeface="TimesNewRomanPSMT"/>
              </a:rPr>
              <a:t>Exodus 16:13b-36</a:t>
            </a:r>
            <a:endParaRPr lang="en-ZA" sz="6000" dirty="0">
              <a:solidFill>
                <a:schemeClr val="bg1"/>
              </a:solidFill>
            </a:endParaRPr>
          </a:p>
        </p:txBody>
      </p:sp>
    </p:spTree>
    <p:extLst>
      <p:ext uri="{BB962C8B-B14F-4D97-AF65-F5344CB8AC3E}">
        <p14:creationId xmlns:p14="http://schemas.microsoft.com/office/powerpoint/2010/main" val="3009324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13In the evening, quail came up and covered the camp; and in the morning the dew lay around the camp. </a:t>
            </a:r>
            <a:endParaRPr lang="en-ZA" sz="4000" dirty="0"/>
          </a:p>
        </p:txBody>
      </p:sp>
      <p:sp>
        <p:nvSpPr>
          <p:cNvPr id="2" name="TextBox 1">
            <a:extLst>
              <a:ext uri="{FF2B5EF4-FFF2-40B4-BE49-F238E27FC236}">
                <a16:creationId xmlns:a16="http://schemas.microsoft.com/office/drawing/2014/main" id="{E2900B87-4F6C-8106-8A1C-6CB7FD2806F9}"/>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525752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151A03-AF10-466B-BD6D-FCFE80F1B936}"/>
              </a:ext>
            </a:extLst>
          </p:cNvPr>
          <p:cNvPicPr>
            <a:picLocks noChangeAspect="1"/>
          </p:cNvPicPr>
          <p:nvPr/>
        </p:nvPicPr>
        <p:blipFill>
          <a:blip r:embed="rId2"/>
          <a:stretch>
            <a:fillRect/>
          </a:stretch>
        </p:blipFill>
        <p:spPr>
          <a:xfrm>
            <a:off x="0" y="0"/>
            <a:ext cx="12184693" cy="6858000"/>
          </a:xfrm>
          <a:prstGeom prst="rect">
            <a:avLst/>
          </a:prstGeom>
        </p:spPr>
      </p:pic>
      <p:sp>
        <p:nvSpPr>
          <p:cNvPr id="4" name="TextBox 3">
            <a:extLst>
              <a:ext uri="{FF2B5EF4-FFF2-40B4-BE49-F238E27FC236}">
                <a16:creationId xmlns:a16="http://schemas.microsoft.com/office/drawing/2014/main" id="{4D9F0304-A94F-4D75-BBA5-E133BDEBC051}"/>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16:13</a:t>
            </a:r>
            <a:endParaRPr lang="bo-CN" sz="2000" b="1" cap="all" dirty="0">
              <a:solidFill>
                <a:schemeClr val="bg1"/>
              </a:solidFill>
              <a:latin typeface="ArialMT"/>
            </a:endParaRPr>
          </a:p>
        </p:txBody>
      </p:sp>
    </p:spTree>
    <p:extLst>
      <p:ext uri="{BB962C8B-B14F-4D97-AF65-F5344CB8AC3E}">
        <p14:creationId xmlns:p14="http://schemas.microsoft.com/office/powerpoint/2010/main" val="580772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14When the dew that lay had gone, behold, on the surface of the wilderness was a small round thing, small as the frost on the ground. </a:t>
            </a:r>
            <a:endParaRPr lang="en-ZA" dirty="0"/>
          </a:p>
        </p:txBody>
      </p:sp>
      <p:sp>
        <p:nvSpPr>
          <p:cNvPr id="2" name="TextBox 1">
            <a:extLst>
              <a:ext uri="{FF2B5EF4-FFF2-40B4-BE49-F238E27FC236}">
                <a16:creationId xmlns:a16="http://schemas.microsoft.com/office/drawing/2014/main" id="{D39718E7-6B6E-4A8F-78C7-364B9152980F}"/>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044568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6170DC-A002-4932-909D-C404DDB648E3}"/>
              </a:ext>
            </a:extLst>
          </p:cNvPr>
          <p:cNvPicPr>
            <a:picLocks noChangeAspect="1"/>
          </p:cNvPicPr>
          <p:nvPr/>
        </p:nvPicPr>
        <p:blipFill>
          <a:blip r:embed="rId2"/>
          <a:stretch>
            <a:fillRect/>
          </a:stretch>
        </p:blipFill>
        <p:spPr>
          <a:xfrm>
            <a:off x="-1505857" y="0"/>
            <a:ext cx="13697857" cy="6858000"/>
          </a:xfrm>
          <a:prstGeom prst="rect">
            <a:avLst/>
          </a:prstGeom>
        </p:spPr>
      </p:pic>
      <p:sp>
        <p:nvSpPr>
          <p:cNvPr id="4" name="TextBox 3">
            <a:extLst>
              <a:ext uri="{FF2B5EF4-FFF2-40B4-BE49-F238E27FC236}">
                <a16:creationId xmlns:a16="http://schemas.microsoft.com/office/drawing/2014/main" id="{49EABD39-BEE9-4B48-8FBA-B859F7C8176F}"/>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16:14</a:t>
            </a:r>
            <a:endParaRPr lang="bo-CN" sz="2000" b="1" cap="all" dirty="0">
              <a:solidFill>
                <a:schemeClr val="bg1"/>
              </a:solidFill>
              <a:latin typeface="ArialMT"/>
            </a:endParaRPr>
          </a:p>
        </p:txBody>
      </p:sp>
    </p:spTree>
    <p:extLst>
      <p:ext uri="{BB962C8B-B14F-4D97-AF65-F5344CB8AC3E}">
        <p14:creationId xmlns:p14="http://schemas.microsoft.com/office/powerpoint/2010/main" val="62609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15When the children of Israel saw it, they said to one another, “What is it?” For they didn’t know what it was. Moses said to them, “It is the bread which Yahweh has given you to eat. </a:t>
            </a:r>
            <a:endParaRPr lang="en-ZA" dirty="0"/>
          </a:p>
        </p:txBody>
      </p:sp>
      <p:sp>
        <p:nvSpPr>
          <p:cNvPr id="3" name="TextBox 2">
            <a:extLst>
              <a:ext uri="{FF2B5EF4-FFF2-40B4-BE49-F238E27FC236}">
                <a16:creationId xmlns:a16="http://schemas.microsoft.com/office/drawing/2014/main" id="{32737728-7D67-78E5-9E66-63D87CDAE5EB}"/>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6812663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414</TotalTime>
  <Words>616</Words>
  <Application>Microsoft Office PowerPoint</Application>
  <PresentationFormat>Widescreen</PresentationFormat>
  <Paragraphs>64</Paragraphs>
  <Slides>38</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ArialMT</vt:lpstr>
      <vt:lpstr>Calibri</vt:lpstr>
      <vt:lpstr>Calibri Light</vt:lpstr>
      <vt:lpstr>TimesNewRomanPSMT</vt:lpstr>
      <vt:lpstr>Office Theme</vt:lpstr>
      <vt:lpstr>10-5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9</cp:revision>
  <dcterms:created xsi:type="dcterms:W3CDTF">2021-07-20T09:23:46Z</dcterms:created>
  <dcterms:modified xsi:type="dcterms:W3CDTF">2023-01-25T11:45:57Z</dcterms:modified>
</cp:coreProperties>
</file>