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7" r:id="rId2"/>
    <p:sldId id="288" r:id="rId3"/>
    <p:sldId id="256" r:id="rId4"/>
    <p:sldId id="289" r:id="rId5"/>
    <p:sldId id="258" r:id="rId6"/>
    <p:sldId id="290" r:id="rId7"/>
    <p:sldId id="281" r:id="rId8"/>
    <p:sldId id="291" r:id="rId9"/>
    <p:sldId id="282" r:id="rId10"/>
    <p:sldId id="292" r:id="rId11"/>
    <p:sldId id="283" r:id="rId12"/>
    <p:sldId id="293" r:id="rId13"/>
    <p:sldId id="284" r:id="rId14"/>
    <p:sldId id="294" r:id="rId15"/>
    <p:sldId id="285" r:id="rId16"/>
    <p:sldId id="295" r:id="rId17"/>
    <p:sldId id="286"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B8274-AECB-43E6-B87D-8ACF61982326}" v="12" dt="2023-01-25T11:51:48.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7" d="100"/>
          <a:sy n="57" d="100"/>
        </p:scale>
        <p:origin x="66"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7FB8274-AECB-43E6-B87D-8ACF61982326}"/>
    <pc:docChg chg="custSel modSld">
      <pc:chgData name="Alfred Smith" userId="3c60a3631c0db8ad" providerId="LiveId" clId="{C7FB8274-AECB-43E6-B87D-8ACF61982326}" dt="2023-01-25T11:51:48.421" v="30"/>
      <pc:docMkLst>
        <pc:docMk/>
      </pc:docMkLst>
      <pc:sldChg chg="addSp delSp modSp mod modTransition modAnim">
        <pc:chgData name="Alfred Smith" userId="3c60a3631c0db8ad" providerId="LiveId" clId="{C7FB8274-AECB-43E6-B87D-8ACF61982326}" dt="2023-01-25T11:51:30.989" v="21"/>
        <pc:sldMkLst>
          <pc:docMk/>
          <pc:sldMk cId="3348757415" sldId="256"/>
        </pc:sldMkLst>
        <pc:spChg chg="add mod">
          <ac:chgData name="Alfred Smith" userId="3c60a3631c0db8ad" providerId="LiveId" clId="{C7FB8274-AECB-43E6-B87D-8ACF61982326}" dt="2023-01-25T11:51:30.989" v="21"/>
          <ac:spMkLst>
            <pc:docMk/>
            <pc:sldMk cId="3348757415" sldId="256"/>
            <ac:spMk id="3" creationId="{C3714931-EA6E-DA44-512E-307D6549B16B}"/>
          </ac:spMkLst>
        </pc:spChg>
        <pc:spChg chg="del">
          <ac:chgData name="Alfred Smith" userId="3c60a3631c0db8ad" providerId="LiveId" clId="{C7FB8274-AECB-43E6-B87D-8ACF61982326}" dt="2023-01-25T11:51:21.933" v="20" actId="478"/>
          <ac:spMkLst>
            <pc:docMk/>
            <pc:sldMk cId="3348757415" sldId="256"/>
            <ac:spMk id="6" creationId="{416C064E-628E-47C0-A712-DB178FE9901E}"/>
          </ac:spMkLst>
        </pc:spChg>
        <pc:picChg chg="del">
          <ac:chgData name="Alfred Smith" userId="3c60a3631c0db8ad" providerId="LiveId" clId="{C7FB8274-AECB-43E6-B87D-8ACF61982326}" dt="2023-01-25T11:51:01.498" v="13"/>
          <ac:picMkLst>
            <pc:docMk/>
            <pc:sldMk cId="3348757415" sldId="256"/>
            <ac:picMk id="2" creationId="{35DDB06A-ECA0-4626-8442-A616A73FBC21}"/>
          </ac:picMkLst>
        </pc:picChg>
      </pc:sldChg>
      <pc:sldChg chg="addSp delSp modSp mod modTransition modAnim">
        <pc:chgData name="Alfred Smith" userId="3c60a3631c0db8ad" providerId="LiveId" clId="{C7FB8274-AECB-43E6-B87D-8ACF61982326}" dt="2023-01-25T11:51:32.703" v="22"/>
        <pc:sldMkLst>
          <pc:docMk/>
          <pc:sldMk cId="525752733" sldId="258"/>
        </pc:sldMkLst>
        <pc:spChg chg="add mod">
          <ac:chgData name="Alfred Smith" userId="3c60a3631c0db8ad" providerId="LiveId" clId="{C7FB8274-AECB-43E6-B87D-8ACF61982326}" dt="2023-01-25T11:51:32.703" v="22"/>
          <ac:spMkLst>
            <pc:docMk/>
            <pc:sldMk cId="525752733" sldId="258"/>
            <ac:spMk id="2" creationId="{EE706A78-A1E2-C99B-AB81-9B7F321B9181}"/>
          </ac:spMkLst>
        </pc:spChg>
        <pc:spChg chg="del">
          <ac:chgData name="Alfred Smith" userId="3c60a3631c0db8ad" providerId="LiveId" clId="{C7FB8274-AECB-43E6-B87D-8ACF61982326}" dt="2023-01-25T11:51:20.087" v="19" actId="478"/>
          <ac:spMkLst>
            <pc:docMk/>
            <pc:sldMk cId="525752733" sldId="258"/>
            <ac:spMk id="6" creationId="{416C064E-628E-47C0-A712-DB178FE9901E}"/>
          </ac:spMkLst>
        </pc:spChg>
        <pc:picChg chg="del">
          <ac:chgData name="Alfred Smith" userId="3c60a3631c0db8ad" providerId="LiveId" clId="{C7FB8274-AECB-43E6-B87D-8ACF61982326}" dt="2023-01-25T11:51:01.498" v="13"/>
          <ac:picMkLst>
            <pc:docMk/>
            <pc:sldMk cId="525752733" sldId="258"/>
            <ac:picMk id="16" creationId="{E5DF7D4A-F3C9-4BF9-86FB-945E5E2E8EC5}"/>
          </ac:picMkLst>
        </pc:picChg>
      </pc:sldChg>
      <pc:sldChg chg="addSp delSp modSp mod modTransition modAnim">
        <pc:chgData name="Alfred Smith" userId="3c60a3631c0db8ad" providerId="LiveId" clId="{C7FB8274-AECB-43E6-B87D-8ACF61982326}" dt="2023-01-25T11:51:34.089" v="23"/>
        <pc:sldMkLst>
          <pc:docMk/>
          <pc:sldMk cId="2044568653" sldId="281"/>
        </pc:sldMkLst>
        <pc:spChg chg="add mod">
          <ac:chgData name="Alfred Smith" userId="3c60a3631c0db8ad" providerId="LiveId" clId="{C7FB8274-AECB-43E6-B87D-8ACF61982326}" dt="2023-01-25T11:51:34.089" v="23"/>
          <ac:spMkLst>
            <pc:docMk/>
            <pc:sldMk cId="2044568653" sldId="281"/>
            <ac:spMk id="2" creationId="{A67E5E57-FA42-4B2A-3201-7D99CDBE232C}"/>
          </ac:spMkLst>
        </pc:spChg>
        <pc:spChg chg="del">
          <ac:chgData name="Alfred Smith" userId="3c60a3631c0db8ad" providerId="LiveId" clId="{C7FB8274-AECB-43E6-B87D-8ACF61982326}" dt="2023-01-25T11:51:16.417" v="18" actId="478"/>
          <ac:spMkLst>
            <pc:docMk/>
            <pc:sldMk cId="2044568653" sldId="281"/>
            <ac:spMk id="6" creationId="{416C064E-628E-47C0-A712-DB178FE9901E}"/>
          </ac:spMkLst>
        </pc:spChg>
        <pc:picChg chg="del">
          <ac:chgData name="Alfred Smith" userId="3c60a3631c0db8ad" providerId="LiveId" clId="{C7FB8274-AECB-43E6-B87D-8ACF61982326}" dt="2023-01-25T11:51:01.498" v="13"/>
          <ac:picMkLst>
            <pc:docMk/>
            <pc:sldMk cId="2044568653" sldId="281"/>
            <ac:picMk id="5" creationId="{C5149E58-6D9E-475A-96FE-B7DDB1871D75}"/>
          </ac:picMkLst>
        </pc:picChg>
      </pc:sldChg>
      <pc:sldChg chg="addSp delSp modSp mod modTransition modAnim">
        <pc:chgData name="Alfred Smith" userId="3c60a3631c0db8ad" providerId="LiveId" clId="{C7FB8274-AECB-43E6-B87D-8ACF61982326}" dt="2023-01-25T11:51:35.528" v="24"/>
        <pc:sldMkLst>
          <pc:docMk/>
          <pc:sldMk cId="3681266347" sldId="282"/>
        </pc:sldMkLst>
        <pc:spChg chg="add mod">
          <ac:chgData name="Alfred Smith" userId="3c60a3631c0db8ad" providerId="LiveId" clId="{C7FB8274-AECB-43E6-B87D-8ACF61982326}" dt="2023-01-25T11:51:35.528" v="24"/>
          <ac:spMkLst>
            <pc:docMk/>
            <pc:sldMk cId="3681266347" sldId="282"/>
            <ac:spMk id="2" creationId="{461E9A7F-E6F7-2A43-6A2E-7869D617B397}"/>
          </ac:spMkLst>
        </pc:spChg>
        <pc:spChg chg="del">
          <ac:chgData name="Alfred Smith" userId="3c60a3631c0db8ad" providerId="LiveId" clId="{C7FB8274-AECB-43E6-B87D-8ACF61982326}" dt="2023-01-25T11:51:14.834" v="17" actId="478"/>
          <ac:spMkLst>
            <pc:docMk/>
            <pc:sldMk cId="3681266347" sldId="282"/>
            <ac:spMk id="6" creationId="{416C064E-628E-47C0-A712-DB178FE9901E}"/>
          </ac:spMkLst>
        </pc:spChg>
        <pc:picChg chg="del">
          <ac:chgData name="Alfred Smith" userId="3c60a3631c0db8ad" providerId="LiveId" clId="{C7FB8274-AECB-43E6-B87D-8ACF61982326}" dt="2023-01-25T11:51:01.498" v="13"/>
          <ac:picMkLst>
            <pc:docMk/>
            <pc:sldMk cId="3681266347" sldId="282"/>
            <ac:picMk id="5" creationId="{75C6ADE7-640C-4DB5-8629-DF188A0DFDAF}"/>
          </ac:picMkLst>
        </pc:picChg>
      </pc:sldChg>
      <pc:sldChg chg="addSp delSp modSp mod modTransition modAnim">
        <pc:chgData name="Alfred Smith" userId="3c60a3631c0db8ad" providerId="LiveId" clId="{C7FB8274-AECB-43E6-B87D-8ACF61982326}" dt="2023-01-25T11:51:36.910" v="25"/>
        <pc:sldMkLst>
          <pc:docMk/>
          <pc:sldMk cId="26953390" sldId="283"/>
        </pc:sldMkLst>
        <pc:spChg chg="add mod">
          <ac:chgData name="Alfred Smith" userId="3c60a3631c0db8ad" providerId="LiveId" clId="{C7FB8274-AECB-43E6-B87D-8ACF61982326}" dt="2023-01-25T11:51:36.910" v="25"/>
          <ac:spMkLst>
            <pc:docMk/>
            <pc:sldMk cId="26953390" sldId="283"/>
            <ac:spMk id="3" creationId="{3A2C1036-7AF3-F8B5-6C7F-4A1A01E3DAD9}"/>
          </ac:spMkLst>
        </pc:spChg>
        <pc:spChg chg="del">
          <ac:chgData name="Alfred Smith" userId="3c60a3631c0db8ad" providerId="LiveId" clId="{C7FB8274-AECB-43E6-B87D-8ACF61982326}" dt="2023-01-25T11:51:13.081" v="16" actId="478"/>
          <ac:spMkLst>
            <pc:docMk/>
            <pc:sldMk cId="26953390" sldId="283"/>
            <ac:spMk id="6" creationId="{416C064E-628E-47C0-A712-DB178FE9901E}"/>
          </ac:spMkLst>
        </pc:spChg>
        <pc:picChg chg="del">
          <ac:chgData name="Alfred Smith" userId="3c60a3631c0db8ad" providerId="LiveId" clId="{C7FB8274-AECB-43E6-B87D-8ACF61982326}" dt="2023-01-25T11:51:01.498" v="13"/>
          <ac:picMkLst>
            <pc:docMk/>
            <pc:sldMk cId="26953390" sldId="283"/>
            <ac:picMk id="2" creationId="{C33505FF-5B3F-4DAB-B829-26ACBBCE82A1}"/>
          </ac:picMkLst>
        </pc:picChg>
      </pc:sldChg>
      <pc:sldChg chg="addSp delSp modSp mod modTransition modAnim">
        <pc:chgData name="Alfred Smith" userId="3c60a3631c0db8ad" providerId="LiveId" clId="{C7FB8274-AECB-43E6-B87D-8ACF61982326}" dt="2023-01-25T11:51:38.469" v="26"/>
        <pc:sldMkLst>
          <pc:docMk/>
          <pc:sldMk cId="2872476414" sldId="284"/>
        </pc:sldMkLst>
        <pc:spChg chg="add mod">
          <ac:chgData name="Alfred Smith" userId="3c60a3631c0db8ad" providerId="LiveId" clId="{C7FB8274-AECB-43E6-B87D-8ACF61982326}" dt="2023-01-25T11:51:38.469" v="26"/>
          <ac:spMkLst>
            <pc:docMk/>
            <pc:sldMk cId="2872476414" sldId="284"/>
            <ac:spMk id="2" creationId="{FB6C5D08-A427-A9E3-DA57-33F2A26F5CF7}"/>
          </ac:spMkLst>
        </pc:spChg>
        <pc:spChg chg="del">
          <ac:chgData name="Alfred Smith" userId="3c60a3631c0db8ad" providerId="LiveId" clId="{C7FB8274-AECB-43E6-B87D-8ACF61982326}" dt="2023-01-25T11:51:10.835" v="15" actId="478"/>
          <ac:spMkLst>
            <pc:docMk/>
            <pc:sldMk cId="2872476414" sldId="284"/>
            <ac:spMk id="6" creationId="{416C064E-628E-47C0-A712-DB178FE9901E}"/>
          </ac:spMkLst>
        </pc:spChg>
        <pc:picChg chg="del">
          <ac:chgData name="Alfred Smith" userId="3c60a3631c0db8ad" providerId="LiveId" clId="{C7FB8274-AECB-43E6-B87D-8ACF61982326}" dt="2023-01-25T11:51:01.498" v="13"/>
          <ac:picMkLst>
            <pc:docMk/>
            <pc:sldMk cId="2872476414" sldId="284"/>
            <ac:picMk id="3" creationId="{DEFCEE03-993B-47A8-A4A7-B0E84EB994C9}"/>
          </ac:picMkLst>
        </pc:picChg>
      </pc:sldChg>
      <pc:sldChg chg="addSp delSp modSp mod modTransition modAnim">
        <pc:chgData name="Alfred Smith" userId="3c60a3631c0db8ad" providerId="LiveId" clId="{C7FB8274-AECB-43E6-B87D-8ACF61982326}" dt="2023-01-25T11:51:39.857" v="27"/>
        <pc:sldMkLst>
          <pc:docMk/>
          <pc:sldMk cId="2342427813" sldId="285"/>
        </pc:sldMkLst>
        <pc:spChg chg="add mod">
          <ac:chgData name="Alfred Smith" userId="3c60a3631c0db8ad" providerId="LiveId" clId="{C7FB8274-AECB-43E6-B87D-8ACF61982326}" dt="2023-01-25T11:51:39.857" v="27"/>
          <ac:spMkLst>
            <pc:docMk/>
            <pc:sldMk cId="2342427813" sldId="285"/>
            <ac:spMk id="3" creationId="{9BB7E75A-59F4-CD69-7ECE-4168E5C08D9C}"/>
          </ac:spMkLst>
        </pc:spChg>
        <pc:spChg chg="del">
          <ac:chgData name="Alfred Smith" userId="3c60a3631c0db8ad" providerId="LiveId" clId="{C7FB8274-AECB-43E6-B87D-8ACF61982326}" dt="2023-01-25T11:51:07.344" v="14" actId="478"/>
          <ac:spMkLst>
            <pc:docMk/>
            <pc:sldMk cId="2342427813" sldId="285"/>
            <ac:spMk id="6" creationId="{416C064E-628E-47C0-A712-DB178FE9901E}"/>
          </ac:spMkLst>
        </pc:spChg>
        <pc:picChg chg="del">
          <ac:chgData name="Alfred Smith" userId="3c60a3631c0db8ad" providerId="LiveId" clId="{C7FB8274-AECB-43E6-B87D-8ACF61982326}" dt="2023-01-25T11:51:01.498" v="13"/>
          <ac:picMkLst>
            <pc:docMk/>
            <pc:sldMk cId="2342427813" sldId="285"/>
            <ac:picMk id="2" creationId="{9C1CD35E-C6E5-4723-9B8A-3995FDE86698}"/>
          </ac:picMkLst>
        </pc:picChg>
      </pc:sldChg>
      <pc:sldChg chg="addSp delSp modSp modTransition modAnim">
        <pc:chgData name="Alfred Smith" userId="3c60a3631c0db8ad" providerId="LiveId" clId="{C7FB8274-AECB-43E6-B87D-8ACF61982326}" dt="2023-01-25T11:51:48.421" v="30"/>
        <pc:sldMkLst>
          <pc:docMk/>
          <pc:sldMk cId="2223752114" sldId="286"/>
        </pc:sldMkLst>
        <pc:spChg chg="add del mod">
          <ac:chgData name="Alfred Smith" userId="3c60a3631c0db8ad" providerId="LiveId" clId="{C7FB8274-AECB-43E6-B87D-8ACF61982326}" dt="2023-01-25T11:51:48.421" v="30"/>
          <ac:spMkLst>
            <pc:docMk/>
            <pc:sldMk cId="2223752114" sldId="286"/>
            <ac:spMk id="3" creationId="{7417FECB-8C01-2316-3A76-4EA106CEBBA1}"/>
          </ac:spMkLst>
        </pc:spChg>
        <pc:picChg chg="del">
          <ac:chgData name="Alfred Smith" userId="3c60a3631c0db8ad" providerId="LiveId" clId="{C7FB8274-AECB-43E6-B87D-8ACF61982326}" dt="2023-01-25T11:51:01.498" v="13"/>
          <ac:picMkLst>
            <pc:docMk/>
            <pc:sldMk cId="2223752114" sldId="286"/>
            <ac:picMk id="2" creationId="{14B4E3E8-96AE-4E64-B2E4-3C6222078E25}"/>
          </ac:picMkLst>
        </pc:picChg>
      </pc:sldChg>
      <pc:sldChg chg="delSp modTransition modAnim">
        <pc:chgData name="Alfred Smith" userId="3c60a3631c0db8ad" providerId="LiveId" clId="{C7FB8274-AECB-43E6-B87D-8ACF61982326}" dt="2023-01-25T11:51:01.498" v="13"/>
        <pc:sldMkLst>
          <pc:docMk/>
          <pc:sldMk cId="4116879061" sldId="287"/>
        </pc:sldMkLst>
        <pc:picChg chg="del">
          <ac:chgData name="Alfred Smith" userId="3c60a3631c0db8ad" providerId="LiveId" clId="{C7FB8274-AECB-43E6-B87D-8ACF61982326}" dt="2023-01-25T11:51:01.498" v="13"/>
          <ac:picMkLst>
            <pc:docMk/>
            <pc:sldMk cId="4116879061" sldId="287"/>
            <ac:picMk id="4" creationId="{3EA5987F-1F16-417E-AD0A-55F60BEBBC18}"/>
          </ac:picMkLst>
        </pc:picChg>
      </pc:sldChg>
      <pc:sldChg chg="modSp mod modTransition">
        <pc:chgData name="Alfred Smith" userId="3c60a3631c0db8ad" providerId="LiveId" clId="{C7FB8274-AECB-43E6-B87D-8ACF61982326}" dt="2023-01-25T11:51:01.498" v="13"/>
        <pc:sldMkLst>
          <pc:docMk/>
          <pc:sldMk cId="1658853232" sldId="288"/>
        </pc:sldMkLst>
        <pc:spChg chg="mod">
          <ac:chgData name="Alfred Smith" userId="3c60a3631c0db8ad" providerId="LiveId" clId="{C7FB8274-AECB-43E6-B87D-8ACF61982326}" dt="2023-01-25T11:50:06.919" v="4" actId="120"/>
          <ac:spMkLst>
            <pc:docMk/>
            <pc:sldMk cId="1658853232" sldId="288"/>
            <ac:spMk id="4" creationId="{51379871-54E1-42C2-8B39-B2F8399DCBA8}"/>
          </ac:spMkLst>
        </pc:spChg>
      </pc:sldChg>
      <pc:sldChg chg="addSp delSp modSp mod modTransition">
        <pc:chgData name="Alfred Smith" userId="3c60a3631c0db8ad" providerId="LiveId" clId="{C7FB8274-AECB-43E6-B87D-8ACF61982326}" dt="2023-01-25T11:51:01.498" v="13"/>
        <pc:sldMkLst>
          <pc:docMk/>
          <pc:sldMk cId="3841993571" sldId="289"/>
        </pc:sldMkLst>
        <pc:spChg chg="del">
          <ac:chgData name="Alfred Smith" userId="3c60a3631c0db8ad" providerId="LiveId" clId="{C7FB8274-AECB-43E6-B87D-8ACF61982326}" dt="2023-01-25T11:50:22.791" v="5" actId="478"/>
          <ac:spMkLst>
            <pc:docMk/>
            <pc:sldMk cId="3841993571" sldId="289"/>
            <ac:spMk id="3" creationId="{E4BD1E50-512E-4E5A-83F0-7A6138D68678}"/>
          </ac:spMkLst>
        </pc:spChg>
        <pc:spChg chg="add mod">
          <ac:chgData name="Alfred Smith" userId="3c60a3631c0db8ad" providerId="LiveId" clId="{C7FB8274-AECB-43E6-B87D-8ACF61982326}" dt="2023-01-25T11:50:23.518" v="6"/>
          <ac:spMkLst>
            <pc:docMk/>
            <pc:sldMk cId="3841993571" sldId="289"/>
            <ac:spMk id="4" creationId="{24C0C14E-884B-BB8B-711D-FD43BA3F26FF}"/>
          </ac:spMkLst>
        </pc:spChg>
      </pc:sldChg>
      <pc:sldChg chg="modSp mod modTransition">
        <pc:chgData name="Alfred Smith" userId="3c60a3631c0db8ad" providerId="LiveId" clId="{C7FB8274-AECB-43E6-B87D-8ACF61982326}" dt="2023-01-25T11:51:01.498" v="13"/>
        <pc:sldMkLst>
          <pc:docMk/>
          <pc:sldMk cId="1701192561" sldId="290"/>
        </pc:sldMkLst>
        <pc:spChg chg="mod">
          <ac:chgData name="Alfred Smith" userId="3c60a3631c0db8ad" providerId="LiveId" clId="{C7FB8274-AECB-43E6-B87D-8ACF61982326}" dt="2023-01-25T11:50:31.806" v="7"/>
          <ac:spMkLst>
            <pc:docMk/>
            <pc:sldMk cId="1701192561" sldId="290"/>
            <ac:spMk id="4" creationId="{120AB5F2-44D6-4446-988A-A1BB221220FD}"/>
          </ac:spMkLst>
        </pc:spChg>
      </pc:sldChg>
      <pc:sldChg chg="modSp mod modTransition">
        <pc:chgData name="Alfred Smith" userId="3c60a3631c0db8ad" providerId="LiveId" clId="{C7FB8274-AECB-43E6-B87D-8ACF61982326}" dt="2023-01-25T11:51:01.498" v="13"/>
        <pc:sldMkLst>
          <pc:docMk/>
          <pc:sldMk cId="2012493045" sldId="291"/>
        </pc:sldMkLst>
        <pc:spChg chg="mod">
          <ac:chgData name="Alfred Smith" userId="3c60a3631c0db8ad" providerId="LiveId" clId="{C7FB8274-AECB-43E6-B87D-8ACF61982326}" dt="2023-01-25T11:50:34.935" v="8"/>
          <ac:spMkLst>
            <pc:docMk/>
            <pc:sldMk cId="2012493045" sldId="291"/>
            <ac:spMk id="4" creationId="{A8C1FB8B-2267-48A7-965A-A2522B5D743E}"/>
          </ac:spMkLst>
        </pc:spChg>
      </pc:sldChg>
      <pc:sldChg chg="modSp mod modTransition">
        <pc:chgData name="Alfred Smith" userId="3c60a3631c0db8ad" providerId="LiveId" clId="{C7FB8274-AECB-43E6-B87D-8ACF61982326}" dt="2023-01-25T11:51:01.498" v="13"/>
        <pc:sldMkLst>
          <pc:docMk/>
          <pc:sldMk cId="3989074980" sldId="292"/>
        </pc:sldMkLst>
        <pc:spChg chg="mod">
          <ac:chgData name="Alfred Smith" userId="3c60a3631c0db8ad" providerId="LiveId" clId="{C7FB8274-AECB-43E6-B87D-8ACF61982326}" dt="2023-01-25T11:50:37.826" v="9"/>
          <ac:spMkLst>
            <pc:docMk/>
            <pc:sldMk cId="3989074980" sldId="292"/>
            <ac:spMk id="4" creationId="{F15644B7-40E0-4DDC-8C30-D5E1EA0DF205}"/>
          </ac:spMkLst>
        </pc:spChg>
      </pc:sldChg>
      <pc:sldChg chg="modSp mod modTransition">
        <pc:chgData name="Alfred Smith" userId="3c60a3631c0db8ad" providerId="LiveId" clId="{C7FB8274-AECB-43E6-B87D-8ACF61982326}" dt="2023-01-25T11:51:01.498" v="13"/>
        <pc:sldMkLst>
          <pc:docMk/>
          <pc:sldMk cId="215411603" sldId="293"/>
        </pc:sldMkLst>
        <pc:spChg chg="mod">
          <ac:chgData name="Alfred Smith" userId="3c60a3631c0db8ad" providerId="LiveId" clId="{C7FB8274-AECB-43E6-B87D-8ACF61982326}" dt="2023-01-25T11:50:40.835" v="10"/>
          <ac:spMkLst>
            <pc:docMk/>
            <pc:sldMk cId="215411603" sldId="293"/>
            <ac:spMk id="4" creationId="{7C28D4A8-4DD5-4F27-AAE2-8935790F0A4B}"/>
          </ac:spMkLst>
        </pc:spChg>
      </pc:sldChg>
      <pc:sldChg chg="modSp mod modTransition">
        <pc:chgData name="Alfred Smith" userId="3c60a3631c0db8ad" providerId="LiveId" clId="{C7FB8274-AECB-43E6-B87D-8ACF61982326}" dt="2023-01-25T11:51:01.498" v="13"/>
        <pc:sldMkLst>
          <pc:docMk/>
          <pc:sldMk cId="499671340" sldId="294"/>
        </pc:sldMkLst>
        <pc:spChg chg="mod">
          <ac:chgData name="Alfred Smith" userId="3c60a3631c0db8ad" providerId="LiveId" clId="{C7FB8274-AECB-43E6-B87D-8ACF61982326}" dt="2023-01-25T11:50:44.384" v="11"/>
          <ac:spMkLst>
            <pc:docMk/>
            <pc:sldMk cId="499671340" sldId="294"/>
            <ac:spMk id="4" creationId="{576BB854-E0A9-4DA4-95F6-CB50D36EBC2A}"/>
          </ac:spMkLst>
        </pc:spChg>
      </pc:sldChg>
      <pc:sldChg chg="modSp mod modTransition">
        <pc:chgData name="Alfred Smith" userId="3c60a3631c0db8ad" providerId="LiveId" clId="{C7FB8274-AECB-43E6-B87D-8ACF61982326}" dt="2023-01-25T11:51:01.498" v="13"/>
        <pc:sldMkLst>
          <pc:docMk/>
          <pc:sldMk cId="2470936860" sldId="295"/>
        </pc:sldMkLst>
        <pc:spChg chg="mod">
          <ac:chgData name="Alfred Smith" userId="3c60a3631c0db8ad" providerId="LiveId" clId="{C7FB8274-AECB-43E6-B87D-8ACF61982326}" dt="2023-01-25T11:50:47.354" v="12"/>
          <ac:spMkLst>
            <pc:docMk/>
            <pc:sldMk cId="2470936860" sldId="295"/>
            <ac:spMk id="4" creationId="{C6726C81-D784-4507-834C-7473E4E6FA01}"/>
          </ac:spMkLst>
        </pc:spChg>
      </pc:sldChg>
      <pc:sldChg chg="modTransition">
        <pc:chgData name="Alfred Smith" userId="3c60a3631c0db8ad" providerId="LiveId" clId="{C7FB8274-AECB-43E6-B87D-8ACF61982326}" dt="2023-01-25T11:51:01.498" v="13"/>
        <pc:sldMkLst>
          <pc:docMk/>
          <pc:sldMk cId="1292245170"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782EE-836F-40EF-9798-73122FCBAB6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5126E-D125-41A5-AAD9-05E1A2FC08D8}" type="slidenum">
              <a:rPr lang="en-IN" smtClean="0"/>
              <a:t>‹#›</a:t>
            </a:fld>
            <a:endParaRPr lang="en-IN"/>
          </a:p>
        </p:txBody>
      </p:sp>
    </p:spTree>
    <p:extLst>
      <p:ext uri="{BB962C8B-B14F-4D97-AF65-F5344CB8AC3E}">
        <p14:creationId xmlns:p14="http://schemas.microsoft.com/office/powerpoint/2010/main" val="400405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5D5126E-D125-41A5-AAD9-05E1A2FC08D8}" type="slidenum">
              <a:rPr lang="en-IN" smtClean="0"/>
              <a:t>1</a:t>
            </a:fld>
            <a:endParaRPr lang="en-IN"/>
          </a:p>
        </p:txBody>
      </p:sp>
    </p:spTree>
    <p:extLst>
      <p:ext uri="{BB962C8B-B14F-4D97-AF65-F5344CB8AC3E}">
        <p14:creationId xmlns:p14="http://schemas.microsoft.com/office/powerpoint/2010/main" val="97266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E5D5126E-D125-41A5-AAD9-05E1A2FC08D8}" type="slidenum">
              <a:rPr lang="en-IN" smtClean="0"/>
              <a:t>3</a:t>
            </a:fld>
            <a:endParaRPr lang="en-IN"/>
          </a:p>
        </p:txBody>
      </p:sp>
    </p:spTree>
    <p:extLst>
      <p:ext uri="{BB962C8B-B14F-4D97-AF65-F5344CB8AC3E}">
        <p14:creationId xmlns:p14="http://schemas.microsoft.com/office/powerpoint/2010/main" val="75029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46B9-9C8B-48EB-B9E0-8E7556887D27}"/>
              </a:ext>
            </a:extLst>
          </p:cNvPr>
          <p:cNvSpPr>
            <a:spLocks noGrp="1"/>
          </p:cNvSpPr>
          <p:nvPr>
            <p:ph type="title"/>
          </p:nvPr>
        </p:nvSpPr>
        <p:spPr/>
        <p:txBody>
          <a:bodyPr/>
          <a:lstStyle/>
          <a:p>
            <a:r>
              <a:rPr lang="en-IN" dirty="0"/>
              <a:t>10-6</a:t>
            </a:r>
          </a:p>
        </p:txBody>
      </p:sp>
      <p:sp>
        <p:nvSpPr>
          <p:cNvPr id="3" name="Content Placeholder 2">
            <a:extLst>
              <a:ext uri="{FF2B5EF4-FFF2-40B4-BE49-F238E27FC236}">
                <a16:creationId xmlns:a16="http://schemas.microsoft.com/office/drawing/2014/main" id="{D1DC3087-6058-4830-810D-6B44FD36D609}"/>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4116879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C12F9-DE6A-45FF-9E57-EB42B2999E71}"/>
              </a:ext>
            </a:extLst>
          </p:cNvPr>
          <p:cNvPicPr>
            <a:picLocks noChangeAspect="1"/>
          </p:cNvPicPr>
          <p:nvPr/>
        </p:nvPicPr>
        <p:blipFill>
          <a:blip r:embed="rId2"/>
          <a:stretch>
            <a:fillRect/>
          </a:stretch>
        </p:blipFill>
        <p:spPr>
          <a:xfrm>
            <a:off x="0" y="-423672"/>
            <a:ext cx="12192000" cy="7705344"/>
          </a:xfrm>
          <a:prstGeom prst="rect">
            <a:avLst/>
          </a:prstGeom>
        </p:spPr>
      </p:pic>
      <p:sp>
        <p:nvSpPr>
          <p:cNvPr id="4" name="TextBox 3">
            <a:extLst>
              <a:ext uri="{FF2B5EF4-FFF2-40B4-BE49-F238E27FC236}">
                <a16:creationId xmlns:a16="http://schemas.microsoft.com/office/drawing/2014/main" id="{F15644B7-40E0-4DDC-8C30-D5E1EA0DF205}"/>
              </a:ext>
            </a:extLst>
          </p:cNvPr>
          <p:cNvSpPr txBox="1"/>
          <p:nvPr/>
        </p:nvSpPr>
        <p:spPr>
          <a:xfrm>
            <a:off x="2244437"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17:3</a:t>
            </a:r>
            <a:endParaRPr lang="bo-CN" sz="2000" b="1" cap="all" dirty="0">
              <a:solidFill>
                <a:schemeClr val="bg1"/>
              </a:solidFill>
              <a:latin typeface="ArialMT"/>
            </a:endParaRPr>
          </a:p>
        </p:txBody>
      </p:sp>
    </p:spTree>
    <p:extLst>
      <p:ext uri="{BB962C8B-B14F-4D97-AF65-F5344CB8AC3E}">
        <p14:creationId xmlns:p14="http://schemas.microsoft.com/office/powerpoint/2010/main" val="3989074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4Moses cried to Yahweh, saying, “What shall I do with these people? They are almost ready to stone me.”</a:t>
            </a:r>
            <a:endParaRPr lang="en-ZA" dirty="0"/>
          </a:p>
        </p:txBody>
      </p:sp>
      <p:sp>
        <p:nvSpPr>
          <p:cNvPr id="3" name="TextBox 2">
            <a:extLst>
              <a:ext uri="{FF2B5EF4-FFF2-40B4-BE49-F238E27FC236}">
                <a16:creationId xmlns:a16="http://schemas.microsoft.com/office/drawing/2014/main" id="{3A2C1036-7AF3-F8B5-6C7F-4A1A01E3DAD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95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871AFD-CBA6-4DFE-B59F-3DC7A144A50B}"/>
              </a:ext>
            </a:extLst>
          </p:cNvPr>
          <p:cNvPicPr>
            <a:picLocks noChangeAspect="1"/>
          </p:cNvPicPr>
          <p:nvPr/>
        </p:nvPicPr>
        <p:blipFill>
          <a:blip r:embed="rId2"/>
          <a:stretch>
            <a:fillRect/>
          </a:stretch>
        </p:blipFill>
        <p:spPr>
          <a:xfrm>
            <a:off x="0" y="-16543"/>
            <a:ext cx="12452465" cy="6874544"/>
          </a:xfrm>
          <a:prstGeom prst="rect">
            <a:avLst/>
          </a:prstGeom>
        </p:spPr>
      </p:pic>
      <p:sp>
        <p:nvSpPr>
          <p:cNvPr id="4" name="TextBox 3">
            <a:extLst>
              <a:ext uri="{FF2B5EF4-FFF2-40B4-BE49-F238E27FC236}">
                <a16:creationId xmlns:a16="http://schemas.microsoft.com/office/drawing/2014/main" id="{7C28D4A8-4DD5-4F27-AAE2-8935790F0A4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17:4</a:t>
            </a:r>
            <a:endParaRPr lang="bo-CN" sz="2000" b="1" cap="all" dirty="0">
              <a:solidFill>
                <a:schemeClr val="bg1"/>
              </a:solidFill>
              <a:latin typeface="ArialMT"/>
            </a:endParaRPr>
          </a:p>
        </p:txBody>
      </p:sp>
    </p:spTree>
    <p:extLst>
      <p:ext uri="{BB962C8B-B14F-4D97-AF65-F5344CB8AC3E}">
        <p14:creationId xmlns:p14="http://schemas.microsoft.com/office/powerpoint/2010/main" val="215411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5Yahweh said to Moses, “Walk on before the people, and take the elders of Israel with you, and take the rod in your hand with which you struck the Nile, and go. </a:t>
            </a:r>
            <a:endParaRPr lang="en-ZA" dirty="0"/>
          </a:p>
        </p:txBody>
      </p:sp>
      <p:sp>
        <p:nvSpPr>
          <p:cNvPr id="2" name="TextBox 1">
            <a:extLst>
              <a:ext uri="{FF2B5EF4-FFF2-40B4-BE49-F238E27FC236}">
                <a16:creationId xmlns:a16="http://schemas.microsoft.com/office/drawing/2014/main" id="{FB6C5D08-A427-A9E3-DA57-33F2A26F5CF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72476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1CFE8-098E-4E61-BD7E-A28AF68C03C4}"/>
              </a:ext>
            </a:extLst>
          </p:cNvPr>
          <p:cNvPicPr>
            <a:picLocks noChangeAspect="1"/>
          </p:cNvPicPr>
          <p:nvPr/>
        </p:nvPicPr>
        <p:blipFill>
          <a:blip r:embed="rId2"/>
          <a:stretch>
            <a:fillRect/>
          </a:stretch>
        </p:blipFill>
        <p:spPr>
          <a:xfrm>
            <a:off x="0" y="-624132"/>
            <a:ext cx="12192000" cy="7482132"/>
          </a:xfrm>
          <a:prstGeom prst="rect">
            <a:avLst/>
          </a:prstGeom>
        </p:spPr>
      </p:pic>
      <p:sp>
        <p:nvSpPr>
          <p:cNvPr id="4" name="TextBox 3">
            <a:extLst>
              <a:ext uri="{FF2B5EF4-FFF2-40B4-BE49-F238E27FC236}">
                <a16:creationId xmlns:a16="http://schemas.microsoft.com/office/drawing/2014/main" id="{576BB854-E0A9-4DA4-95F6-CB50D36EBC2A}"/>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17:5</a:t>
            </a:r>
            <a:endParaRPr lang="bo-CN" sz="2000" b="1" cap="all" dirty="0">
              <a:solidFill>
                <a:schemeClr val="bg1"/>
              </a:solidFill>
              <a:latin typeface="ArialMT"/>
            </a:endParaRPr>
          </a:p>
        </p:txBody>
      </p:sp>
    </p:spTree>
    <p:extLst>
      <p:ext uri="{BB962C8B-B14F-4D97-AF65-F5344CB8AC3E}">
        <p14:creationId xmlns:p14="http://schemas.microsoft.com/office/powerpoint/2010/main" val="499671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6Behold, I will stand before you there on the rock in Horeb. You shall strike the rock, and water will come out of it, that the people may drink.” Moses did so in the sight of the elders of Israel. </a:t>
            </a:r>
            <a:endParaRPr lang="en-ZA" dirty="0"/>
          </a:p>
        </p:txBody>
      </p:sp>
      <p:sp>
        <p:nvSpPr>
          <p:cNvPr id="3" name="TextBox 2">
            <a:extLst>
              <a:ext uri="{FF2B5EF4-FFF2-40B4-BE49-F238E27FC236}">
                <a16:creationId xmlns:a16="http://schemas.microsoft.com/office/drawing/2014/main" id="{9BB7E75A-59F4-CD69-7ECE-4168E5C08D9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2427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82B2A-E4BF-4171-A78E-557591F9CA3E}"/>
              </a:ext>
            </a:extLst>
          </p:cNvPr>
          <p:cNvPicPr>
            <a:picLocks noChangeAspect="1"/>
          </p:cNvPicPr>
          <p:nvPr/>
        </p:nvPicPr>
        <p:blipFill>
          <a:blip r:embed="rId2"/>
          <a:stretch>
            <a:fillRect/>
          </a:stretch>
        </p:blipFill>
        <p:spPr>
          <a:xfrm>
            <a:off x="0" y="-186523"/>
            <a:ext cx="12192000" cy="7044524"/>
          </a:xfrm>
          <a:prstGeom prst="rect">
            <a:avLst/>
          </a:prstGeom>
        </p:spPr>
      </p:pic>
      <p:sp>
        <p:nvSpPr>
          <p:cNvPr id="4" name="TextBox 3">
            <a:extLst>
              <a:ext uri="{FF2B5EF4-FFF2-40B4-BE49-F238E27FC236}">
                <a16:creationId xmlns:a16="http://schemas.microsoft.com/office/drawing/2014/main" id="{C6726C81-D784-4507-834C-7473E4E6FA0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17:6</a:t>
            </a:r>
            <a:endParaRPr lang="bo-CN" sz="2000" b="1" cap="all" dirty="0">
              <a:solidFill>
                <a:schemeClr val="bg1"/>
              </a:solidFill>
              <a:latin typeface="ArialMT"/>
            </a:endParaRPr>
          </a:p>
        </p:txBody>
      </p:sp>
    </p:spTree>
    <p:extLst>
      <p:ext uri="{BB962C8B-B14F-4D97-AF65-F5344CB8AC3E}">
        <p14:creationId xmlns:p14="http://schemas.microsoft.com/office/powerpoint/2010/main" val="2470936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444444"/>
                </a:solidFill>
                <a:latin typeface="Arial" panose="020B0604020202020204" pitchFamily="34" charset="0"/>
              </a:rPr>
              <a:t> </a:t>
            </a:r>
            <a:r>
              <a:rPr lang="en-ZA" sz="3600" dirty="0">
                <a:solidFill>
                  <a:srgbClr val="777777"/>
                </a:solidFill>
                <a:latin typeface="Arial" panose="020B0604020202020204" pitchFamily="34" charset="0"/>
              </a:rPr>
              <a:t>It happened just as God had said</a:t>
            </a:r>
            <a:endParaRPr lang="en-ZA" dirty="0"/>
          </a:p>
        </p:txBody>
      </p:sp>
      <p:sp>
        <p:nvSpPr>
          <p:cNvPr id="3" name="TextBox 2">
            <a:extLst>
              <a:ext uri="{FF2B5EF4-FFF2-40B4-BE49-F238E27FC236}">
                <a16:creationId xmlns:a16="http://schemas.microsoft.com/office/drawing/2014/main" id="{7417FECB-8C01-2316-3A76-4EA106CEBBA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23752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78EC64-F715-4DB3-89AB-2752B58AE218}"/>
              </a:ext>
            </a:extLst>
          </p:cNvPr>
          <p:cNvPicPr>
            <a:picLocks noChangeAspect="1"/>
          </p:cNvPicPr>
          <p:nvPr/>
        </p:nvPicPr>
        <p:blipFill>
          <a:blip r:embed="rId2"/>
          <a:stretch>
            <a:fillRect/>
          </a:stretch>
        </p:blipFill>
        <p:spPr>
          <a:xfrm>
            <a:off x="0" y="-297451"/>
            <a:ext cx="12192000" cy="7155451"/>
          </a:xfrm>
          <a:prstGeom prst="rect">
            <a:avLst/>
          </a:prstGeom>
        </p:spPr>
      </p:pic>
    </p:spTree>
    <p:extLst>
      <p:ext uri="{BB962C8B-B14F-4D97-AF65-F5344CB8AC3E}">
        <p14:creationId xmlns:p14="http://schemas.microsoft.com/office/powerpoint/2010/main" val="129224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77039-8B57-4EE7-964B-BA0D798A0BC3}"/>
              </a:ext>
            </a:extLst>
          </p:cNvPr>
          <p:cNvPicPr>
            <a:picLocks noChangeAspect="1"/>
          </p:cNvPicPr>
          <p:nvPr/>
        </p:nvPicPr>
        <p:blipFill>
          <a:blip r:embed="rId2"/>
          <a:stretch>
            <a:fillRect/>
          </a:stretch>
        </p:blipFill>
        <p:spPr>
          <a:xfrm>
            <a:off x="0" y="-232757"/>
            <a:ext cx="12192000" cy="7897405"/>
          </a:xfrm>
          <a:prstGeom prst="rect">
            <a:avLst/>
          </a:prstGeom>
        </p:spPr>
      </p:pic>
      <p:sp>
        <p:nvSpPr>
          <p:cNvPr id="4" name="TextBox 3">
            <a:extLst>
              <a:ext uri="{FF2B5EF4-FFF2-40B4-BE49-F238E27FC236}">
                <a16:creationId xmlns:a16="http://schemas.microsoft.com/office/drawing/2014/main" id="{51379871-54E1-42C2-8B39-B2F8399DCBA8}"/>
              </a:ext>
            </a:extLst>
          </p:cNvPr>
          <p:cNvSpPr txBox="1"/>
          <p:nvPr/>
        </p:nvSpPr>
        <p:spPr>
          <a:xfrm>
            <a:off x="7247647" y="0"/>
            <a:ext cx="5155324" cy="5675586"/>
          </a:xfrm>
          <a:prstGeom prst="rect">
            <a:avLst/>
          </a:prstGeom>
          <a:noFill/>
        </p:spPr>
        <p:txBody>
          <a:bodyPr wrap="square" rtlCol="0">
            <a:noAutofit/>
          </a:bodyPr>
          <a:lstStyle/>
          <a:p>
            <a:r>
              <a:rPr lang="en-ZA" sz="6000" b="0" i="0" u="none" strike="noStrike" baseline="0" dirty="0">
                <a:solidFill>
                  <a:schemeClr val="bg1"/>
                </a:solidFill>
                <a:latin typeface="TimesNewRomanPSMT"/>
              </a:rPr>
              <a:t>Water from a stone – </a:t>
            </a:r>
          </a:p>
          <a:p>
            <a:r>
              <a:rPr lang="en-ZA" sz="6000" b="0" i="0" u="none" strike="noStrike" baseline="0" dirty="0">
                <a:solidFill>
                  <a:schemeClr val="bg1"/>
                </a:solidFill>
                <a:latin typeface="TimesNewRomanPSMT"/>
              </a:rPr>
              <a:t>Exodus 17:1-7</a:t>
            </a:r>
            <a:endParaRPr lang="en-ZA" sz="6000" dirty="0">
              <a:solidFill>
                <a:schemeClr val="bg1"/>
              </a:solidFill>
            </a:endParaRPr>
          </a:p>
        </p:txBody>
      </p:sp>
    </p:spTree>
    <p:extLst>
      <p:ext uri="{BB962C8B-B14F-4D97-AF65-F5344CB8AC3E}">
        <p14:creationId xmlns:p14="http://schemas.microsoft.com/office/powerpoint/2010/main" val="165885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1800" b="0" i="0" u="none" strike="noStrike" baseline="0" dirty="0">
                <a:latin typeface="TimesNewRomanPSMT"/>
              </a:rPr>
              <a:t> </a:t>
            </a:r>
            <a:r>
              <a:rPr lang="en-ZA" sz="4000" b="0" i="0" u="none" strike="noStrike" baseline="0" dirty="0">
                <a:latin typeface="TimesNewRomanPSMT"/>
              </a:rPr>
              <a:t>Water from a stone – Exodus 17:1-7 </a:t>
            </a:r>
            <a:r>
              <a:rPr lang="en-ZA" sz="1800" b="0" i="0" u="none" strike="noStrike" baseline="0" dirty="0">
                <a:latin typeface="TimesNewRomanPSMT"/>
              </a:rPr>
              <a:t>(Left Bottom)</a:t>
            </a:r>
          </a:p>
        </p:txBody>
      </p:sp>
      <p:sp>
        <p:nvSpPr>
          <p:cNvPr id="3" name="TextBox 2">
            <a:extLst>
              <a:ext uri="{FF2B5EF4-FFF2-40B4-BE49-F238E27FC236}">
                <a16:creationId xmlns:a16="http://schemas.microsoft.com/office/drawing/2014/main" id="{C3714931-EA6E-DA44-512E-307D6549B16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598C97-F561-4F37-A1C5-DE9093725A8B}"/>
              </a:ext>
            </a:extLst>
          </p:cNvPr>
          <p:cNvPicPr>
            <a:picLocks noChangeAspect="1"/>
          </p:cNvPicPr>
          <p:nvPr/>
        </p:nvPicPr>
        <p:blipFill>
          <a:blip r:embed="rId2"/>
          <a:stretch>
            <a:fillRect/>
          </a:stretch>
        </p:blipFill>
        <p:spPr>
          <a:xfrm>
            <a:off x="0" y="-232757"/>
            <a:ext cx="12192000" cy="7897405"/>
          </a:xfrm>
          <a:prstGeom prst="rect">
            <a:avLst/>
          </a:prstGeom>
        </p:spPr>
      </p:pic>
      <p:sp>
        <p:nvSpPr>
          <p:cNvPr id="4" name="TextBox 3">
            <a:extLst>
              <a:ext uri="{FF2B5EF4-FFF2-40B4-BE49-F238E27FC236}">
                <a16:creationId xmlns:a16="http://schemas.microsoft.com/office/drawing/2014/main" id="{24C0C14E-884B-BB8B-711D-FD43BA3F26FF}"/>
              </a:ext>
            </a:extLst>
          </p:cNvPr>
          <p:cNvSpPr txBox="1"/>
          <p:nvPr/>
        </p:nvSpPr>
        <p:spPr>
          <a:xfrm>
            <a:off x="7247647" y="0"/>
            <a:ext cx="5155324" cy="5675586"/>
          </a:xfrm>
          <a:prstGeom prst="rect">
            <a:avLst/>
          </a:prstGeom>
          <a:noFill/>
        </p:spPr>
        <p:txBody>
          <a:bodyPr wrap="square" rtlCol="0">
            <a:noAutofit/>
          </a:bodyPr>
          <a:lstStyle/>
          <a:p>
            <a:r>
              <a:rPr lang="en-ZA" sz="6000" b="0" i="0" u="none" strike="noStrike" baseline="0" dirty="0">
                <a:solidFill>
                  <a:schemeClr val="bg1"/>
                </a:solidFill>
                <a:latin typeface="TimesNewRomanPSMT"/>
              </a:rPr>
              <a:t>Water from a stone – </a:t>
            </a:r>
          </a:p>
          <a:p>
            <a:r>
              <a:rPr lang="en-ZA" sz="6000" b="0" i="0" u="none" strike="noStrike" baseline="0" dirty="0">
                <a:solidFill>
                  <a:schemeClr val="bg1"/>
                </a:solidFill>
                <a:latin typeface="TimesNewRomanPSMT"/>
              </a:rPr>
              <a:t>Exodus 17:1-7</a:t>
            </a:r>
            <a:endParaRPr lang="en-ZA" sz="6000" dirty="0">
              <a:solidFill>
                <a:schemeClr val="bg1"/>
              </a:solidFill>
            </a:endParaRPr>
          </a:p>
        </p:txBody>
      </p:sp>
    </p:spTree>
    <p:extLst>
      <p:ext uri="{BB962C8B-B14F-4D97-AF65-F5344CB8AC3E}">
        <p14:creationId xmlns:p14="http://schemas.microsoft.com/office/powerpoint/2010/main" val="3841993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Exodus17:1All the congregation of the children of Israel traveled from the wilderness of Sin, starting according to Yahweh’s commandment, and encamped in Rephidim; but there was no water for the people to drink. </a:t>
            </a:r>
            <a:endParaRPr lang="en-ZA" dirty="0"/>
          </a:p>
        </p:txBody>
      </p:sp>
      <p:sp>
        <p:nvSpPr>
          <p:cNvPr id="2" name="TextBox 1">
            <a:extLst>
              <a:ext uri="{FF2B5EF4-FFF2-40B4-BE49-F238E27FC236}">
                <a16:creationId xmlns:a16="http://schemas.microsoft.com/office/drawing/2014/main" id="{EE706A78-A1E2-C99B-AB81-9B7F321B918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77AD8-3E4C-4D0E-AB9B-6363BAC368CF}"/>
              </a:ext>
            </a:extLst>
          </p:cNvPr>
          <p:cNvPicPr>
            <a:picLocks noChangeAspect="1"/>
          </p:cNvPicPr>
          <p:nvPr/>
        </p:nvPicPr>
        <p:blipFill>
          <a:blip r:embed="rId2"/>
          <a:stretch>
            <a:fillRect/>
          </a:stretch>
        </p:blipFill>
        <p:spPr>
          <a:xfrm>
            <a:off x="-1574989" y="1"/>
            <a:ext cx="13766989" cy="6858000"/>
          </a:xfrm>
          <a:prstGeom prst="rect">
            <a:avLst/>
          </a:prstGeom>
        </p:spPr>
      </p:pic>
      <p:sp>
        <p:nvSpPr>
          <p:cNvPr id="4" name="TextBox 3">
            <a:extLst>
              <a:ext uri="{FF2B5EF4-FFF2-40B4-BE49-F238E27FC236}">
                <a16:creationId xmlns:a16="http://schemas.microsoft.com/office/drawing/2014/main" id="{120AB5F2-44D6-4446-988A-A1BB221220FD}"/>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17:1</a:t>
            </a:r>
            <a:endParaRPr lang="bo-CN" sz="2000" b="1" cap="all" dirty="0">
              <a:solidFill>
                <a:schemeClr val="bg1"/>
              </a:solidFill>
              <a:latin typeface="ArialMT"/>
            </a:endParaRPr>
          </a:p>
        </p:txBody>
      </p:sp>
    </p:spTree>
    <p:extLst>
      <p:ext uri="{BB962C8B-B14F-4D97-AF65-F5344CB8AC3E}">
        <p14:creationId xmlns:p14="http://schemas.microsoft.com/office/powerpoint/2010/main" val="170119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121212"/>
                </a:solidFill>
                <a:effectLst/>
                <a:latin typeface="ArialMT"/>
              </a:rPr>
              <a:t>2Therefore the people quarreled with Moses, and said, “Give us water to drink.”</a:t>
            </a:r>
          </a:p>
          <a:p>
            <a:pPr algn="l"/>
            <a:r>
              <a:rPr lang="en-US" sz="4000" b="0" i="0" dirty="0">
                <a:solidFill>
                  <a:srgbClr val="121212"/>
                </a:solidFill>
                <a:effectLst/>
                <a:latin typeface="ArialMT"/>
              </a:rPr>
              <a:t>Moses said to them, “Why do you quarrel with me? Why do you test Yahweh?”</a:t>
            </a:r>
          </a:p>
        </p:txBody>
      </p:sp>
      <p:sp>
        <p:nvSpPr>
          <p:cNvPr id="2" name="TextBox 1">
            <a:extLst>
              <a:ext uri="{FF2B5EF4-FFF2-40B4-BE49-F238E27FC236}">
                <a16:creationId xmlns:a16="http://schemas.microsoft.com/office/drawing/2014/main" id="{A67E5E57-FA42-4B2A-3201-7D99CDBE232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4456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C2433-6B47-4DE3-94DF-2EDFFA7269D0}"/>
              </a:ext>
            </a:extLst>
          </p:cNvPr>
          <p:cNvPicPr>
            <a:picLocks noChangeAspect="1"/>
          </p:cNvPicPr>
          <p:nvPr/>
        </p:nvPicPr>
        <p:blipFill>
          <a:blip r:embed="rId2"/>
          <a:stretch>
            <a:fillRect/>
          </a:stretch>
        </p:blipFill>
        <p:spPr>
          <a:xfrm>
            <a:off x="0" y="-566014"/>
            <a:ext cx="12192000" cy="8355039"/>
          </a:xfrm>
          <a:prstGeom prst="rect">
            <a:avLst/>
          </a:prstGeom>
        </p:spPr>
      </p:pic>
      <p:sp>
        <p:nvSpPr>
          <p:cNvPr id="4" name="TextBox 3">
            <a:extLst>
              <a:ext uri="{FF2B5EF4-FFF2-40B4-BE49-F238E27FC236}">
                <a16:creationId xmlns:a16="http://schemas.microsoft.com/office/drawing/2014/main" id="{A8C1FB8B-2267-48A7-965A-A2522B5D743E}"/>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17:2</a:t>
            </a:r>
            <a:endParaRPr lang="bo-CN" sz="2000" b="1" cap="all" dirty="0">
              <a:solidFill>
                <a:schemeClr val="bg1"/>
              </a:solidFill>
              <a:latin typeface="ArialMT"/>
            </a:endParaRPr>
          </a:p>
        </p:txBody>
      </p:sp>
    </p:spTree>
    <p:extLst>
      <p:ext uri="{BB962C8B-B14F-4D97-AF65-F5344CB8AC3E}">
        <p14:creationId xmlns:p14="http://schemas.microsoft.com/office/powerpoint/2010/main" val="2012493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3The people were thirsty for water there; so the people murmured against Moses, and said, “Why have you brought us up out of Egypt, to kill us, our children, and our livestock with thirst?”</a:t>
            </a:r>
            <a:endParaRPr lang="en-ZA" dirty="0"/>
          </a:p>
        </p:txBody>
      </p:sp>
      <p:sp>
        <p:nvSpPr>
          <p:cNvPr id="2" name="TextBox 1">
            <a:extLst>
              <a:ext uri="{FF2B5EF4-FFF2-40B4-BE49-F238E27FC236}">
                <a16:creationId xmlns:a16="http://schemas.microsoft.com/office/drawing/2014/main" id="{461E9A7F-E6F7-2A43-6A2E-7869D617B39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81266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325</Words>
  <Application>Microsoft Office PowerPoint</Application>
  <PresentationFormat>Widescreen</PresentationFormat>
  <Paragraphs>35</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ArialMT</vt:lpstr>
      <vt:lpstr>Calibri</vt:lpstr>
      <vt:lpstr>Calibri Light</vt:lpstr>
      <vt:lpstr>TimesNewRomanPSMT</vt:lpstr>
      <vt:lpstr>Office Theme</vt:lpstr>
      <vt:lpstr>10-6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2023-01-25T11:51:48Z</dcterms:modified>
</cp:coreProperties>
</file>