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9" r:id="rId2"/>
    <p:sldId id="290" r:id="rId3"/>
    <p:sldId id="256" r:id="rId4"/>
    <p:sldId id="291" r:id="rId5"/>
    <p:sldId id="258" r:id="rId6"/>
    <p:sldId id="292" r:id="rId7"/>
    <p:sldId id="281" r:id="rId8"/>
    <p:sldId id="293" r:id="rId9"/>
    <p:sldId id="282" r:id="rId10"/>
    <p:sldId id="294" r:id="rId11"/>
    <p:sldId id="283" r:id="rId12"/>
    <p:sldId id="295" r:id="rId13"/>
    <p:sldId id="284" r:id="rId14"/>
    <p:sldId id="296" r:id="rId15"/>
    <p:sldId id="286" r:id="rId16"/>
    <p:sldId id="297" r:id="rId17"/>
    <p:sldId id="285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B4A05-5D3D-40CE-8109-1BB785AAF91D}" v="10" dt="2023-01-25T12:04:29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84252" autoAdjust="0"/>
  </p:normalViewPr>
  <p:slideViewPr>
    <p:cSldViewPr snapToGrid="0">
      <p:cViewPr varScale="1">
        <p:scale>
          <a:sx n="57" d="100"/>
          <a:sy n="57" d="100"/>
        </p:scale>
        <p:origin x="102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0BDB4A05-5D3D-40CE-8109-1BB785AAF91D}"/>
    <pc:docChg chg="undo custSel modSld">
      <pc:chgData name="Alfred Smith" userId="3c60a3631c0db8ad" providerId="LiveId" clId="{0BDB4A05-5D3D-40CE-8109-1BB785AAF91D}" dt="2023-01-25T12:04:29.860" v="30"/>
      <pc:docMkLst>
        <pc:docMk/>
      </pc:docMkLst>
      <pc:sldChg chg="addSp delSp modSp mod modTransition modAnim">
        <pc:chgData name="Alfred Smith" userId="3c60a3631c0db8ad" providerId="LiveId" clId="{0BDB4A05-5D3D-40CE-8109-1BB785AAF91D}" dt="2023-01-25T12:04:20.664" v="23"/>
        <pc:sldMkLst>
          <pc:docMk/>
          <pc:sldMk cId="3348757415" sldId="256"/>
        </pc:sldMkLst>
        <pc:spChg chg="add mod">
          <ac:chgData name="Alfred Smith" userId="3c60a3631c0db8ad" providerId="LiveId" clId="{0BDB4A05-5D3D-40CE-8109-1BB785AAF91D}" dt="2023-01-25T12:04:20.664" v="23"/>
          <ac:spMkLst>
            <pc:docMk/>
            <pc:sldMk cId="3348757415" sldId="256"/>
            <ac:spMk id="2" creationId="{31B5B373-D3FD-B33F-8A62-6CB33D1FC61B}"/>
          </ac:spMkLst>
        </pc:spChg>
        <pc:spChg chg="del">
          <ac:chgData name="Alfred Smith" userId="3c60a3631c0db8ad" providerId="LiveId" clId="{0BDB4A05-5D3D-40CE-8109-1BB785AAF91D}" dt="2023-01-25T12:04:08.411" v="20" actId="478"/>
          <ac:spMkLst>
            <pc:docMk/>
            <pc:sldMk cId="3348757415" sldId="256"/>
            <ac:spMk id="6" creationId="{416C064E-628E-47C0-A712-DB178FE9901E}"/>
          </ac:spMkLst>
        </pc:spChg>
        <pc:picChg chg="del">
          <ac:chgData name="Alfred Smith" userId="3c60a3631c0db8ad" providerId="LiveId" clId="{0BDB4A05-5D3D-40CE-8109-1BB785AAF91D}" dt="2023-01-25T12:03:49.733" v="12"/>
          <ac:picMkLst>
            <pc:docMk/>
            <pc:sldMk cId="3348757415" sldId="256"/>
            <ac:picMk id="3" creationId="{4869B853-9C9C-4C0F-A559-5523736A859A}"/>
          </ac:picMkLst>
        </pc:picChg>
      </pc:sldChg>
      <pc:sldChg chg="addSp delSp modSp mod modTransition modAnim">
        <pc:chgData name="Alfred Smith" userId="3c60a3631c0db8ad" providerId="LiveId" clId="{0BDB4A05-5D3D-40CE-8109-1BB785AAF91D}" dt="2023-01-25T12:04:22.050" v="24"/>
        <pc:sldMkLst>
          <pc:docMk/>
          <pc:sldMk cId="525752733" sldId="258"/>
        </pc:sldMkLst>
        <pc:spChg chg="add mod">
          <ac:chgData name="Alfred Smith" userId="3c60a3631c0db8ad" providerId="LiveId" clId="{0BDB4A05-5D3D-40CE-8109-1BB785AAF91D}" dt="2023-01-25T12:04:22.050" v="24"/>
          <ac:spMkLst>
            <pc:docMk/>
            <pc:sldMk cId="525752733" sldId="258"/>
            <ac:spMk id="2" creationId="{AF7089B7-2714-9F2F-7476-64D5AA85C5AA}"/>
          </ac:spMkLst>
        </pc:spChg>
        <pc:spChg chg="del">
          <ac:chgData name="Alfred Smith" userId="3c60a3631c0db8ad" providerId="LiveId" clId="{0BDB4A05-5D3D-40CE-8109-1BB785AAF91D}" dt="2023-01-25T12:04:06.367" v="19" actId="478"/>
          <ac:spMkLst>
            <pc:docMk/>
            <pc:sldMk cId="525752733" sldId="258"/>
            <ac:spMk id="6" creationId="{416C064E-628E-47C0-A712-DB178FE9901E}"/>
          </ac:spMkLst>
        </pc:spChg>
        <pc:picChg chg="del">
          <ac:chgData name="Alfred Smith" userId="3c60a3631c0db8ad" providerId="LiveId" clId="{0BDB4A05-5D3D-40CE-8109-1BB785AAF91D}" dt="2023-01-25T12:03:49.733" v="12"/>
          <ac:picMkLst>
            <pc:docMk/>
            <pc:sldMk cId="525752733" sldId="258"/>
            <ac:picMk id="5" creationId="{7B4BF63F-04F7-4257-B11D-52CFE911EEA9}"/>
          </ac:picMkLst>
        </pc:picChg>
      </pc:sldChg>
      <pc:sldChg chg="addSp delSp modSp mod modTransition modAnim">
        <pc:chgData name="Alfred Smith" userId="3c60a3631c0db8ad" providerId="LiveId" clId="{0BDB4A05-5D3D-40CE-8109-1BB785AAF91D}" dt="2023-01-25T12:04:23.402" v="25"/>
        <pc:sldMkLst>
          <pc:docMk/>
          <pc:sldMk cId="2044568653" sldId="281"/>
        </pc:sldMkLst>
        <pc:spChg chg="add mod">
          <ac:chgData name="Alfred Smith" userId="3c60a3631c0db8ad" providerId="LiveId" clId="{0BDB4A05-5D3D-40CE-8109-1BB785AAF91D}" dt="2023-01-25T12:04:23.402" v="25"/>
          <ac:spMkLst>
            <pc:docMk/>
            <pc:sldMk cId="2044568653" sldId="281"/>
            <ac:spMk id="2" creationId="{69FA9B06-E116-F16E-4AF4-1D3A18F76075}"/>
          </ac:spMkLst>
        </pc:spChg>
        <pc:spChg chg="del">
          <ac:chgData name="Alfred Smith" userId="3c60a3631c0db8ad" providerId="LiveId" clId="{0BDB4A05-5D3D-40CE-8109-1BB785AAF91D}" dt="2023-01-25T12:04:04.814" v="18" actId="478"/>
          <ac:spMkLst>
            <pc:docMk/>
            <pc:sldMk cId="2044568653" sldId="281"/>
            <ac:spMk id="6" creationId="{416C064E-628E-47C0-A712-DB178FE9901E}"/>
          </ac:spMkLst>
        </pc:spChg>
        <pc:picChg chg="del">
          <ac:chgData name="Alfred Smith" userId="3c60a3631c0db8ad" providerId="LiveId" clId="{0BDB4A05-5D3D-40CE-8109-1BB785AAF91D}" dt="2023-01-25T12:03:49.733" v="12"/>
          <ac:picMkLst>
            <pc:docMk/>
            <pc:sldMk cId="2044568653" sldId="281"/>
            <ac:picMk id="3" creationId="{AB968C9C-4D99-4051-84BF-D09B1698232F}"/>
          </ac:picMkLst>
        </pc:picChg>
      </pc:sldChg>
      <pc:sldChg chg="addSp delSp modSp mod modTransition modAnim">
        <pc:chgData name="Alfred Smith" userId="3c60a3631c0db8ad" providerId="LiveId" clId="{0BDB4A05-5D3D-40CE-8109-1BB785AAF91D}" dt="2023-01-25T12:04:24.689" v="26"/>
        <pc:sldMkLst>
          <pc:docMk/>
          <pc:sldMk cId="3681266347" sldId="282"/>
        </pc:sldMkLst>
        <pc:spChg chg="add mod">
          <ac:chgData name="Alfred Smith" userId="3c60a3631c0db8ad" providerId="LiveId" clId="{0BDB4A05-5D3D-40CE-8109-1BB785AAF91D}" dt="2023-01-25T12:04:24.689" v="26"/>
          <ac:spMkLst>
            <pc:docMk/>
            <pc:sldMk cId="3681266347" sldId="282"/>
            <ac:spMk id="2" creationId="{183B6959-5E67-5BB7-DD75-692D60B14A40}"/>
          </ac:spMkLst>
        </pc:spChg>
        <pc:spChg chg="del">
          <ac:chgData name="Alfred Smith" userId="3c60a3631c0db8ad" providerId="LiveId" clId="{0BDB4A05-5D3D-40CE-8109-1BB785AAF91D}" dt="2023-01-25T12:04:00.516" v="17" actId="478"/>
          <ac:spMkLst>
            <pc:docMk/>
            <pc:sldMk cId="3681266347" sldId="282"/>
            <ac:spMk id="6" creationId="{416C064E-628E-47C0-A712-DB178FE9901E}"/>
          </ac:spMkLst>
        </pc:spChg>
        <pc:picChg chg="del">
          <ac:chgData name="Alfred Smith" userId="3c60a3631c0db8ad" providerId="LiveId" clId="{0BDB4A05-5D3D-40CE-8109-1BB785AAF91D}" dt="2023-01-25T12:03:49.733" v="12"/>
          <ac:picMkLst>
            <pc:docMk/>
            <pc:sldMk cId="3681266347" sldId="282"/>
            <ac:picMk id="11" creationId="{E54FBF42-4946-46B0-9FD4-F49D5341FA71}"/>
          </ac:picMkLst>
        </pc:picChg>
      </pc:sldChg>
      <pc:sldChg chg="addSp delSp modSp mod modTransition modAnim">
        <pc:chgData name="Alfred Smith" userId="3c60a3631c0db8ad" providerId="LiveId" clId="{0BDB4A05-5D3D-40CE-8109-1BB785AAF91D}" dt="2023-01-25T12:04:25.991" v="27"/>
        <pc:sldMkLst>
          <pc:docMk/>
          <pc:sldMk cId="26953390" sldId="283"/>
        </pc:sldMkLst>
        <pc:spChg chg="add mod">
          <ac:chgData name="Alfred Smith" userId="3c60a3631c0db8ad" providerId="LiveId" clId="{0BDB4A05-5D3D-40CE-8109-1BB785AAF91D}" dt="2023-01-25T12:04:25.991" v="27"/>
          <ac:spMkLst>
            <pc:docMk/>
            <pc:sldMk cId="26953390" sldId="283"/>
            <ac:spMk id="2" creationId="{963FAEB9-E088-203B-782D-7A2BF746C503}"/>
          </ac:spMkLst>
        </pc:spChg>
        <pc:spChg chg="del">
          <ac:chgData name="Alfred Smith" userId="3c60a3631c0db8ad" providerId="LiveId" clId="{0BDB4A05-5D3D-40CE-8109-1BB785AAF91D}" dt="2023-01-25T12:03:58.973" v="16" actId="478"/>
          <ac:spMkLst>
            <pc:docMk/>
            <pc:sldMk cId="26953390" sldId="283"/>
            <ac:spMk id="6" creationId="{416C064E-628E-47C0-A712-DB178FE9901E}"/>
          </ac:spMkLst>
        </pc:spChg>
        <pc:picChg chg="del">
          <ac:chgData name="Alfred Smith" userId="3c60a3631c0db8ad" providerId="LiveId" clId="{0BDB4A05-5D3D-40CE-8109-1BB785AAF91D}" dt="2023-01-25T12:03:49.733" v="12"/>
          <ac:picMkLst>
            <pc:docMk/>
            <pc:sldMk cId="26953390" sldId="283"/>
            <ac:picMk id="7" creationId="{BA25207E-CCB2-44A4-8E0B-5FC38C7FD361}"/>
          </ac:picMkLst>
        </pc:picChg>
      </pc:sldChg>
      <pc:sldChg chg="addSp delSp modSp mod modTransition modAnim">
        <pc:chgData name="Alfred Smith" userId="3c60a3631c0db8ad" providerId="LiveId" clId="{0BDB4A05-5D3D-40CE-8109-1BB785AAF91D}" dt="2023-01-25T12:04:27.244" v="28"/>
        <pc:sldMkLst>
          <pc:docMk/>
          <pc:sldMk cId="2872476414" sldId="284"/>
        </pc:sldMkLst>
        <pc:spChg chg="add mod">
          <ac:chgData name="Alfred Smith" userId="3c60a3631c0db8ad" providerId="LiveId" clId="{0BDB4A05-5D3D-40CE-8109-1BB785AAF91D}" dt="2023-01-25T12:04:27.244" v="28"/>
          <ac:spMkLst>
            <pc:docMk/>
            <pc:sldMk cId="2872476414" sldId="284"/>
            <ac:spMk id="2" creationId="{16559E63-9AAF-86CC-44D1-735E220BBF29}"/>
          </ac:spMkLst>
        </pc:spChg>
        <pc:spChg chg="del">
          <ac:chgData name="Alfred Smith" userId="3c60a3631c0db8ad" providerId="LiveId" clId="{0BDB4A05-5D3D-40CE-8109-1BB785AAF91D}" dt="2023-01-25T12:03:57.228" v="15" actId="478"/>
          <ac:spMkLst>
            <pc:docMk/>
            <pc:sldMk cId="2872476414" sldId="284"/>
            <ac:spMk id="6" creationId="{416C064E-628E-47C0-A712-DB178FE9901E}"/>
          </ac:spMkLst>
        </pc:spChg>
        <pc:picChg chg="del">
          <ac:chgData name="Alfred Smith" userId="3c60a3631c0db8ad" providerId="LiveId" clId="{0BDB4A05-5D3D-40CE-8109-1BB785AAF91D}" dt="2023-01-25T12:03:49.733" v="12"/>
          <ac:picMkLst>
            <pc:docMk/>
            <pc:sldMk cId="2872476414" sldId="284"/>
            <ac:picMk id="13" creationId="{9698CA34-7BE7-4F8E-AAF7-D4985C6A8214}"/>
          </ac:picMkLst>
        </pc:picChg>
      </pc:sldChg>
      <pc:sldChg chg="addSp delSp modSp mod modTransition modAnim">
        <pc:chgData name="Alfred Smith" userId="3c60a3631c0db8ad" providerId="LiveId" clId="{0BDB4A05-5D3D-40CE-8109-1BB785AAF91D}" dt="2023-01-25T12:04:29.860" v="30"/>
        <pc:sldMkLst>
          <pc:docMk/>
          <pc:sldMk cId="2342427813" sldId="285"/>
        </pc:sldMkLst>
        <pc:spChg chg="add mod">
          <ac:chgData name="Alfred Smith" userId="3c60a3631c0db8ad" providerId="LiveId" clId="{0BDB4A05-5D3D-40CE-8109-1BB785AAF91D}" dt="2023-01-25T12:04:29.860" v="30"/>
          <ac:spMkLst>
            <pc:docMk/>
            <pc:sldMk cId="2342427813" sldId="285"/>
            <ac:spMk id="2" creationId="{EF9E0A8E-0F8B-677D-410C-96A5BD3C1BAF}"/>
          </ac:spMkLst>
        </pc:spChg>
        <pc:spChg chg="del">
          <ac:chgData name="Alfred Smith" userId="3c60a3631c0db8ad" providerId="LiveId" clId="{0BDB4A05-5D3D-40CE-8109-1BB785AAF91D}" dt="2023-01-25T12:03:52.970" v="13" actId="478"/>
          <ac:spMkLst>
            <pc:docMk/>
            <pc:sldMk cId="2342427813" sldId="285"/>
            <ac:spMk id="6" creationId="{416C064E-628E-47C0-A712-DB178FE9901E}"/>
          </ac:spMkLst>
        </pc:spChg>
        <pc:picChg chg="del">
          <ac:chgData name="Alfred Smith" userId="3c60a3631c0db8ad" providerId="LiveId" clId="{0BDB4A05-5D3D-40CE-8109-1BB785AAF91D}" dt="2023-01-25T12:03:49.733" v="12"/>
          <ac:picMkLst>
            <pc:docMk/>
            <pc:sldMk cId="2342427813" sldId="285"/>
            <ac:picMk id="5" creationId="{8B322D16-E24C-4D3B-9623-2E10B6A5E41D}"/>
          </ac:picMkLst>
        </pc:picChg>
      </pc:sldChg>
      <pc:sldChg chg="addSp delSp modSp mod modTransition modAnim">
        <pc:chgData name="Alfred Smith" userId="3c60a3631c0db8ad" providerId="LiveId" clId="{0BDB4A05-5D3D-40CE-8109-1BB785AAF91D}" dt="2023-01-25T12:04:28.565" v="29"/>
        <pc:sldMkLst>
          <pc:docMk/>
          <pc:sldMk cId="2223752114" sldId="286"/>
        </pc:sldMkLst>
        <pc:spChg chg="add mod">
          <ac:chgData name="Alfred Smith" userId="3c60a3631c0db8ad" providerId="LiveId" clId="{0BDB4A05-5D3D-40CE-8109-1BB785AAF91D}" dt="2023-01-25T12:04:28.565" v="29"/>
          <ac:spMkLst>
            <pc:docMk/>
            <pc:sldMk cId="2223752114" sldId="286"/>
            <ac:spMk id="3" creationId="{9D6CAD25-1C18-5214-681E-2A898A8B6A8D}"/>
          </ac:spMkLst>
        </pc:spChg>
        <pc:spChg chg="del">
          <ac:chgData name="Alfred Smith" userId="3c60a3631c0db8ad" providerId="LiveId" clId="{0BDB4A05-5D3D-40CE-8109-1BB785AAF91D}" dt="2023-01-25T12:03:54.674" v="14" actId="478"/>
          <ac:spMkLst>
            <pc:docMk/>
            <pc:sldMk cId="2223752114" sldId="286"/>
            <ac:spMk id="6" creationId="{416C064E-628E-47C0-A712-DB178FE9901E}"/>
          </ac:spMkLst>
        </pc:spChg>
        <pc:picChg chg="del">
          <ac:chgData name="Alfred Smith" userId="3c60a3631c0db8ad" providerId="LiveId" clId="{0BDB4A05-5D3D-40CE-8109-1BB785AAF91D}" dt="2023-01-25T12:03:49.733" v="12"/>
          <ac:picMkLst>
            <pc:docMk/>
            <pc:sldMk cId="2223752114" sldId="286"/>
            <ac:picMk id="2" creationId="{867A5B29-B154-4FA7-BE64-3096C0346E6E}"/>
          </ac:picMkLst>
        </pc:picChg>
      </pc:sldChg>
      <pc:sldChg chg="addSp delSp modSp mod modTransition modAnim">
        <pc:chgData name="Alfred Smith" userId="3c60a3631c0db8ad" providerId="LiveId" clId="{0BDB4A05-5D3D-40CE-8109-1BB785AAF91D}" dt="2023-01-25T12:04:11.940" v="22" actId="478"/>
        <pc:sldMkLst>
          <pc:docMk/>
          <pc:sldMk cId="1009247972" sldId="289"/>
        </pc:sldMkLst>
        <pc:spChg chg="add del">
          <ac:chgData name="Alfred Smith" userId="3c60a3631c0db8ad" providerId="LiveId" clId="{0BDB4A05-5D3D-40CE-8109-1BB785AAF91D}" dt="2023-01-25T12:04:11.940" v="22" actId="478"/>
          <ac:spMkLst>
            <pc:docMk/>
            <pc:sldMk cId="1009247972" sldId="289"/>
            <ac:spMk id="3" creationId="{F512165B-4509-47CC-A3CA-BE34AF26ECDB}"/>
          </ac:spMkLst>
        </pc:spChg>
        <pc:spChg chg="add del mod">
          <ac:chgData name="Alfred Smith" userId="3c60a3631c0db8ad" providerId="LiveId" clId="{0BDB4A05-5D3D-40CE-8109-1BB785AAF91D}" dt="2023-01-25T12:04:11.940" v="22" actId="478"/>
          <ac:spMkLst>
            <pc:docMk/>
            <pc:sldMk cId="1009247972" sldId="289"/>
            <ac:spMk id="6" creationId="{A7068B05-A57B-68B0-CB83-58810301C102}"/>
          </ac:spMkLst>
        </pc:spChg>
        <pc:picChg chg="del">
          <ac:chgData name="Alfred Smith" userId="3c60a3631c0db8ad" providerId="LiveId" clId="{0BDB4A05-5D3D-40CE-8109-1BB785AAF91D}" dt="2023-01-25T12:03:49.733" v="12"/>
          <ac:picMkLst>
            <pc:docMk/>
            <pc:sldMk cId="1009247972" sldId="289"/>
            <ac:picMk id="4" creationId="{E48EC669-6E46-4299-84AB-AF5AAF23CAA2}"/>
          </ac:picMkLst>
        </pc:picChg>
      </pc:sldChg>
      <pc:sldChg chg="modSp mod modTransition">
        <pc:chgData name="Alfred Smith" userId="3c60a3631c0db8ad" providerId="LiveId" clId="{0BDB4A05-5D3D-40CE-8109-1BB785AAF91D}" dt="2023-01-25T12:03:49.733" v="12"/>
        <pc:sldMkLst>
          <pc:docMk/>
          <pc:sldMk cId="117800948" sldId="290"/>
        </pc:sldMkLst>
        <pc:spChg chg="mod">
          <ac:chgData name="Alfred Smith" userId="3c60a3631c0db8ad" providerId="LiveId" clId="{0BDB4A05-5D3D-40CE-8109-1BB785AAF91D}" dt="2023-01-25T12:02:41.380" v="2" actId="255"/>
          <ac:spMkLst>
            <pc:docMk/>
            <pc:sldMk cId="117800948" sldId="290"/>
            <ac:spMk id="4" creationId="{BD366D6A-A1D6-4123-8298-719CD2BAC9DF}"/>
          </ac:spMkLst>
        </pc:spChg>
      </pc:sldChg>
      <pc:sldChg chg="addSp delSp modSp mod modTransition">
        <pc:chgData name="Alfred Smith" userId="3c60a3631c0db8ad" providerId="LiveId" clId="{0BDB4A05-5D3D-40CE-8109-1BB785AAF91D}" dt="2023-01-25T12:03:49.733" v="12"/>
        <pc:sldMkLst>
          <pc:docMk/>
          <pc:sldMk cId="984978851" sldId="291"/>
        </pc:sldMkLst>
        <pc:spChg chg="del">
          <ac:chgData name="Alfred Smith" userId="3c60a3631c0db8ad" providerId="LiveId" clId="{0BDB4A05-5D3D-40CE-8109-1BB785AAF91D}" dt="2023-01-25T12:02:52.599" v="3" actId="478"/>
          <ac:spMkLst>
            <pc:docMk/>
            <pc:sldMk cId="984978851" sldId="291"/>
            <ac:spMk id="3" creationId="{1DD9C22F-BB04-4110-BB65-C401C9236FB2}"/>
          </ac:spMkLst>
        </pc:spChg>
        <pc:spChg chg="add mod">
          <ac:chgData name="Alfred Smith" userId="3c60a3631c0db8ad" providerId="LiveId" clId="{0BDB4A05-5D3D-40CE-8109-1BB785AAF91D}" dt="2023-01-25T12:02:53.206" v="4"/>
          <ac:spMkLst>
            <pc:docMk/>
            <pc:sldMk cId="984978851" sldId="291"/>
            <ac:spMk id="4" creationId="{2A72189B-F48D-5057-35A7-F489EE8747B3}"/>
          </ac:spMkLst>
        </pc:spChg>
      </pc:sldChg>
      <pc:sldChg chg="modSp mod modTransition">
        <pc:chgData name="Alfred Smith" userId="3c60a3631c0db8ad" providerId="LiveId" clId="{0BDB4A05-5D3D-40CE-8109-1BB785AAF91D}" dt="2023-01-25T12:03:49.733" v="12"/>
        <pc:sldMkLst>
          <pc:docMk/>
          <pc:sldMk cId="3036463859" sldId="292"/>
        </pc:sldMkLst>
        <pc:spChg chg="mod">
          <ac:chgData name="Alfred Smith" userId="3c60a3631c0db8ad" providerId="LiveId" clId="{0BDB4A05-5D3D-40CE-8109-1BB785AAF91D}" dt="2023-01-25T12:03:08.285" v="5"/>
          <ac:spMkLst>
            <pc:docMk/>
            <pc:sldMk cId="3036463859" sldId="292"/>
            <ac:spMk id="6" creationId="{E2CCBC79-648A-4D5F-8B3F-41DD90C562B8}"/>
          </ac:spMkLst>
        </pc:spChg>
      </pc:sldChg>
      <pc:sldChg chg="modSp mod modTransition">
        <pc:chgData name="Alfred Smith" userId="3c60a3631c0db8ad" providerId="LiveId" clId="{0BDB4A05-5D3D-40CE-8109-1BB785AAF91D}" dt="2023-01-25T12:03:49.733" v="12"/>
        <pc:sldMkLst>
          <pc:docMk/>
          <pc:sldMk cId="1330202915" sldId="293"/>
        </pc:sldMkLst>
        <pc:spChg chg="mod">
          <ac:chgData name="Alfred Smith" userId="3c60a3631c0db8ad" providerId="LiveId" clId="{0BDB4A05-5D3D-40CE-8109-1BB785AAF91D}" dt="2023-01-25T12:03:11.005" v="6"/>
          <ac:spMkLst>
            <pc:docMk/>
            <pc:sldMk cId="1330202915" sldId="293"/>
            <ac:spMk id="4" creationId="{B7A3285E-EB12-4872-B172-69122FB91711}"/>
          </ac:spMkLst>
        </pc:spChg>
      </pc:sldChg>
      <pc:sldChg chg="modSp mod modTransition">
        <pc:chgData name="Alfred Smith" userId="3c60a3631c0db8ad" providerId="LiveId" clId="{0BDB4A05-5D3D-40CE-8109-1BB785AAF91D}" dt="2023-01-25T12:03:49.733" v="12"/>
        <pc:sldMkLst>
          <pc:docMk/>
          <pc:sldMk cId="807223254" sldId="294"/>
        </pc:sldMkLst>
        <pc:spChg chg="mod">
          <ac:chgData name="Alfred Smith" userId="3c60a3631c0db8ad" providerId="LiveId" clId="{0BDB4A05-5D3D-40CE-8109-1BB785AAF91D}" dt="2023-01-25T12:03:22.343" v="7"/>
          <ac:spMkLst>
            <pc:docMk/>
            <pc:sldMk cId="807223254" sldId="294"/>
            <ac:spMk id="4" creationId="{EAE8FBAE-255C-4CFE-8248-A04E1CD300A4}"/>
          </ac:spMkLst>
        </pc:spChg>
      </pc:sldChg>
      <pc:sldChg chg="modSp mod modTransition">
        <pc:chgData name="Alfred Smith" userId="3c60a3631c0db8ad" providerId="LiveId" clId="{0BDB4A05-5D3D-40CE-8109-1BB785AAF91D}" dt="2023-01-25T12:03:49.733" v="12"/>
        <pc:sldMkLst>
          <pc:docMk/>
          <pc:sldMk cId="3303785605" sldId="295"/>
        </pc:sldMkLst>
        <pc:spChg chg="mod">
          <ac:chgData name="Alfred Smith" userId="3c60a3631c0db8ad" providerId="LiveId" clId="{0BDB4A05-5D3D-40CE-8109-1BB785AAF91D}" dt="2023-01-25T12:03:26.801" v="8"/>
          <ac:spMkLst>
            <pc:docMk/>
            <pc:sldMk cId="3303785605" sldId="295"/>
            <ac:spMk id="4" creationId="{30497445-270C-4703-8DDB-6C4DA6823769}"/>
          </ac:spMkLst>
        </pc:spChg>
      </pc:sldChg>
      <pc:sldChg chg="modSp mod modTransition">
        <pc:chgData name="Alfred Smith" userId="3c60a3631c0db8ad" providerId="LiveId" clId="{0BDB4A05-5D3D-40CE-8109-1BB785AAF91D}" dt="2023-01-25T12:03:49.733" v="12"/>
        <pc:sldMkLst>
          <pc:docMk/>
          <pc:sldMk cId="4166471750" sldId="296"/>
        </pc:sldMkLst>
        <pc:spChg chg="mod">
          <ac:chgData name="Alfred Smith" userId="3c60a3631c0db8ad" providerId="LiveId" clId="{0BDB4A05-5D3D-40CE-8109-1BB785AAF91D}" dt="2023-01-25T12:03:29.522" v="9"/>
          <ac:spMkLst>
            <pc:docMk/>
            <pc:sldMk cId="4166471750" sldId="296"/>
            <ac:spMk id="4" creationId="{86B007DA-EEB5-48F2-B66C-CBC22A109DC1}"/>
          </ac:spMkLst>
        </pc:spChg>
      </pc:sldChg>
      <pc:sldChg chg="modSp mod modTransition">
        <pc:chgData name="Alfred Smith" userId="3c60a3631c0db8ad" providerId="LiveId" clId="{0BDB4A05-5D3D-40CE-8109-1BB785AAF91D}" dt="2023-01-25T12:03:49.733" v="12"/>
        <pc:sldMkLst>
          <pc:docMk/>
          <pc:sldMk cId="1110493500" sldId="297"/>
        </pc:sldMkLst>
        <pc:spChg chg="mod">
          <ac:chgData name="Alfred Smith" userId="3c60a3631c0db8ad" providerId="LiveId" clId="{0BDB4A05-5D3D-40CE-8109-1BB785AAF91D}" dt="2023-01-25T12:03:32.536" v="10"/>
          <ac:spMkLst>
            <pc:docMk/>
            <pc:sldMk cId="1110493500" sldId="297"/>
            <ac:spMk id="4" creationId="{95F2877B-C086-4FA3-99E5-54F9B2C1A771}"/>
          </ac:spMkLst>
        </pc:spChg>
      </pc:sldChg>
      <pc:sldChg chg="modSp mod modTransition">
        <pc:chgData name="Alfred Smith" userId="3c60a3631c0db8ad" providerId="LiveId" clId="{0BDB4A05-5D3D-40CE-8109-1BB785AAF91D}" dt="2023-01-25T12:03:49.733" v="12"/>
        <pc:sldMkLst>
          <pc:docMk/>
          <pc:sldMk cId="1321595638" sldId="298"/>
        </pc:sldMkLst>
        <pc:spChg chg="mod">
          <ac:chgData name="Alfred Smith" userId="3c60a3631c0db8ad" providerId="LiveId" clId="{0BDB4A05-5D3D-40CE-8109-1BB785AAF91D}" dt="2023-01-25T12:03:35.454" v="11"/>
          <ac:spMkLst>
            <pc:docMk/>
            <pc:sldMk cId="1321595638" sldId="298"/>
            <ac:spMk id="4" creationId="{3462B48E-DE6E-4585-B699-C5836FA98A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8B1AA-F10F-48F2-BC3C-0FF936E738A7}" type="datetimeFigureOut">
              <a:rPr lang="en-IN" smtClean="0"/>
              <a:t>25-01-2023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AD84D-7B4F-481D-8A9B-F7FAC8CB19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4564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AD84D-7B4F-481D-8A9B-F7FAC8CB191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46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u="none" strike="noStrike" baseline="0">
                <a:latin typeface="TimesNewRomanPSMT"/>
              </a:rPr>
              <a:t>First draft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AD84D-7B4F-481D-8A9B-F7FAC8CB191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334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76D22-4CCD-4A9B-BCA6-517B9FAF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10-7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2165B-4509-47CC-A3CA-BE34AF26E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9247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D411ED-AEFA-4917-B633-45771AA35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7055"/>
            <a:ext cx="12192000" cy="75350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E8FBAE-255C-4CFE-8248-A04E1CD300A4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0" i="0" u="none" strike="noStrike" baseline="0" dirty="0">
                <a:solidFill>
                  <a:schemeClr val="bg1"/>
                </a:solidFill>
                <a:latin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17:10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80722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11When Moses held up his hand, Israel prevailed. When he let down his hand, Amalek prevailed.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3FAEB9-E088-203B-782D-7A2BF746C503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53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4FCB37-FF23-4955-8B58-7650BB772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1514"/>
            <a:ext cx="16243658" cy="10631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497445-270C-4703-8DDB-6C4DA6823769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0" i="0" u="none" strike="noStrike" baseline="0" dirty="0">
                <a:solidFill>
                  <a:schemeClr val="bg1"/>
                </a:solidFill>
                <a:latin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17:11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303785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339634"/>
            <a:ext cx="5155324" cy="59350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12But Moses’ hands were heavy; so they took a stone, and put it under him, and he sat on it. Aaron and </a:t>
            </a:r>
            <a:r>
              <a:rPr lang="en-US" sz="3600" b="0" i="0" dirty="0" err="1">
                <a:solidFill>
                  <a:srgbClr val="121212"/>
                </a:solidFill>
                <a:effectLst/>
                <a:latin typeface="ArialMT"/>
              </a:rPr>
              <a:t>Hur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 held up his hands, the one on the one side, and the other on the other side. His hands were steady until sunset.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59E63-9AAF-86CC-44D1-735E220BBF29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247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96698-B117-4B25-A0FA-D071F9D01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13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B007DA-EEB5-48F2-B66C-CBC22A109DC1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0" i="0" u="none" strike="noStrike" baseline="0" dirty="0">
                <a:solidFill>
                  <a:schemeClr val="bg1"/>
                </a:solidFill>
                <a:latin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17:12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416647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13Joshua defeated Amalek and his people with the edge of the sword. 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CAD25-1C18-5214-681E-2A898A8B6A8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752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E9A81D-6312-44D8-9B82-F0BD4FB48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7040"/>
            <a:ext cx="12192000" cy="71320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2877B-C086-4FA3-99E5-54F9B2C1A771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0" i="0" u="none" strike="noStrike" baseline="0" dirty="0">
                <a:solidFill>
                  <a:schemeClr val="bg1"/>
                </a:solidFill>
                <a:latin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17:13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110493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14Yahweh said to Moses, “Write this for a memorial in a book, and rehearse it in the ears of Joshua: that I will utterly blot out the memory of Amalek from under the sky.”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E0A8E-0F8B-677D-410C-96A5BD3C1BAF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2427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A8EBD-4047-47F4-8C3E-1EE41844D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9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62B48E-DE6E-4585-B699-C5836FA98A89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0" i="0" u="none" strike="noStrike" baseline="0" dirty="0">
                <a:solidFill>
                  <a:schemeClr val="bg1"/>
                </a:solidFill>
                <a:latin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17:14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32159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9A88F1-8F7B-4EA3-A274-2B6A7A765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7613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366D6A-A1D6-4123-8298-719CD2BAC9DF}"/>
              </a:ext>
            </a:extLst>
          </p:cNvPr>
          <p:cNvSpPr txBox="1"/>
          <p:nvPr/>
        </p:nvSpPr>
        <p:spPr>
          <a:xfrm>
            <a:off x="7164520" y="2959905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6000" b="0" i="0" u="none" strike="noStrike" baseline="0" dirty="0">
                <a:solidFill>
                  <a:schemeClr val="bg1"/>
                </a:solidFill>
                <a:latin typeface="TimesNewRomanPSMT"/>
              </a:rPr>
              <a:t>Fighting Amalek – Exodus 17:8-16</a:t>
            </a:r>
            <a:endParaRPr lang="en-Z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ZA" sz="1800" b="0" i="0" u="none" strike="noStrike" baseline="0" dirty="0">
                <a:latin typeface="TimesNewRomanPSMT"/>
              </a:rPr>
              <a:t>6) </a:t>
            </a:r>
            <a:r>
              <a:rPr lang="en-ZA" sz="4400" b="0" i="0" u="none" strike="noStrike" baseline="0" dirty="0">
                <a:latin typeface="TimesNewRomanPSMT"/>
              </a:rPr>
              <a:t>Fighting Amalek – Exodus 17:8-16 </a:t>
            </a:r>
            <a:r>
              <a:rPr lang="en-ZA" sz="1800" b="0" i="0" u="none" strike="noStrike" baseline="0" dirty="0">
                <a:latin typeface="TimesNewRomanPSMT"/>
              </a:rPr>
              <a:t>(Left </a:t>
            </a:r>
            <a:r>
              <a:rPr lang="en-ZA" sz="1800" b="0" i="0" u="none" strike="noStrike" baseline="0" dirty="0" err="1">
                <a:latin typeface="TimesNewRomanPSMT"/>
              </a:rPr>
              <a:t>Center</a:t>
            </a:r>
            <a:r>
              <a:rPr lang="en-ZA" sz="1800" b="0" i="0" u="none" strike="noStrike" baseline="0" dirty="0">
                <a:latin typeface="TimesNewRomanPSMT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B5B373-D3FD-B33F-8A62-6CB33D1FC61B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875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FCBD07-5FEB-421A-B50C-9E35B99CE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7613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72189B-F48D-5057-35A7-F489EE8747B3}"/>
              </a:ext>
            </a:extLst>
          </p:cNvPr>
          <p:cNvSpPr txBox="1"/>
          <p:nvPr/>
        </p:nvSpPr>
        <p:spPr>
          <a:xfrm>
            <a:off x="7164520" y="2959905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6000" b="0" i="0" u="none" strike="noStrike" baseline="0" dirty="0">
                <a:solidFill>
                  <a:schemeClr val="bg1"/>
                </a:solidFill>
                <a:latin typeface="TimesNewRomanPSMT"/>
              </a:rPr>
              <a:t>Fighting Amalek – Exodus 17:8-16</a:t>
            </a:r>
            <a:endParaRPr lang="en-ZA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7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Exodus17:8Then Amalek came and fought with Israel in Rephidim.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089B7-2714-9F2F-7476-64D5AA85C5AA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75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E34C44-86B5-492D-B169-B76BB47B6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0698"/>
            <a:ext cx="12884727" cy="6898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CCBC79-648A-4D5F-8B3F-41DD90C562B8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0" i="0" u="none" strike="noStrike" baseline="0" dirty="0">
                <a:solidFill>
                  <a:schemeClr val="bg1"/>
                </a:solidFill>
                <a:latin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17:8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03646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9Moses said to Joshua, “Choose men for us, and go out to fight with Amalek. Tomorrow I will stand on the top of the hill with God’s rod in my hand.”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FA9B06-E116-F16E-4AF4-1D3A18F76075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4568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1F160-9D4B-4225-89ED-5FEC131ED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64153"/>
            <a:ext cx="12192000" cy="9222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A3285E-EB12-4872-B172-69122FB91711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0" i="0" u="none" strike="noStrike" baseline="0" dirty="0">
                <a:solidFill>
                  <a:schemeClr val="bg1"/>
                </a:solidFill>
                <a:latin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17:9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33020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10So Joshua did as Moses had told him, and fought with Amalek; and Moses, Aaron, and </a:t>
            </a:r>
            <a:r>
              <a:rPr lang="en-US" sz="4000" b="0" i="0" dirty="0" err="1">
                <a:solidFill>
                  <a:srgbClr val="121212"/>
                </a:solidFill>
                <a:effectLst/>
                <a:latin typeface="ArialMT"/>
              </a:rPr>
              <a:t>Hur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 went up to the top of the hill.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3B6959-5E67-5BB7-DD75-692D60B14A40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266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294</Words>
  <Application>Microsoft Office PowerPoint</Application>
  <PresentationFormat>Widescreen</PresentationFormat>
  <Paragraphs>33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ArialMT</vt:lpstr>
      <vt:lpstr>Calibri</vt:lpstr>
      <vt:lpstr>Calibri Light</vt:lpstr>
      <vt:lpstr>TimesNewRomanPSMT</vt:lpstr>
      <vt:lpstr>Office Theme</vt:lpstr>
      <vt:lpstr>10-7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9</cp:revision>
  <dcterms:created xsi:type="dcterms:W3CDTF">2021-07-20T09:23:46Z</dcterms:created>
  <dcterms:modified xsi:type="dcterms:W3CDTF">2023-01-25T12:04:34Z</dcterms:modified>
</cp:coreProperties>
</file>