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1" r:id="rId2"/>
    <p:sldId id="302" r:id="rId3"/>
    <p:sldId id="256" r:id="rId4"/>
    <p:sldId id="303" r:id="rId5"/>
    <p:sldId id="258" r:id="rId6"/>
    <p:sldId id="304" r:id="rId7"/>
    <p:sldId id="281" r:id="rId8"/>
    <p:sldId id="305" r:id="rId9"/>
    <p:sldId id="282" r:id="rId10"/>
    <p:sldId id="306" r:id="rId11"/>
    <p:sldId id="283" r:id="rId12"/>
    <p:sldId id="307" r:id="rId13"/>
    <p:sldId id="284" r:id="rId14"/>
    <p:sldId id="308" r:id="rId15"/>
    <p:sldId id="285" r:id="rId16"/>
    <p:sldId id="309" r:id="rId17"/>
    <p:sldId id="286" r:id="rId18"/>
    <p:sldId id="311" r:id="rId19"/>
    <p:sldId id="287" r:id="rId20"/>
    <p:sldId id="310" r:id="rId21"/>
    <p:sldId id="288" r:id="rId22"/>
    <p:sldId id="312" r:id="rId23"/>
    <p:sldId id="289" r:id="rId24"/>
    <p:sldId id="313" r:id="rId25"/>
    <p:sldId id="290" r:id="rId26"/>
    <p:sldId id="314" r:id="rId27"/>
    <p:sldId id="291" r:id="rId28"/>
    <p:sldId id="315" r:id="rId29"/>
    <p:sldId id="292" r:id="rId30"/>
    <p:sldId id="316" r:id="rId31"/>
    <p:sldId id="293" r:id="rId32"/>
    <p:sldId id="317" r:id="rId33"/>
    <p:sldId id="294" r:id="rId34"/>
    <p:sldId id="319" r:id="rId35"/>
    <p:sldId id="295" r:id="rId36"/>
    <p:sldId id="318" r:id="rId37"/>
    <p:sldId id="296" r:id="rId38"/>
    <p:sldId id="320" r:id="rId39"/>
    <p:sldId id="297" r:id="rId40"/>
    <p:sldId id="321" r:id="rId41"/>
    <p:sldId id="298" r:id="rId42"/>
    <p:sldId id="322" r:id="rId43"/>
    <p:sldId id="299" r:id="rId44"/>
    <p:sldId id="323" r:id="rId45"/>
    <p:sldId id="300" r:id="rId46"/>
    <p:sldId id="32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20BC24-45CD-44A2-BAE7-C602A842C358}" v="24" dt="2023-01-25T12:26:01.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102"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220BC24-45CD-44A2-BAE7-C602A842C358}"/>
    <pc:docChg chg="undo custSel modSld">
      <pc:chgData name="Alfred Smith" userId="3c60a3631c0db8ad" providerId="LiveId" clId="{C220BC24-45CD-44A2-BAE7-C602A842C358}" dt="2023-01-25T12:26:01.532" v="74"/>
      <pc:docMkLst>
        <pc:docMk/>
      </pc:docMkLst>
      <pc:sldChg chg="addSp delSp modSp mod modTransition modAnim">
        <pc:chgData name="Alfred Smith" userId="3c60a3631c0db8ad" providerId="LiveId" clId="{C220BC24-45CD-44A2-BAE7-C602A842C358}" dt="2023-01-25T12:25:34.229" v="53"/>
        <pc:sldMkLst>
          <pc:docMk/>
          <pc:sldMk cId="3348757415" sldId="256"/>
        </pc:sldMkLst>
        <pc:spChg chg="add mod">
          <ac:chgData name="Alfred Smith" userId="3c60a3631c0db8ad" providerId="LiveId" clId="{C220BC24-45CD-44A2-BAE7-C602A842C358}" dt="2023-01-25T12:25:34.229" v="53"/>
          <ac:spMkLst>
            <pc:docMk/>
            <pc:sldMk cId="3348757415" sldId="256"/>
            <ac:spMk id="2" creationId="{4A59719E-752B-BF6D-4B6C-FA47D3960B7A}"/>
          </ac:spMkLst>
        </pc:spChg>
        <pc:spChg chg="del">
          <ac:chgData name="Alfred Smith" userId="3c60a3631c0db8ad" providerId="LiveId" clId="{C220BC24-45CD-44A2-BAE7-C602A842C358}" dt="2023-01-25T12:25:21.754" v="52" actId="478"/>
          <ac:spMkLst>
            <pc:docMk/>
            <pc:sldMk cId="3348757415" sldId="256"/>
            <ac:spMk id="6" creationId="{416C064E-628E-47C0-A712-DB178FE9901E}"/>
          </ac:spMkLst>
        </pc:spChg>
        <pc:picChg chg="del">
          <ac:chgData name="Alfred Smith" userId="3c60a3631c0db8ad" providerId="LiveId" clId="{C220BC24-45CD-44A2-BAE7-C602A842C358}" dt="2023-01-25T12:22:36.248" v="30"/>
          <ac:picMkLst>
            <pc:docMk/>
            <pc:sldMk cId="3348757415" sldId="256"/>
            <ac:picMk id="5" creationId="{CC0287BA-9EE6-4F76-99B8-84FA23C5200B}"/>
          </ac:picMkLst>
        </pc:picChg>
      </pc:sldChg>
      <pc:sldChg chg="addSp delSp modSp mod modTransition modAnim">
        <pc:chgData name="Alfred Smith" userId="3c60a3631c0db8ad" providerId="LiveId" clId="{C220BC24-45CD-44A2-BAE7-C602A842C358}" dt="2023-01-25T12:25:35.478" v="54"/>
        <pc:sldMkLst>
          <pc:docMk/>
          <pc:sldMk cId="525752733" sldId="258"/>
        </pc:sldMkLst>
        <pc:spChg chg="add mod">
          <ac:chgData name="Alfred Smith" userId="3c60a3631c0db8ad" providerId="LiveId" clId="{C220BC24-45CD-44A2-BAE7-C602A842C358}" dt="2023-01-25T12:25:35.478" v="54"/>
          <ac:spMkLst>
            <pc:docMk/>
            <pc:sldMk cId="525752733" sldId="258"/>
            <ac:spMk id="2" creationId="{4B774223-67F3-1757-2983-68794E5E2579}"/>
          </ac:spMkLst>
        </pc:spChg>
        <pc:spChg chg="del">
          <ac:chgData name="Alfred Smith" userId="3c60a3631c0db8ad" providerId="LiveId" clId="{C220BC24-45CD-44A2-BAE7-C602A842C358}" dt="2023-01-25T12:23:24.501" v="51" actId="478"/>
          <ac:spMkLst>
            <pc:docMk/>
            <pc:sldMk cId="525752733" sldId="258"/>
            <ac:spMk id="6" creationId="{416C064E-628E-47C0-A712-DB178FE9901E}"/>
          </ac:spMkLst>
        </pc:spChg>
        <pc:picChg chg="del">
          <ac:chgData name="Alfred Smith" userId="3c60a3631c0db8ad" providerId="LiveId" clId="{C220BC24-45CD-44A2-BAE7-C602A842C358}" dt="2023-01-25T12:22:36.248" v="30"/>
          <ac:picMkLst>
            <pc:docMk/>
            <pc:sldMk cId="525752733" sldId="258"/>
            <ac:picMk id="9" creationId="{4CB324E2-44F9-4D06-873F-D27C4DEC65C0}"/>
          </ac:picMkLst>
        </pc:picChg>
      </pc:sldChg>
      <pc:sldChg chg="addSp delSp modSp mod modTransition modAnim">
        <pc:chgData name="Alfred Smith" userId="3c60a3631c0db8ad" providerId="LiveId" clId="{C220BC24-45CD-44A2-BAE7-C602A842C358}" dt="2023-01-25T12:25:36.605" v="55"/>
        <pc:sldMkLst>
          <pc:docMk/>
          <pc:sldMk cId="2044568653" sldId="281"/>
        </pc:sldMkLst>
        <pc:spChg chg="add mod">
          <ac:chgData name="Alfred Smith" userId="3c60a3631c0db8ad" providerId="LiveId" clId="{C220BC24-45CD-44A2-BAE7-C602A842C358}" dt="2023-01-25T12:25:36.605" v="55"/>
          <ac:spMkLst>
            <pc:docMk/>
            <pc:sldMk cId="2044568653" sldId="281"/>
            <ac:spMk id="2" creationId="{8F7708BD-C1B5-7161-C678-7FDA8F0C5D55}"/>
          </ac:spMkLst>
        </pc:spChg>
        <pc:spChg chg="del">
          <ac:chgData name="Alfred Smith" userId="3c60a3631c0db8ad" providerId="LiveId" clId="{C220BC24-45CD-44A2-BAE7-C602A842C358}" dt="2023-01-25T12:23:21.606" v="50" actId="478"/>
          <ac:spMkLst>
            <pc:docMk/>
            <pc:sldMk cId="2044568653" sldId="281"/>
            <ac:spMk id="6" creationId="{416C064E-628E-47C0-A712-DB178FE9901E}"/>
          </ac:spMkLst>
        </pc:spChg>
        <pc:picChg chg="del">
          <ac:chgData name="Alfred Smith" userId="3c60a3631c0db8ad" providerId="LiveId" clId="{C220BC24-45CD-44A2-BAE7-C602A842C358}" dt="2023-01-25T12:22:36.248" v="30"/>
          <ac:picMkLst>
            <pc:docMk/>
            <pc:sldMk cId="2044568653" sldId="281"/>
            <ac:picMk id="7" creationId="{E17C1B17-A0DF-495F-A2C4-AA4133BFB4ED}"/>
          </ac:picMkLst>
        </pc:picChg>
      </pc:sldChg>
      <pc:sldChg chg="addSp delSp modSp mod modTransition modAnim">
        <pc:chgData name="Alfred Smith" userId="3c60a3631c0db8ad" providerId="LiveId" clId="{C220BC24-45CD-44A2-BAE7-C602A842C358}" dt="2023-01-25T12:25:38.046" v="56"/>
        <pc:sldMkLst>
          <pc:docMk/>
          <pc:sldMk cId="3681266347" sldId="282"/>
        </pc:sldMkLst>
        <pc:spChg chg="add mod">
          <ac:chgData name="Alfred Smith" userId="3c60a3631c0db8ad" providerId="LiveId" clId="{C220BC24-45CD-44A2-BAE7-C602A842C358}" dt="2023-01-25T12:25:38.046" v="56"/>
          <ac:spMkLst>
            <pc:docMk/>
            <pc:sldMk cId="3681266347" sldId="282"/>
            <ac:spMk id="2" creationId="{56B9DC76-CD7C-20A1-37F5-20800E3B34BB}"/>
          </ac:spMkLst>
        </pc:spChg>
        <pc:spChg chg="del">
          <ac:chgData name="Alfred Smith" userId="3c60a3631c0db8ad" providerId="LiveId" clId="{C220BC24-45CD-44A2-BAE7-C602A842C358}" dt="2023-01-25T12:23:18.839" v="49" actId="478"/>
          <ac:spMkLst>
            <pc:docMk/>
            <pc:sldMk cId="3681266347" sldId="282"/>
            <ac:spMk id="6" creationId="{416C064E-628E-47C0-A712-DB178FE9901E}"/>
          </ac:spMkLst>
        </pc:spChg>
        <pc:picChg chg="del">
          <ac:chgData name="Alfred Smith" userId="3c60a3631c0db8ad" providerId="LiveId" clId="{C220BC24-45CD-44A2-BAE7-C602A842C358}" dt="2023-01-25T12:22:36.248" v="30"/>
          <ac:picMkLst>
            <pc:docMk/>
            <pc:sldMk cId="3681266347" sldId="282"/>
            <ac:picMk id="10" creationId="{0BD8CE65-0FB5-48C6-B5BA-1146DF2D45D9}"/>
          </ac:picMkLst>
        </pc:picChg>
      </pc:sldChg>
      <pc:sldChg chg="addSp delSp modSp mod modTransition modAnim">
        <pc:chgData name="Alfred Smith" userId="3c60a3631c0db8ad" providerId="LiveId" clId="{C220BC24-45CD-44A2-BAE7-C602A842C358}" dt="2023-01-25T12:25:39.275" v="57"/>
        <pc:sldMkLst>
          <pc:docMk/>
          <pc:sldMk cId="26953390" sldId="283"/>
        </pc:sldMkLst>
        <pc:spChg chg="add mod">
          <ac:chgData name="Alfred Smith" userId="3c60a3631c0db8ad" providerId="LiveId" clId="{C220BC24-45CD-44A2-BAE7-C602A842C358}" dt="2023-01-25T12:25:39.275" v="57"/>
          <ac:spMkLst>
            <pc:docMk/>
            <pc:sldMk cId="26953390" sldId="283"/>
            <ac:spMk id="2" creationId="{830FD62B-BD8C-9A83-8D46-FBAFDF9F87B5}"/>
          </ac:spMkLst>
        </pc:spChg>
        <pc:spChg chg="del">
          <ac:chgData name="Alfred Smith" userId="3c60a3631c0db8ad" providerId="LiveId" clId="{C220BC24-45CD-44A2-BAE7-C602A842C358}" dt="2023-01-25T12:23:16.988" v="48" actId="478"/>
          <ac:spMkLst>
            <pc:docMk/>
            <pc:sldMk cId="26953390" sldId="283"/>
            <ac:spMk id="6" creationId="{416C064E-628E-47C0-A712-DB178FE9901E}"/>
          </ac:spMkLst>
        </pc:spChg>
        <pc:picChg chg="del">
          <ac:chgData name="Alfred Smith" userId="3c60a3631c0db8ad" providerId="LiveId" clId="{C220BC24-45CD-44A2-BAE7-C602A842C358}" dt="2023-01-25T12:22:36.248" v="30"/>
          <ac:picMkLst>
            <pc:docMk/>
            <pc:sldMk cId="26953390" sldId="283"/>
            <ac:picMk id="7" creationId="{987EA290-B4CA-47F5-A950-CC959EFC346B}"/>
          </ac:picMkLst>
        </pc:picChg>
      </pc:sldChg>
      <pc:sldChg chg="addSp delSp modSp mod modTransition modAnim">
        <pc:chgData name="Alfred Smith" userId="3c60a3631c0db8ad" providerId="LiveId" clId="{C220BC24-45CD-44A2-BAE7-C602A842C358}" dt="2023-01-25T12:25:40.443" v="58"/>
        <pc:sldMkLst>
          <pc:docMk/>
          <pc:sldMk cId="2872476414" sldId="284"/>
        </pc:sldMkLst>
        <pc:spChg chg="add mod">
          <ac:chgData name="Alfred Smith" userId="3c60a3631c0db8ad" providerId="LiveId" clId="{C220BC24-45CD-44A2-BAE7-C602A842C358}" dt="2023-01-25T12:25:40.443" v="58"/>
          <ac:spMkLst>
            <pc:docMk/>
            <pc:sldMk cId="2872476414" sldId="284"/>
            <ac:spMk id="2" creationId="{A9B94C12-5D8F-D688-A574-A8702E40F0F7}"/>
          </ac:spMkLst>
        </pc:spChg>
        <pc:spChg chg="del">
          <ac:chgData name="Alfred Smith" userId="3c60a3631c0db8ad" providerId="LiveId" clId="{C220BC24-45CD-44A2-BAE7-C602A842C358}" dt="2023-01-25T12:23:14.600" v="47" actId="478"/>
          <ac:spMkLst>
            <pc:docMk/>
            <pc:sldMk cId="2872476414" sldId="284"/>
            <ac:spMk id="6" creationId="{416C064E-628E-47C0-A712-DB178FE9901E}"/>
          </ac:spMkLst>
        </pc:spChg>
        <pc:picChg chg="del">
          <ac:chgData name="Alfred Smith" userId="3c60a3631c0db8ad" providerId="LiveId" clId="{C220BC24-45CD-44A2-BAE7-C602A842C358}" dt="2023-01-25T12:22:36.248" v="30"/>
          <ac:picMkLst>
            <pc:docMk/>
            <pc:sldMk cId="2872476414" sldId="284"/>
            <ac:picMk id="5" creationId="{DCD9ADC7-C318-448A-9D11-BD2835B4C1C0}"/>
          </ac:picMkLst>
        </pc:picChg>
      </pc:sldChg>
      <pc:sldChg chg="addSp delSp modSp mod modTransition modAnim">
        <pc:chgData name="Alfred Smith" userId="3c60a3631c0db8ad" providerId="LiveId" clId="{C220BC24-45CD-44A2-BAE7-C602A842C358}" dt="2023-01-25T12:25:41.638" v="59"/>
        <pc:sldMkLst>
          <pc:docMk/>
          <pc:sldMk cId="2342427813" sldId="285"/>
        </pc:sldMkLst>
        <pc:spChg chg="add mod">
          <ac:chgData name="Alfred Smith" userId="3c60a3631c0db8ad" providerId="LiveId" clId="{C220BC24-45CD-44A2-BAE7-C602A842C358}" dt="2023-01-25T12:25:41.638" v="59"/>
          <ac:spMkLst>
            <pc:docMk/>
            <pc:sldMk cId="2342427813" sldId="285"/>
            <ac:spMk id="2" creationId="{E6A4700D-633A-4BE8-7B1E-93D04408CD2D}"/>
          </ac:spMkLst>
        </pc:spChg>
        <pc:spChg chg="del">
          <ac:chgData name="Alfred Smith" userId="3c60a3631c0db8ad" providerId="LiveId" clId="{C220BC24-45CD-44A2-BAE7-C602A842C358}" dt="2023-01-25T12:23:12.865" v="46" actId="478"/>
          <ac:spMkLst>
            <pc:docMk/>
            <pc:sldMk cId="2342427813" sldId="285"/>
            <ac:spMk id="6" creationId="{416C064E-628E-47C0-A712-DB178FE9901E}"/>
          </ac:spMkLst>
        </pc:spChg>
        <pc:picChg chg="del">
          <ac:chgData name="Alfred Smith" userId="3c60a3631c0db8ad" providerId="LiveId" clId="{C220BC24-45CD-44A2-BAE7-C602A842C358}" dt="2023-01-25T12:22:36.248" v="30"/>
          <ac:picMkLst>
            <pc:docMk/>
            <pc:sldMk cId="2342427813" sldId="285"/>
            <ac:picMk id="13" creationId="{BFA29644-4FA1-4D67-A0BF-7BBE3479E8C7}"/>
          </ac:picMkLst>
        </pc:picChg>
      </pc:sldChg>
      <pc:sldChg chg="addSp delSp modSp mod modTransition modAnim">
        <pc:chgData name="Alfred Smith" userId="3c60a3631c0db8ad" providerId="LiveId" clId="{C220BC24-45CD-44A2-BAE7-C602A842C358}" dt="2023-01-25T12:25:42.903" v="60"/>
        <pc:sldMkLst>
          <pc:docMk/>
          <pc:sldMk cId="2223752114" sldId="286"/>
        </pc:sldMkLst>
        <pc:spChg chg="add mod">
          <ac:chgData name="Alfred Smith" userId="3c60a3631c0db8ad" providerId="LiveId" clId="{C220BC24-45CD-44A2-BAE7-C602A842C358}" dt="2023-01-25T12:25:42.903" v="60"/>
          <ac:spMkLst>
            <pc:docMk/>
            <pc:sldMk cId="2223752114" sldId="286"/>
            <ac:spMk id="3" creationId="{7CCDB3D5-D1BB-E96F-34B3-E00BF78EB91F}"/>
          </ac:spMkLst>
        </pc:spChg>
        <pc:spChg chg="del">
          <ac:chgData name="Alfred Smith" userId="3c60a3631c0db8ad" providerId="LiveId" clId="{C220BC24-45CD-44A2-BAE7-C602A842C358}" dt="2023-01-25T12:23:09.452" v="45" actId="478"/>
          <ac:spMkLst>
            <pc:docMk/>
            <pc:sldMk cId="2223752114" sldId="286"/>
            <ac:spMk id="6" creationId="{416C064E-628E-47C0-A712-DB178FE9901E}"/>
          </ac:spMkLst>
        </pc:spChg>
        <pc:picChg chg="del">
          <ac:chgData name="Alfred Smith" userId="3c60a3631c0db8ad" providerId="LiveId" clId="{C220BC24-45CD-44A2-BAE7-C602A842C358}" dt="2023-01-25T12:22:36.248" v="30"/>
          <ac:picMkLst>
            <pc:docMk/>
            <pc:sldMk cId="2223752114" sldId="286"/>
            <ac:picMk id="2" creationId="{5A48CB6D-1D6B-47C9-94C8-BFBEB0A92D03}"/>
          </ac:picMkLst>
        </pc:picChg>
      </pc:sldChg>
      <pc:sldChg chg="addSp delSp modSp mod modTransition modAnim">
        <pc:chgData name="Alfred Smith" userId="3c60a3631c0db8ad" providerId="LiveId" clId="{C220BC24-45CD-44A2-BAE7-C602A842C358}" dt="2023-01-25T12:25:44.195" v="61"/>
        <pc:sldMkLst>
          <pc:docMk/>
          <pc:sldMk cId="680484570" sldId="287"/>
        </pc:sldMkLst>
        <pc:spChg chg="add mod">
          <ac:chgData name="Alfred Smith" userId="3c60a3631c0db8ad" providerId="LiveId" clId="{C220BC24-45CD-44A2-BAE7-C602A842C358}" dt="2023-01-25T12:25:44.195" v="61"/>
          <ac:spMkLst>
            <pc:docMk/>
            <pc:sldMk cId="680484570" sldId="287"/>
            <ac:spMk id="2" creationId="{778F039E-7A1E-DF94-013B-265FBFB80E6C}"/>
          </ac:spMkLst>
        </pc:spChg>
        <pc:spChg chg="del">
          <ac:chgData name="Alfred Smith" userId="3c60a3631c0db8ad" providerId="LiveId" clId="{C220BC24-45CD-44A2-BAE7-C602A842C358}" dt="2023-01-25T12:23:07.784" v="44" actId="478"/>
          <ac:spMkLst>
            <pc:docMk/>
            <pc:sldMk cId="680484570" sldId="287"/>
            <ac:spMk id="6" creationId="{416C064E-628E-47C0-A712-DB178FE9901E}"/>
          </ac:spMkLst>
        </pc:spChg>
        <pc:picChg chg="del">
          <ac:chgData name="Alfred Smith" userId="3c60a3631c0db8ad" providerId="LiveId" clId="{C220BC24-45CD-44A2-BAE7-C602A842C358}" dt="2023-01-25T12:22:36.248" v="30"/>
          <ac:picMkLst>
            <pc:docMk/>
            <pc:sldMk cId="680484570" sldId="287"/>
            <ac:picMk id="10" creationId="{0055466A-80B6-493C-91FF-761125C741C5}"/>
          </ac:picMkLst>
        </pc:picChg>
      </pc:sldChg>
      <pc:sldChg chg="addSp delSp modSp mod modTransition modAnim">
        <pc:chgData name="Alfred Smith" userId="3c60a3631c0db8ad" providerId="LiveId" clId="{C220BC24-45CD-44A2-BAE7-C602A842C358}" dt="2023-01-25T12:25:45.534" v="62"/>
        <pc:sldMkLst>
          <pc:docMk/>
          <pc:sldMk cId="1123929638" sldId="288"/>
        </pc:sldMkLst>
        <pc:spChg chg="add mod">
          <ac:chgData name="Alfred Smith" userId="3c60a3631c0db8ad" providerId="LiveId" clId="{C220BC24-45CD-44A2-BAE7-C602A842C358}" dt="2023-01-25T12:25:45.534" v="62"/>
          <ac:spMkLst>
            <pc:docMk/>
            <pc:sldMk cId="1123929638" sldId="288"/>
            <ac:spMk id="2" creationId="{A11D33C3-21B4-CDEE-B57B-E6C5EF71F9F5}"/>
          </ac:spMkLst>
        </pc:spChg>
        <pc:spChg chg="del">
          <ac:chgData name="Alfred Smith" userId="3c60a3631c0db8ad" providerId="LiveId" clId="{C220BC24-45CD-44A2-BAE7-C602A842C358}" dt="2023-01-25T12:23:03.966" v="43" actId="478"/>
          <ac:spMkLst>
            <pc:docMk/>
            <pc:sldMk cId="1123929638" sldId="288"/>
            <ac:spMk id="6" creationId="{416C064E-628E-47C0-A712-DB178FE9901E}"/>
          </ac:spMkLst>
        </pc:spChg>
        <pc:picChg chg="del">
          <ac:chgData name="Alfred Smith" userId="3c60a3631c0db8ad" providerId="LiveId" clId="{C220BC24-45CD-44A2-BAE7-C602A842C358}" dt="2023-01-25T12:22:36.248" v="30"/>
          <ac:picMkLst>
            <pc:docMk/>
            <pc:sldMk cId="1123929638" sldId="288"/>
            <ac:picMk id="10" creationId="{3C4F33BE-C41E-40A9-9E3D-777D8DD8B07A}"/>
          </ac:picMkLst>
        </pc:picChg>
      </pc:sldChg>
      <pc:sldChg chg="addSp delSp modSp mod modTransition modAnim">
        <pc:chgData name="Alfred Smith" userId="3c60a3631c0db8ad" providerId="LiveId" clId="{C220BC24-45CD-44A2-BAE7-C602A842C358}" dt="2023-01-25T12:25:47.180" v="63"/>
        <pc:sldMkLst>
          <pc:docMk/>
          <pc:sldMk cId="1206678836" sldId="289"/>
        </pc:sldMkLst>
        <pc:spChg chg="add mod">
          <ac:chgData name="Alfred Smith" userId="3c60a3631c0db8ad" providerId="LiveId" clId="{C220BC24-45CD-44A2-BAE7-C602A842C358}" dt="2023-01-25T12:25:47.180" v="63"/>
          <ac:spMkLst>
            <pc:docMk/>
            <pc:sldMk cId="1206678836" sldId="289"/>
            <ac:spMk id="2" creationId="{FDAA411B-736D-8DE4-4F32-8CC942F31FFD}"/>
          </ac:spMkLst>
        </pc:spChg>
        <pc:spChg chg="del">
          <ac:chgData name="Alfred Smith" userId="3c60a3631c0db8ad" providerId="LiveId" clId="{C220BC24-45CD-44A2-BAE7-C602A842C358}" dt="2023-01-25T12:23:02.231" v="42" actId="478"/>
          <ac:spMkLst>
            <pc:docMk/>
            <pc:sldMk cId="1206678836" sldId="289"/>
            <ac:spMk id="6" creationId="{416C064E-628E-47C0-A712-DB178FE9901E}"/>
          </ac:spMkLst>
        </pc:spChg>
        <pc:picChg chg="del">
          <ac:chgData name="Alfred Smith" userId="3c60a3631c0db8ad" providerId="LiveId" clId="{C220BC24-45CD-44A2-BAE7-C602A842C358}" dt="2023-01-25T12:22:36.248" v="30"/>
          <ac:picMkLst>
            <pc:docMk/>
            <pc:sldMk cId="1206678836" sldId="289"/>
            <ac:picMk id="5" creationId="{B9E2A551-4D39-4882-A67C-C3DF81976A61}"/>
          </ac:picMkLst>
        </pc:picChg>
      </pc:sldChg>
      <pc:sldChg chg="addSp delSp modSp mod modTransition modAnim">
        <pc:chgData name="Alfred Smith" userId="3c60a3631c0db8ad" providerId="LiveId" clId="{C220BC24-45CD-44A2-BAE7-C602A842C358}" dt="2023-01-25T12:25:48.436" v="64"/>
        <pc:sldMkLst>
          <pc:docMk/>
          <pc:sldMk cId="3289899634" sldId="290"/>
        </pc:sldMkLst>
        <pc:spChg chg="add mod">
          <ac:chgData name="Alfred Smith" userId="3c60a3631c0db8ad" providerId="LiveId" clId="{C220BC24-45CD-44A2-BAE7-C602A842C358}" dt="2023-01-25T12:25:48.436" v="64"/>
          <ac:spMkLst>
            <pc:docMk/>
            <pc:sldMk cId="3289899634" sldId="290"/>
            <ac:spMk id="2" creationId="{62C7B75F-6E77-D56F-8536-85ACC13E1156}"/>
          </ac:spMkLst>
        </pc:spChg>
        <pc:spChg chg="del">
          <ac:chgData name="Alfred Smith" userId="3c60a3631c0db8ad" providerId="LiveId" clId="{C220BC24-45CD-44A2-BAE7-C602A842C358}" dt="2023-01-25T12:23:00.584" v="41" actId="478"/>
          <ac:spMkLst>
            <pc:docMk/>
            <pc:sldMk cId="3289899634" sldId="290"/>
            <ac:spMk id="6" creationId="{416C064E-628E-47C0-A712-DB178FE9901E}"/>
          </ac:spMkLst>
        </pc:spChg>
        <pc:picChg chg="del">
          <ac:chgData name="Alfred Smith" userId="3c60a3631c0db8ad" providerId="LiveId" clId="{C220BC24-45CD-44A2-BAE7-C602A842C358}" dt="2023-01-25T12:22:36.248" v="30"/>
          <ac:picMkLst>
            <pc:docMk/>
            <pc:sldMk cId="3289899634" sldId="290"/>
            <ac:picMk id="12" creationId="{00C4FF89-A986-49D7-99BB-23C11114D5DC}"/>
          </ac:picMkLst>
        </pc:picChg>
      </pc:sldChg>
      <pc:sldChg chg="addSp delSp modSp mod modTransition modAnim">
        <pc:chgData name="Alfred Smith" userId="3c60a3631c0db8ad" providerId="LiveId" clId="{C220BC24-45CD-44A2-BAE7-C602A842C358}" dt="2023-01-25T12:25:49.822" v="65"/>
        <pc:sldMkLst>
          <pc:docMk/>
          <pc:sldMk cId="66364055" sldId="291"/>
        </pc:sldMkLst>
        <pc:spChg chg="add mod">
          <ac:chgData name="Alfred Smith" userId="3c60a3631c0db8ad" providerId="LiveId" clId="{C220BC24-45CD-44A2-BAE7-C602A842C358}" dt="2023-01-25T12:25:49.822" v="65"/>
          <ac:spMkLst>
            <pc:docMk/>
            <pc:sldMk cId="66364055" sldId="291"/>
            <ac:spMk id="2" creationId="{376B6B49-4EFF-4845-7C1B-9FFB79E3BDE6}"/>
          </ac:spMkLst>
        </pc:spChg>
        <pc:spChg chg="del">
          <ac:chgData name="Alfred Smith" userId="3c60a3631c0db8ad" providerId="LiveId" clId="{C220BC24-45CD-44A2-BAE7-C602A842C358}" dt="2023-01-25T12:22:58.981" v="40" actId="478"/>
          <ac:spMkLst>
            <pc:docMk/>
            <pc:sldMk cId="66364055" sldId="291"/>
            <ac:spMk id="6" creationId="{416C064E-628E-47C0-A712-DB178FE9901E}"/>
          </ac:spMkLst>
        </pc:spChg>
        <pc:picChg chg="del">
          <ac:chgData name="Alfred Smith" userId="3c60a3631c0db8ad" providerId="LiveId" clId="{C220BC24-45CD-44A2-BAE7-C602A842C358}" dt="2023-01-25T12:22:36.248" v="30"/>
          <ac:picMkLst>
            <pc:docMk/>
            <pc:sldMk cId="66364055" sldId="291"/>
            <ac:picMk id="8" creationId="{C19F1AA0-7FC9-4255-B120-189A006564E0}"/>
          </ac:picMkLst>
        </pc:picChg>
      </pc:sldChg>
      <pc:sldChg chg="addSp delSp modSp mod modTransition modAnim">
        <pc:chgData name="Alfred Smith" userId="3c60a3631c0db8ad" providerId="LiveId" clId="{C220BC24-45CD-44A2-BAE7-C602A842C358}" dt="2023-01-25T12:25:51.146" v="66"/>
        <pc:sldMkLst>
          <pc:docMk/>
          <pc:sldMk cId="768309068" sldId="292"/>
        </pc:sldMkLst>
        <pc:spChg chg="add mod">
          <ac:chgData name="Alfred Smith" userId="3c60a3631c0db8ad" providerId="LiveId" clId="{C220BC24-45CD-44A2-BAE7-C602A842C358}" dt="2023-01-25T12:25:51.146" v="66"/>
          <ac:spMkLst>
            <pc:docMk/>
            <pc:sldMk cId="768309068" sldId="292"/>
            <ac:spMk id="2" creationId="{36AF3CDA-0681-24E6-EC39-1F63B4D32B19}"/>
          </ac:spMkLst>
        </pc:spChg>
        <pc:spChg chg="del">
          <ac:chgData name="Alfred Smith" userId="3c60a3631c0db8ad" providerId="LiveId" clId="{C220BC24-45CD-44A2-BAE7-C602A842C358}" dt="2023-01-25T12:22:56.592" v="39" actId="478"/>
          <ac:spMkLst>
            <pc:docMk/>
            <pc:sldMk cId="768309068" sldId="292"/>
            <ac:spMk id="6" creationId="{416C064E-628E-47C0-A712-DB178FE9901E}"/>
          </ac:spMkLst>
        </pc:spChg>
        <pc:picChg chg="del">
          <ac:chgData name="Alfred Smith" userId="3c60a3631c0db8ad" providerId="LiveId" clId="{C220BC24-45CD-44A2-BAE7-C602A842C358}" dt="2023-01-25T12:22:36.248" v="30"/>
          <ac:picMkLst>
            <pc:docMk/>
            <pc:sldMk cId="768309068" sldId="292"/>
            <ac:picMk id="3" creationId="{A9EA1546-72ED-4018-833C-883E6B452CD8}"/>
          </ac:picMkLst>
        </pc:picChg>
      </pc:sldChg>
      <pc:sldChg chg="addSp delSp modSp mod modTransition modAnim">
        <pc:chgData name="Alfred Smith" userId="3c60a3631c0db8ad" providerId="LiveId" clId="{C220BC24-45CD-44A2-BAE7-C602A842C358}" dt="2023-01-25T12:25:52.510" v="67"/>
        <pc:sldMkLst>
          <pc:docMk/>
          <pc:sldMk cId="1272472953" sldId="293"/>
        </pc:sldMkLst>
        <pc:spChg chg="add mod">
          <ac:chgData name="Alfred Smith" userId="3c60a3631c0db8ad" providerId="LiveId" clId="{C220BC24-45CD-44A2-BAE7-C602A842C358}" dt="2023-01-25T12:25:52.510" v="67"/>
          <ac:spMkLst>
            <pc:docMk/>
            <pc:sldMk cId="1272472953" sldId="293"/>
            <ac:spMk id="2" creationId="{092DA252-C7B2-D2CF-2C9D-97F00B45A8AF}"/>
          </ac:spMkLst>
        </pc:spChg>
        <pc:spChg chg="del">
          <ac:chgData name="Alfred Smith" userId="3c60a3631c0db8ad" providerId="LiveId" clId="{C220BC24-45CD-44A2-BAE7-C602A842C358}" dt="2023-01-25T12:22:54.899" v="38" actId="478"/>
          <ac:spMkLst>
            <pc:docMk/>
            <pc:sldMk cId="1272472953" sldId="293"/>
            <ac:spMk id="6" creationId="{416C064E-628E-47C0-A712-DB178FE9901E}"/>
          </ac:spMkLst>
        </pc:spChg>
        <pc:picChg chg="del">
          <ac:chgData name="Alfred Smith" userId="3c60a3631c0db8ad" providerId="LiveId" clId="{C220BC24-45CD-44A2-BAE7-C602A842C358}" dt="2023-01-25T12:22:36.248" v="30"/>
          <ac:picMkLst>
            <pc:docMk/>
            <pc:sldMk cId="1272472953" sldId="293"/>
            <ac:picMk id="9" creationId="{F41E9347-1E8E-41C9-B382-416FBB2DE242}"/>
          </ac:picMkLst>
        </pc:picChg>
      </pc:sldChg>
      <pc:sldChg chg="addSp delSp modSp mod modTransition modAnim">
        <pc:chgData name="Alfred Smith" userId="3c60a3631c0db8ad" providerId="LiveId" clId="{C220BC24-45CD-44A2-BAE7-C602A842C358}" dt="2023-01-25T12:25:53.866" v="68"/>
        <pc:sldMkLst>
          <pc:docMk/>
          <pc:sldMk cId="3592805693" sldId="294"/>
        </pc:sldMkLst>
        <pc:spChg chg="add mod">
          <ac:chgData name="Alfred Smith" userId="3c60a3631c0db8ad" providerId="LiveId" clId="{C220BC24-45CD-44A2-BAE7-C602A842C358}" dt="2023-01-25T12:25:53.866" v="68"/>
          <ac:spMkLst>
            <pc:docMk/>
            <pc:sldMk cId="3592805693" sldId="294"/>
            <ac:spMk id="2" creationId="{4318DBDC-83E9-7DE6-3021-D19FF8280A16}"/>
          </ac:spMkLst>
        </pc:spChg>
        <pc:spChg chg="del">
          <ac:chgData name="Alfred Smith" userId="3c60a3631c0db8ad" providerId="LiveId" clId="{C220BC24-45CD-44A2-BAE7-C602A842C358}" dt="2023-01-25T12:22:53.290" v="37" actId="478"/>
          <ac:spMkLst>
            <pc:docMk/>
            <pc:sldMk cId="3592805693" sldId="294"/>
            <ac:spMk id="6" creationId="{416C064E-628E-47C0-A712-DB178FE9901E}"/>
          </ac:spMkLst>
        </pc:spChg>
        <pc:picChg chg="del">
          <ac:chgData name="Alfred Smith" userId="3c60a3631c0db8ad" providerId="LiveId" clId="{C220BC24-45CD-44A2-BAE7-C602A842C358}" dt="2023-01-25T12:22:36.248" v="30"/>
          <ac:picMkLst>
            <pc:docMk/>
            <pc:sldMk cId="3592805693" sldId="294"/>
            <ac:picMk id="5" creationId="{D8AD7DF1-432B-4561-B078-CB088EC5928B}"/>
          </ac:picMkLst>
        </pc:picChg>
      </pc:sldChg>
      <pc:sldChg chg="addSp delSp modSp mod modTransition modAnim">
        <pc:chgData name="Alfred Smith" userId="3c60a3631c0db8ad" providerId="LiveId" clId="{C220BC24-45CD-44A2-BAE7-C602A842C358}" dt="2023-01-25T12:25:55.105" v="69"/>
        <pc:sldMkLst>
          <pc:docMk/>
          <pc:sldMk cId="3256631608" sldId="295"/>
        </pc:sldMkLst>
        <pc:spChg chg="add mod">
          <ac:chgData name="Alfred Smith" userId="3c60a3631c0db8ad" providerId="LiveId" clId="{C220BC24-45CD-44A2-BAE7-C602A842C358}" dt="2023-01-25T12:25:55.105" v="69"/>
          <ac:spMkLst>
            <pc:docMk/>
            <pc:sldMk cId="3256631608" sldId="295"/>
            <ac:spMk id="2" creationId="{30437699-CD37-9D9A-F309-8CCDFABBDE90}"/>
          </ac:spMkLst>
        </pc:spChg>
        <pc:spChg chg="del">
          <ac:chgData name="Alfred Smith" userId="3c60a3631c0db8ad" providerId="LiveId" clId="{C220BC24-45CD-44A2-BAE7-C602A842C358}" dt="2023-01-25T12:22:51.423" v="36" actId="478"/>
          <ac:spMkLst>
            <pc:docMk/>
            <pc:sldMk cId="3256631608" sldId="295"/>
            <ac:spMk id="6" creationId="{416C064E-628E-47C0-A712-DB178FE9901E}"/>
          </ac:spMkLst>
        </pc:spChg>
        <pc:picChg chg="del">
          <ac:chgData name="Alfred Smith" userId="3c60a3631c0db8ad" providerId="LiveId" clId="{C220BC24-45CD-44A2-BAE7-C602A842C358}" dt="2023-01-25T12:22:36.248" v="30"/>
          <ac:picMkLst>
            <pc:docMk/>
            <pc:sldMk cId="3256631608" sldId="295"/>
            <ac:picMk id="5" creationId="{6482C71E-479B-4476-9C3F-64B3AA0285CE}"/>
          </ac:picMkLst>
        </pc:picChg>
      </pc:sldChg>
      <pc:sldChg chg="addSp delSp modSp mod modTransition modAnim">
        <pc:chgData name="Alfred Smith" userId="3c60a3631c0db8ad" providerId="LiveId" clId="{C220BC24-45CD-44A2-BAE7-C602A842C358}" dt="2023-01-25T12:25:56.348" v="70"/>
        <pc:sldMkLst>
          <pc:docMk/>
          <pc:sldMk cId="105009278" sldId="296"/>
        </pc:sldMkLst>
        <pc:spChg chg="add mod">
          <ac:chgData name="Alfred Smith" userId="3c60a3631c0db8ad" providerId="LiveId" clId="{C220BC24-45CD-44A2-BAE7-C602A842C358}" dt="2023-01-25T12:25:56.348" v="70"/>
          <ac:spMkLst>
            <pc:docMk/>
            <pc:sldMk cId="105009278" sldId="296"/>
            <ac:spMk id="2" creationId="{342CFA1B-8BE7-CBC0-BBF1-410364E67B13}"/>
          </ac:spMkLst>
        </pc:spChg>
        <pc:spChg chg="del">
          <ac:chgData name="Alfred Smith" userId="3c60a3631c0db8ad" providerId="LiveId" clId="{C220BC24-45CD-44A2-BAE7-C602A842C358}" dt="2023-01-25T12:22:49.529" v="35" actId="478"/>
          <ac:spMkLst>
            <pc:docMk/>
            <pc:sldMk cId="105009278" sldId="296"/>
            <ac:spMk id="6" creationId="{416C064E-628E-47C0-A712-DB178FE9901E}"/>
          </ac:spMkLst>
        </pc:spChg>
        <pc:picChg chg="del">
          <ac:chgData name="Alfred Smith" userId="3c60a3631c0db8ad" providerId="LiveId" clId="{C220BC24-45CD-44A2-BAE7-C602A842C358}" dt="2023-01-25T12:22:36.248" v="30"/>
          <ac:picMkLst>
            <pc:docMk/>
            <pc:sldMk cId="105009278" sldId="296"/>
            <ac:picMk id="11" creationId="{8EA0A99E-5713-4A64-920E-642B6295C9E4}"/>
          </ac:picMkLst>
        </pc:picChg>
      </pc:sldChg>
      <pc:sldChg chg="addSp delSp modSp mod modTransition modAnim">
        <pc:chgData name="Alfred Smith" userId="3c60a3631c0db8ad" providerId="LiveId" clId="{C220BC24-45CD-44A2-BAE7-C602A842C358}" dt="2023-01-25T12:25:57.561" v="71"/>
        <pc:sldMkLst>
          <pc:docMk/>
          <pc:sldMk cId="3327585472" sldId="297"/>
        </pc:sldMkLst>
        <pc:spChg chg="add mod">
          <ac:chgData name="Alfred Smith" userId="3c60a3631c0db8ad" providerId="LiveId" clId="{C220BC24-45CD-44A2-BAE7-C602A842C358}" dt="2023-01-25T12:25:57.561" v="71"/>
          <ac:spMkLst>
            <pc:docMk/>
            <pc:sldMk cId="3327585472" sldId="297"/>
            <ac:spMk id="3" creationId="{A466504F-7A8E-5EF5-92AD-F92ED320F0DC}"/>
          </ac:spMkLst>
        </pc:spChg>
        <pc:spChg chg="del">
          <ac:chgData name="Alfred Smith" userId="3c60a3631c0db8ad" providerId="LiveId" clId="{C220BC24-45CD-44A2-BAE7-C602A842C358}" dt="2023-01-25T12:22:47.021" v="34" actId="478"/>
          <ac:spMkLst>
            <pc:docMk/>
            <pc:sldMk cId="3327585472" sldId="297"/>
            <ac:spMk id="6" creationId="{416C064E-628E-47C0-A712-DB178FE9901E}"/>
          </ac:spMkLst>
        </pc:spChg>
        <pc:picChg chg="del">
          <ac:chgData name="Alfred Smith" userId="3c60a3631c0db8ad" providerId="LiveId" clId="{C220BC24-45CD-44A2-BAE7-C602A842C358}" dt="2023-01-25T12:22:36.248" v="30"/>
          <ac:picMkLst>
            <pc:docMk/>
            <pc:sldMk cId="3327585472" sldId="297"/>
            <ac:picMk id="2" creationId="{3B42F4EB-CED6-4B3A-8F76-D237DDE91E71}"/>
          </ac:picMkLst>
        </pc:picChg>
      </pc:sldChg>
      <pc:sldChg chg="addSp delSp modSp mod modTransition modAnim">
        <pc:chgData name="Alfred Smith" userId="3c60a3631c0db8ad" providerId="LiveId" clId="{C220BC24-45CD-44A2-BAE7-C602A842C358}" dt="2023-01-25T12:25:58.945" v="72"/>
        <pc:sldMkLst>
          <pc:docMk/>
          <pc:sldMk cId="2069662874" sldId="298"/>
        </pc:sldMkLst>
        <pc:spChg chg="add mod">
          <ac:chgData name="Alfred Smith" userId="3c60a3631c0db8ad" providerId="LiveId" clId="{C220BC24-45CD-44A2-BAE7-C602A842C358}" dt="2023-01-25T12:25:58.945" v="72"/>
          <ac:spMkLst>
            <pc:docMk/>
            <pc:sldMk cId="2069662874" sldId="298"/>
            <ac:spMk id="3" creationId="{72CD8914-10F6-E9C6-E0D4-DB5FFB3D5B58}"/>
          </ac:spMkLst>
        </pc:spChg>
        <pc:spChg chg="del">
          <ac:chgData name="Alfred Smith" userId="3c60a3631c0db8ad" providerId="LiveId" clId="{C220BC24-45CD-44A2-BAE7-C602A842C358}" dt="2023-01-25T12:22:45.114" v="33" actId="478"/>
          <ac:spMkLst>
            <pc:docMk/>
            <pc:sldMk cId="2069662874" sldId="298"/>
            <ac:spMk id="6" creationId="{416C064E-628E-47C0-A712-DB178FE9901E}"/>
          </ac:spMkLst>
        </pc:spChg>
        <pc:picChg chg="del">
          <ac:chgData name="Alfred Smith" userId="3c60a3631c0db8ad" providerId="LiveId" clId="{C220BC24-45CD-44A2-BAE7-C602A842C358}" dt="2023-01-25T12:22:36.248" v="30"/>
          <ac:picMkLst>
            <pc:docMk/>
            <pc:sldMk cId="2069662874" sldId="298"/>
            <ac:picMk id="2" creationId="{6B243A5E-C2B4-4F69-8846-7DDDC170BDD4}"/>
          </ac:picMkLst>
        </pc:picChg>
      </pc:sldChg>
      <pc:sldChg chg="addSp delSp modSp mod modTransition modAnim">
        <pc:chgData name="Alfred Smith" userId="3c60a3631c0db8ad" providerId="LiveId" clId="{C220BC24-45CD-44A2-BAE7-C602A842C358}" dt="2023-01-25T12:26:00.257" v="73"/>
        <pc:sldMkLst>
          <pc:docMk/>
          <pc:sldMk cId="4279446237" sldId="299"/>
        </pc:sldMkLst>
        <pc:spChg chg="add mod">
          <ac:chgData name="Alfred Smith" userId="3c60a3631c0db8ad" providerId="LiveId" clId="{C220BC24-45CD-44A2-BAE7-C602A842C358}" dt="2023-01-25T12:26:00.257" v="73"/>
          <ac:spMkLst>
            <pc:docMk/>
            <pc:sldMk cId="4279446237" sldId="299"/>
            <ac:spMk id="2" creationId="{76CE2B28-F336-EDD1-9124-3087EDA1CF0F}"/>
          </ac:spMkLst>
        </pc:spChg>
        <pc:spChg chg="del">
          <ac:chgData name="Alfred Smith" userId="3c60a3631c0db8ad" providerId="LiveId" clId="{C220BC24-45CD-44A2-BAE7-C602A842C358}" dt="2023-01-25T12:22:43.218" v="32" actId="478"/>
          <ac:spMkLst>
            <pc:docMk/>
            <pc:sldMk cId="4279446237" sldId="299"/>
            <ac:spMk id="6" creationId="{416C064E-628E-47C0-A712-DB178FE9901E}"/>
          </ac:spMkLst>
        </pc:spChg>
        <pc:picChg chg="del">
          <ac:chgData name="Alfred Smith" userId="3c60a3631c0db8ad" providerId="LiveId" clId="{C220BC24-45CD-44A2-BAE7-C602A842C358}" dt="2023-01-25T12:22:36.248" v="30"/>
          <ac:picMkLst>
            <pc:docMk/>
            <pc:sldMk cId="4279446237" sldId="299"/>
            <ac:picMk id="14" creationId="{9388054C-6412-48B7-8952-CE2EFA7CA1EE}"/>
          </ac:picMkLst>
        </pc:picChg>
      </pc:sldChg>
      <pc:sldChg chg="addSp delSp modSp mod modTransition modAnim">
        <pc:chgData name="Alfred Smith" userId="3c60a3631c0db8ad" providerId="LiveId" clId="{C220BC24-45CD-44A2-BAE7-C602A842C358}" dt="2023-01-25T12:26:01.532" v="74"/>
        <pc:sldMkLst>
          <pc:docMk/>
          <pc:sldMk cId="809926976" sldId="300"/>
        </pc:sldMkLst>
        <pc:spChg chg="add mod">
          <ac:chgData name="Alfred Smith" userId="3c60a3631c0db8ad" providerId="LiveId" clId="{C220BC24-45CD-44A2-BAE7-C602A842C358}" dt="2023-01-25T12:26:01.532" v="74"/>
          <ac:spMkLst>
            <pc:docMk/>
            <pc:sldMk cId="809926976" sldId="300"/>
            <ac:spMk id="2" creationId="{02A976E7-6862-5C5E-1DEF-E17BD6E53B79}"/>
          </ac:spMkLst>
        </pc:spChg>
        <pc:spChg chg="del">
          <ac:chgData name="Alfred Smith" userId="3c60a3631c0db8ad" providerId="LiveId" clId="{C220BC24-45CD-44A2-BAE7-C602A842C358}" dt="2023-01-25T12:22:39.508" v="31" actId="478"/>
          <ac:spMkLst>
            <pc:docMk/>
            <pc:sldMk cId="809926976" sldId="300"/>
            <ac:spMk id="6" creationId="{416C064E-628E-47C0-A712-DB178FE9901E}"/>
          </ac:spMkLst>
        </pc:spChg>
        <pc:picChg chg="del">
          <ac:chgData name="Alfred Smith" userId="3c60a3631c0db8ad" providerId="LiveId" clId="{C220BC24-45CD-44A2-BAE7-C602A842C358}" dt="2023-01-25T12:22:36.248" v="30"/>
          <ac:picMkLst>
            <pc:docMk/>
            <pc:sldMk cId="809926976" sldId="300"/>
            <ac:picMk id="10" creationId="{56ED8706-D2FA-4F0C-B9AC-7CBDE5EF795C}"/>
          </ac:picMkLst>
        </pc:picChg>
      </pc:sldChg>
      <pc:sldChg chg="delSp modTransition modAnim">
        <pc:chgData name="Alfred Smith" userId="3c60a3631c0db8ad" providerId="LiveId" clId="{C220BC24-45CD-44A2-BAE7-C602A842C358}" dt="2023-01-25T12:22:36.248" v="30"/>
        <pc:sldMkLst>
          <pc:docMk/>
          <pc:sldMk cId="3893924129" sldId="301"/>
        </pc:sldMkLst>
        <pc:picChg chg="del">
          <ac:chgData name="Alfred Smith" userId="3c60a3631c0db8ad" providerId="LiveId" clId="{C220BC24-45CD-44A2-BAE7-C602A842C358}" dt="2023-01-25T12:22:36.248" v="30"/>
          <ac:picMkLst>
            <pc:docMk/>
            <pc:sldMk cId="3893924129" sldId="301"/>
            <ac:picMk id="4" creationId="{B530C5FE-D3C3-4DC4-A5DC-C5B511E106A7}"/>
          </ac:picMkLst>
        </pc:picChg>
      </pc:sldChg>
      <pc:sldChg chg="modSp mod modTransition">
        <pc:chgData name="Alfred Smith" userId="3c60a3631c0db8ad" providerId="LiveId" clId="{C220BC24-45CD-44A2-BAE7-C602A842C358}" dt="2023-01-25T12:22:36.248" v="30"/>
        <pc:sldMkLst>
          <pc:docMk/>
          <pc:sldMk cId="674456502" sldId="302"/>
        </pc:sldMkLst>
        <pc:spChg chg="mod">
          <ac:chgData name="Alfred Smith" userId="3c60a3631c0db8ad" providerId="LiveId" clId="{C220BC24-45CD-44A2-BAE7-C602A842C358}" dt="2023-01-25T12:21:08.052" v="6" actId="14100"/>
          <ac:spMkLst>
            <pc:docMk/>
            <pc:sldMk cId="674456502" sldId="302"/>
            <ac:spMk id="4" creationId="{B714FA28-0139-4589-9400-AA3D4CDCC0D8}"/>
          </ac:spMkLst>
        </pc:spChg>
      </pc:sldChg>
      <pc:sldChg chg="addSp delSp modSp mod modTransition">
        <pc:chgData name="Alfred Smith" userId="3c60a3631c0db8ad" providerId="LiveId" clId="{C220BC24-45CD-44A2-BAE7-C602A842C358}" dt="2023-01-25T12:22:36.248" v="30"/>
        <pc:sldMkLst>
          <pc:docMk/>
          <pc:sldMk cId="685496205" sldId="303"/>
        </pc:sldMkLst>
        <pc:spChg chg="del">
          <ac:chgData name="Alfred Smith" userId="3c60a3631c0db8ad" providerId="LiveId" clId="{C220BC24-45CD-44A2-BAE7-C602A842C358}" dt="2023-01-25T12:21:14.640" v="7" actId="478"/>
          <ac:spMkLst>
            <pc:docMk/>
            <pc:sldMk cId="685496205" sldId="303"/>
            <ac:spMk id="3" creationId="{EA746B35-6E3A-46B9-B592-F9F7F5E3B737}"/>
          </ac:spMkLst>
        </pc:spChg>
        <pc:spChg chg="add mod">
          <ac:chgData name="Alfred Smith" userId="3c60a3631c0db8ad" providerId="LiveId" clId="{C220BC24-45CD-44A2-BAE7-C602A842C358}" dt="2023-01-25T12:21:15.365" v="8"/>
          <ac:spMkLst>
            <pc:docMk/>
            <pc:sldMk cId="685496205" sldId="303"/>
            <ac:spMk id="4" creationId="{E5A125A4-0D51-557C-BA70-0614807ECC0A}"/>
          </ac:spMkLst>
        </pc:spChg>
      </pc:sldChg>
      <pc:sldChg chg="modSp mod modTransition">
        <pc:chgData name="Alfred Smith" userId="3c60a3631c0db8ad" providerId="LiveId" clId="{C220BC24-45CD-44A2-BAE7-C602A842C358}" dt="2023-01-25T12:22:36.248" v="30"/>
        <pc:sldMkLst>
          <pc:docMk/>
          <pc:sldMk cId="661959755" sldId="304"/>
        </pc:sldMkLst>
        <pc:spChg chg="mod">
          <ac:chgData name="Alfred Smith" userId="3c60a3631c0db8ad" providerId="LiveId" clId="{C220BC24-45CD-44A2-BAE7-C602A842C358}" dt="2023-01-25T12:21:24.682" v="9"/>
          <ac:spMkLst>
            <pc:docMk/>
            <pc:sldMk cId="661959755" sldId="304"/>
            <ac:spMk id="4" creationId="{40E186E1-E986-492B-B77C-BE7E7C674A07}"/>
          </ac:spMkLst>
        </pc:spChg>
      </pc:sldChg>
      <pc:sldChg chg="modSp mod modTransition">
        <pc:chgData name="Alfred Smith" userId="3c60a3631c0db8ad" providerId="LiveId" clId="{C220BC24-45CD-44A2-BAE7-C602A842C358}" dt="2023-01-25T12:22:36.248" v="30"/>
        <pc:sldMkLst>
          <pc:docMk/>
          <pc:sldMk cId="4214111188" sldId="305"/>
        </pc:sldMkLst>
        <pc:spChg chg="mod">
          <ac:chgData name="Alfred Smith" userId="3c60a3631c0db8ad" providerId="LiveId" clId="{C220BC24-45CD-44A2-BAE7-C602A842C358}" dt="2023-01-25T12:21:27.468" v="10"/>
          <ac:spMkLst>
            <pc:docMk/>
            <pc:sldMk cId="4214111188" sldId="305"/>
            <ac:spMk id="4" creationId="{B8EA9BC4-31AA-493F-8223-DD09D6CE5AEF}"/>
          </ac:spMkLst>
        </pc:spChg>
      </pc:sldChg>
      <pc:sldChg chg="modSp mod modTransition">
        <pc:chgData name="Alfred Smith" userId="3c60a3631c0db8ad" providerId="LiveId" clId="{C220BC24-45CD-44A2-BAE7-C602A842C358}" dt="2023-01-25T12:22:36.248" v="30"/>
        <pc:sldMkLst>
          <pc:docMk/>
          <pc:sldMk cId="1587549252" sldId="306"/>
        </pc:sldMkLst>
        <pc:spChg chg="mod">
          <ac:chgData name="Alfred Smith" userId="3c60a3631c0db8ad" providerId="LiveId" clId="{C220BC24-45CD-44A2-BAE7-C602A842C358}" dt="2023-01-25T12:21:30.414" v="11"/>
          <ac:spMkLst>
            <pc:docMk/>
            <pc:sldMk cId="1587549252" sldId="306"/>
            <ac:spMk id="4" creationId="{0B0F7D87-0A4C-4EFC-B5F0-6B9960F00D4F}"/>
          </ac:spMkLst>
        </pc:spChg>
      </pc:sldChg>
      <pc:sldChg chg="modSp mod modTransition">
        <pc:chgData name="Alfred Smith" userId="3c60a3631c0db8ad" providerId="LiveId" clId="{C220BC24-45CD-44A2-BAE7-C602A842C358}" dt="2023-01-25T12:22:36.248" v="30"/>
        <pc:sldMkLst>
          <pc:docMk/>
          <pc:sldMk cId="4118887143" sldId="307"/>
        </pc:sldMkLst>
        <pc:spChg chg="mod">
          <ac:chgData name="Alfred Smith" userId="3c60a3631c0db8ad" providerId="LiveId" clId="{C220BC24-45CD-44A2-BAE7-C602A842C358}" dt="2023-01-25T12:21:33.293" v="12"/>
          <ac:spMkLst>
            <pc:docMk/>
            <pc:sldMk cId="4118887143" sldId="307"/>
            <ac:spMk id="4" creationId="{86F28A92-92E7-4E0D-8B67-4C37154942EB}"/>
          </ac:spMkLst>
        </pc:spChg>
      </pc:sldChg>
      <pc:sldChg chg="modSp mod modTransition">
        <pc:chgData name="Alfred Smith" userId="3c60a3631c0db8ad" providerId="LiveId" clId="{C220BC24-45CD-44A2-BAE7-C602A842C358}" dt="2023-01-25T12:22:36.248" v="30"/>
        <pc:sldMkLst>
          <pc:docMk/>
          <pc:sldMk cId="346031334" sldId="308"/>
        </pc:sldMkLst>
        <pc:spChg chg="mod">
          <ac:chgData name="Alfred Smith" userId="3c60a3631c0db8ad" providerId="LiveId" clId="{C220BC24-45CD-44A2-BAE7-C602A842C358}" dt="2023-01-25T12:21:36.716" v="13"/>
          <ac:spMkLst>
            <pc:docMk/>
            <pc:sldMk cId="346031334" sldId="308"/>
            <ac:spMk id="4" creationId="{3B6B5D0A-D773-4035-A72A-2DFBBD8D92B5}"/>
          </ac:spMkLst>
        </pc:spChg>
      </pc:sldChg>
      <pc:sldChg chg="modSp mod modTransition">
        <pc:chgData name="Alfred Smith" userId="3c60a3631c0db8ad" providerId="LiveId" clId="{C220BC24-45CD-44A2-BAE7-C602A842C358}" dt="2023-01-25T12:22:36.248" v="30"/>
        <pc:sldMkLst>
          <pc:docMk/>
          <pc:sldMk cId="2998126176" sldId="309"/>
        </pc:sldMkLst>
        <pc:spChg chg="mod">
          <ac:chgData name="Alfred Smith" userId="3c60a3631c0db8ad" providerId="LiveId" clId="{C220BC24-45CD-44A2-BAE7-C602A842C358}" dt="2023-01-25T12:21:40.895" v="14"/>
          <ac:spMkLst>
            <pc:docMk/>
            <pc:sldMk cId="2998126176" sldId="309"/>
            <ac:spMk id="4" creationId="{B64B9A4B-1382-4B2F-9945-77DA244A1E3B}"/>
          </ac:spMkLst>
        </pc:spChg>
      </pc:sldChg>
      <pc:sldChg chg="modSp mod modTransition">
        <pc:chgData name="Alfred Smith" userId="3c60a3631c0db8ad" providerId="LiveId" clId="{C220BC24-45CD-44A2-BAE7-C602A842C358}" dt="2023-01-25T12:22:36.248" v="30"/>
        <pc:sldMkLst>
          <pc:docMk/>
          <pc:sldMk cId="970000053" sldId="310"/>
        </pc:sldMkLst>
        <pc:spChg chg="mod">
          <ac:chgData name="Alfred Smith" userId="3c60a3631c0db8ad" providerId="LiveId" clId="{C220BC24-45CD-44A2-BAE7-C602A842C358}" dt="2023-01-25T12:21:46.628" v="16"/>
          <ac:spMkLst>
            <pc:docMk/>
            <pc:sldMk cId="970000053" sldId="310"/>
            <ac:spMk id="4" creationId="{1DF7D980-7F89-42AF-B4F2-C3F337BDA53A}"/>
          </ac:spMkLst>
        </pc:spChg>
      </pc:sldChg>
      <pc:sldChg chg="modSp mod modTransition">
        <pc:chgData name="Alfred Smith" userId="3c60a3631c0db8ad" providerId="LiveId" clId="{C220BC24-45CD-44A2-BAE7-C602A842C358}" dt="2023-01-25T12:22:36.248" v="30"/>
        <pc:sldMkLst>
          <pc:docMk/>
          <pc:sldMk cId="736018586" sldId="311"/>
        </pc:sldMkLst>
        <pc:spChg chg="mod">
          <ac:chgData name="Alfred Smith" userId="3c60a3631c0db8ad" providerId="LiveId" clId="{C220BC24-45CD-44A2-BAE7-C602A842C358}" dt="2023-01-25T12:21:43.480" v="15"/>
          <ac:spMkLst>
            <pc:docMk/>
            <pc:sldMk cId="736018586" sldId="311"/>
            <ac:spMk id="4" creationId="{5E982FE6-F1E8-49B1-97F9-6F895B05301C}"/>
          </ac:spMkLst>
        </pc:spChg>
      </pc:sldChg>
      <pc:sldChg chg="modSp mod modTransition">
        <pc:chgData name="Alfred Smith" userId="3c60a3631c0db8ad" providerId="LiveId" clId="{C220BC24-45CD-44A2-BAE7-C602A842C358}" dt="2023-01-25T12:22:36.248" v="30"/>
        <pc:sldMkLst>
          <pc:docMk/>
          <pc:sldMk cId="4125160665" sldId="312"/>
        </pc:sldMkLst>
        <pc:spChg chg="mod">
          <ac:chgData name="Alfred Smith" userId="3c60a3631c0db8ad" providerId="LiveId" clId="{C220BC24-45CD-44A2-BAE7-C602A842C358}" dt="2023-01-25T12:21:49.602" v="17"/>
          <ac:spMkLst>
            <pc:docMk/>
            <pc:sldMk cId="4125160665" sldId="312"/>
            <ac:spMk id="4" creationId="{0FA87F26-9D65-42D9-A769-6A68BDDB5291}"/>
          </ac:spMkLst>
        </pc:spChg>
      </pc:sldChg>
      <pc:sldChg chg="modSp mod modTransition">
        <pc:chgData name="Alfred Smith" userId="3c60a3631c0db8ad" providerId="LiveId" clId="{C220BC24-45CD-44A2-BAE7-C602A842C358}" dt="2023-01-25T12:22:36.248" v="30"/>
        <pc:sldMkLst>
          <pc:docMk/>
          <pc:sldMk cId="1533874993" sldId="313"/>
        </pc:sldMkLst>
        <pc:spChg chg="mod">
          <ac:chgData name="Alfred Smith" userId="3c60a3631c0db8ad" providerId="LiveId" clId="{C220BC24-45CD-44A2-BAE7-C602A842C358}" dt="2023-01-25T12:21:52.789" v="18"/>
          <ac:spMkLst>
            <pc:docMk/>
            <pc:sldMk cId="1533874993" sldId="313"/>
            <ac:spMk id="4" creationId="{BC7B599D-0E65-4B19-B8CB-888B1EF25B10}"/>
          </ac:spMkLst>
        </pc:spChg>
      </pc:sldChg>
      <pc:sldChg chg="modSp mod modTransition">
        <pc:chgData name="Alfred Smith" userId="3c60a3631c0db8ad" providerId="LiveId" clId="{C220BC24-45CD-44A2-BAE7-C602A842C358}" dt="2023-01-25T12:22:36.248" v="30"/>
        <pc:sldMkLst>
          <pc:docMk/>
          <pc:sldMk cId="4162606393" sldId="314"/>
        </pc:sldMkLst>
        <pc:spChg chg="mod">
          <ac:chgData name="Alfred Smith" userId="3c60a3631c0db8ad" providerId="LiveId" clId="{C220BC24-45CD-44A2-BAE7-C602A842C358}" dt="2023-01-25T12:21:55.576" v="19"/>
          <ac:spMkLst>
            <pc:docMk/>
            <pc:sldMk cId="4162606393" sldId="314"/>
            <ac:spMk id="4" creationId="{05C45A87-5823-40A4-ABD1-5E453EBA56C4}"/>
          </ac:spMkLst>
        </pc:spChg>
      </pc:sldChg>
      <pc:sldChg chg="modSp mod modTransition">
        <pc:chgData name="Alfred Smith" userId="3c60a3631c0db8ad" providerId="LiveId" clId="{C220BC24-45CD-44A2-BAE7-C602A842C358}" dt="2023-01-25T12:22:36.248" v="30"/>
        <pc:sldMkLst>
          <pc:docMk/>
          <pc:sldMk cId="3098990294" sldId="315"/>
        </pc:sldMkLst>
        <pc:spChg chg="mod">
          <ac:chgData name="Alfred Smith" userId="3c60a3631c0db8ad" providerId="LiveId" clId="{C220BC24-45CD-44A2-BAE7-C602A842C358}" dt="2023-01-25T12:21:58.745" v="20"/>
          <ac:spMkLst>
            <pc:docMk/>
            <pc:sldMk cId="3098990294" sldId="315"/>
            <ac:spMk id="4" creationId="{33CF7BC9-5A51-4F0D-9C46-B7A22C2C16EC}"/>
          </ac:spMkLst>
        </pc:spChg>
      </pc:sldChg>
      <pc:sldChg chg="modSp mod modTransition">
        <pc:chgData name="Alfred Smith" userId="3c60a3631c0db8ad" providerId="LiveId" clId="{C220BC24-45CD-44A2-BAE7-C602A842C358}" dt="2023-01-25T12:22:36.248" v="30"/>
        <pc:sldMkLst>
          <pc:docMk/>
          <pc:sldMk cId="596332633" sldId="316"/>
        </pc:sldMkLst>
        <pc:spChg chg="mod">
          <ac:chgData name="Alfred Smith" userId="3c60a3631c0db8ad" providerId="LiveId" clId="{C220BC24-45CD-44A2-BAE7-C602A842C358}" dt="2023-01-25T12:22:01.399" v="21"/>
          <ac:spMkLst>
            <pc:docMk/>
            <pc:sldMk cId="596332633" sldId="316"/>
            <ac:spMk id="4" creationId="{F2193A63-798A-4AB4-9A49-2E959C030D56}"/>
          </ac:spMkLst>
        </pc:spChg>
      </pc:sldChg>
      <pc:sldChg chg="modSp mod modTransition">
        <pc:chgData name="Alfred Smith" userId="3c60a3631c0db8ad" providerId="LiveId" clId="{C220BC24-45CD-44A2-BAE7-C602A842C358}" dt="2023-01-25T12:22:36.248" v="30"/>
        <pc:sldMkLst>
          <pc:docMk/>
          <pc:sldMk cId="2239041397" sldId="317"/>
        </pc:sldMkLst>
        <pc:spChg chg="mod">
          <ac:chgData name="Alfred Smith" userId="3c60a3631c0db8ad" providerId="LiveId" clId="{C220BC24-45CD-44A2-BAE7-C602A842C358}" dt="2023-01-25T12:22:04.382" v="22"/>
          <ac:spMkLst>
            <pc:docMk/>
            <pc:sldMk cId="2239041397" sldId="317"/>
            <ac:spMk id="4" creationId="{E4C9F079-E1CE-42EE-8A44-112865870BE6}"/>
          </ac:spMkLst>
        </pc:spChg>
      </pc:sldChg>
      <pc:sldChg chg="modSp mod modTransition">
        <pc:chgData name="Alfred Smith" userId="3c60a3631c0db8ad" providerId="LiveId" clId="{C220BC24-45CD-44A2-BAE7-C602A842C358}" dt="2023-01-25T12:22:36.248" v="30"/>
        <pc:sldMkLst>
          <pc:docMk/>
          <pc:sldMk cId="575799139" sldId="318"/>
        </pc:sldMkLst>
        <pc:spChg chg="mod">
          <ac:chgData name="Alfred Smith" userId="3c60a3631c0db8ad" providerId="LiveId" clId="{C220BC24-45CD-44A2-BAE7-C602A842C358}" dt="2023-01-25T12:22:09.905" v="24"/>
          <ac:spMkLst>
            <pc:docMk/>
            <pc:sldMk cId="575799139" sldId="318"/>
            <ac:spMk id="4" creationId="{B767EF60-F544-4AEE-A664-618C690256D5}"/>
          </ac:spMkLst>
        </pc:spChg>
      </pc:sldChg>
      <pc:sldChg chg="modSp mod modTransition">
        <pc:chgData name="Alfred Smith" userId="3c60a3631c0db8ad" providerId="LiveId" clId="{C220BC24-45CD-44A2-BAE7-C602A842C358}" dt="2023-01-25T12:22:36.248" v="30"/>
        <pc:sldMkLst>
          <pc:docMk/>
          <pc:sldMk cId="3828951342" sldId="319"/>
        </pc:sldMkLst>
        <pc:spChg chg="mod">
          <ac:chgData name="Alfred Smith" userId="3c60a3631c0db8ad" providerId="LiveId" clId="{C220BC24-45CD-44A2-BAE7-C602A842C358}" dt="2023-01-25T12:22:07.253" v="23"/>
          <ac:spMkLst>
            <pc:docMk/>
            <pc:sldMk cId="3828951342" sldId="319"/>
            <ac:spMk id="4" creationId="{25855127-EBD6-46DF-AE99-268A91611988}"/>
          </ac:spMkLst>
        </pc:spChg>
      </pc:sldChg>
      <pc:sldChg chg="modSp mod modTransition">
        <pc:chgData name="Alfred Smith" userId="3c60a3631c0db8ad" providerId="LiveId" clId="{C220BC24-45CD-44A2-BAE7-C602A842C358}" dt="2023-01-25T12:22:36.248" v="30"/>
        <pc:sldMkLst>
          <pc:docMk/>
          <pc:sldMk cId="2435641488" sldId="320"/>
        </pc:sldMkLst>
        <pc:spChg chg="mod">
          <ac:chgData name="Alfred Smith" userId="3c60a3631c0db8ad" providerId="LiveId" clId="{C220BC24-45CD-44A2-BAE7-C602A842C358}" dt="2023-01-25T12:22:12.668" v="25"/>
          <ac:spMkLst>
            <pc:docMk/>
            <pc:sldMk cId="2435641488" sldId="320"/>
            <ac:spMk id="4" creationId="{02D58675-56B1-4DE9-8DF6-A2B4EDD0B6F4}"/>
          </ac:spMkLst>
        </pc:spChg>
      </pc:sldChg>
      <pc:sldChg chg="modSp mod modTransition">
        <pc:chgData name="Alfred Smith" userId="3c60a3631c0db8ad" providerId="LiveId" clId="{C220BC24-45CD-44A2-BAE7-C602A842C358}" dt="2023-01-25T12:22:36.248" v="30"/>
        <pc:sldMkLst>
          <pc:docMk/>
          <pc:sldMk cId="2870110322" sldId="321"/>
        </pc:sldMkLst>
        <pc:spChg chg="mod">
          <ac:chgData name="Alfred Smith" userId="3c60a3631c0db8ad" providerId="LiveId" clId="{C220BC24-45CD-44A2-BAE7-C602A842C358}" dt="2023-01-25T12:22:15.426" v="26"/>
          <ac:spMkLst>
            <pc:docMk/>
            <pc:sldMk cId="2870110322" sldId="321"/>
            <ac:spMk id="4" creationId="{9168DDFF-336D-4788-A9D1-7E35E81060FA}"/>
          </ac:spMkLst>
        </pc:spChg>
      </pc:sldChg>
      <pc:sldChg chg="modSp mod modTransition">
        <pc:chgData name="Alfred Smith" userId="3c60a3631c0db8ad" providerId="LiveId" clId="{C220BC24-45CD-44A2-BAE7-C602A842C358}" dt="2023-01-25T12:22:36.248" v="30"/>
        <pc:sldMkLst>
          <pc:docMk/>
          <pc:sldMk cId="2555479279" sldId="322"/>
        </pc:sldMkLst>
        <pc:spChg chg="mod">
          <ac:chgData name="Alfred Smith" userId="3c60a3631c0db8ad" providerId="LiveId" clId="{C220BC24-45CD-44A2-BAE7-C602A842C358}" dt="2023-01-25T12:22:18.910" v="27"/>
          <ac:spMkLst>
            <pc:docMk/>
            <pc:sldMk cId="2555479279" sldId="322"/>
            <ac:spMk id="4" creationId="{3F92E4BB-38D6-4E54-8D30-09829DC923D8}"/>
          </ac:spMkLst>
        </pc:spChg>
      </pc:sldChg>
      <pc:sldChg chg="modSp mod modTransition">
        <pc:chgData name="Alfred Smith" userId="3c60a3631c0db8ad" providerId="LiveId" clId="{C220BC24-45CD-44A2-BAE7-C602A842C358}" dt="2023-01-25T12:22:36.248" v="30"/>
        <pc:sldMkLst>
          <pc:docMk/>
          <pc:sldMk cId="81207147" sldId="323"/>
        </pc:sldMkLst>
        <pc:spChg chg="mod">
          <ac:chgData name="Alfred Smith" userId="3c60a3631c0db8ad" providerId="LiveId" clId="{C220BC24-45CD-44A2-BAE7-C602A842C358}" dt="2023-01-25T12:22:22.228" v="28"/>
          <ac:spMkLst>
            <pc:docMk/>
            <pc:sldMk cId="81207147" sldId="323"/>
            <ac:spMk id="4" creationId="{91A7B1C3-4A3E-4701-B0BF-DA5B17A6AE6A}"/>
          </ac:spMkLst>
        </pc:spChg>
      </pc:sldChg>
      <pc:sldChg chg="modSp mod modTransition">
        <pc:chgData name="Alfred Smith" userId="3c60a3631c0db8ad" providerId="LiveId" clId="{C220BC24-45CD-44A2-BAE7-C602A842C358}" dt="2023-01-25T12:22:36.248" v="30"/>
        <pc:sldMkLst>
          <pc:docMk/>
          <pc:sldMk cId="994304735" sldId="324"/>
        </pc:sldMkLst>
        <pc:spChg chg="mod">
          <ac:chgData name="Alfred Smith" userId="3c60a3631c0db8ad" providerId="LiveId" clId="{C220BC24-45CD-44A2-BAE7-C602A842C358}" dt="2023-01-25T12:22:25.478" v="29"/>
          <ac:spMkLst>
            <pc:docMk/>
            <pc:sldMk cId="994304735" sldId="324"/>
            <ac:spMk id="4" creationId="{5672234B-69D9-410C-B079-64A0E9D52D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02354-E209-4555-8D71-AAF9D3554771}"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8FCA0-454C-4B51-A84D-629A52A025DE}" type="slidenum">
              <a:rPr lang="en-IN" smtClean="0"/>
              <a:t>‹#›</a:t>
            </a:fld>
            <a:endParaRPr lang="en-IN"/>
          </a:p>
        </p:txBody>
      </p:sp>
    </p:spTree>
    <p:extLst>
      <p:ext uri="{BB962C8B-B14F-4D97-AF65-F5344CB8AC3E}">
        <p14:creationId xmlns:p14="http://schemas.microsoft.com/office/powerpoint/2010/main" val="28527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16F8FCA0-454C-4B51-A84D-629A52A025DE}" type="slidenum">
              <a:rPr lang="en-IN" smtClean="0"/>
              <a:t>1</a:t>
            </a:fld>
            <a:endParaRPr lang="en-IN"/>
          </a:p>
        </p:txBody>
      </p:sp>
    </p:spTree>
    <p:extLst>
      <p:ext uri="{BB962C8B-B14F-4D97-AF65-F5344CB8AC3E}">
        <p14:creationId xmlns:p14="http://schemas.microsoft.com/office/powerpoint/2010/main" val="162976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16F8FCA0-454C-4B51-A84D-629A52A025DE}" type="slidenum">
              <a:rPr lang="en-IN" smtClean="0"/>
              <a:t>3</a:t>
            </a:fld>
            <a:endParaRPr lang="en-IN"/>
          </a:p>
        </p:txBody>
      </p:sp>
    </p:spTree>
    <p:extLst>
      <p:ext uri="{BB962C8B-B14F-4D97-AF65-F5344CB8AC3E}">
        <p14:creationId xmlns:p14="http://schemas.microsoft.com/office/powerpoint/2010/main" val="279243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F8FCA0-454C-4B51-A84D-629A52A025DE}" type="slidenum">
              <a:rPr lang="en-IN" smtClean="0"/>
              <a:t>45</a:t>
            </a:fld>
            <a:endParaRPr lang="en-IN"/>
          </a:p>
        </p:txBody>
      </p:sp>
    </p:spTree>
    <p:extLst>
      <p:ext uri="{BB962C8B-B14F-4D97-AF65-F5344CB8AC3E}">
        <p14:creationId xmlns:p14="http://schemas.microsoft.com/office/powerpoint/2010/main" val="101118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DC1F-EDCA-45D5-9DC9-BBECCBD1AE62}"/>
              </a:ext>
            </a:extLst>
          </p:cNvPr>
          <p:cNvSpPr>
            <a:spLocks noGrp="1"/>
          </p:cNvSpPr>
          <p:nvPr>
            <p:ph type="title"/>
          </p:nvPr>
        </p:nvSpPr>
        <p:spPr/>
        <p:txBody>
          <a:bodyPr/>
          <a:lstStyle/>
          <a:p>
            <a:r>
              <a:rPr lang="en-IN" dirty="0"/>
              <a:t>10-8</a:t>
            </a:r>
          </a:p>
        </p:txBody>
      </p:sp>
      <p:sp>
        <p:nvSpPr>
          <p:cNvPr id="3" name="Content Placeholder 2">
            <a:extLst>
              <a:ext uri="{FF2B5EF4-FFF2-40B4-BE49-F238E27FC236}">
                <a16:creationId xmlns:a16="http://schemas.microsoft.com/office/drawing/2014/main" id="{FF8E4E7E-291E-4CFB-8043-F9FDE270A89C}"/>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893924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44751-2AD4-4407-AF69-E4AF028EE2EF}"/>
              </a:ext>
            </a:extLst>
          </p:cNvPr>
          <p:cNvPicPr>
            <a:picLocks noChangeAspect="1"/>
          </p:cNvPicPr>
          <p:nvPr/>
        </p:nvPicPr>
        <p:blipFill>
          <a:blip r:embed="rId2"/>
          <a:stretch>
            <a:fillRect/>
          </a:stretch>
        </p:blipFill>
        <p:spPr>
          <a:xfrm>
            <a:off x="-914400" y="-1"/>
            <a:ext cx="13106400" cy="7665711"/>
          </a:xfrm>
          <a:prstGeom prst="rect">
            <a:avLst/>
          </a:prstGeom>
        </p:spPr>
      </p:pic>
      <p:sp>
        <p:nvSpPr>
          <p:cNvPr id="4" name="TextBox 3">
            <a:extLst>
              <a:ext uri="{FF2B5EF4-FFF2-40B4-BE49-F238E27FC236}">
                <a16:creationId xmlns:a16="http://schemas.microsoft.com/office/drawing/2014/main" id="{0B0F7D87-0A4C-4EFC-B5F0-6B9960F00D4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19:4</a:t>
            </a:r>
            <a:endParaRPr lang="bo-CN" sz="2000" b="1" cap="all" dirty="0">
              <a:solidFill>
                <a:schemeClr val="bg1"/>
              </a:solidFill>
              <a:latin typeface="ArialMT"/>
            </a:endParaRPr>
          </a:p>
        </p:txBody>
      </p:sp>
    </p:spTree>
    <p:extLst>
      <p:ext uri="{BB962C8B-B14F-4D97-AF65-F5344CB8AC3E}">
        <p14:creationId xmlns:p14="http://schemas.microsoft.com/office/powerpoint/2010/main" val="158754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5Now therefore, if you will indeed obey my voice and keep my covenant, then you shall be my own possession from among all peoples; for all the earth is mine; </a:t>
            </a:r>
            <a:endParaRPr lang="en-ZA" dirty="0"/>
          </a:p>
        </p:txBody>
      </p:sp>
      <p:sp>
        <p:nvSpPr>
          <p:cNvPr id="2" name="TextBox 1">
            <a:extLst>
              <a:ext uri="{FF2B5EF4-FFF2-40B4-BE49-F238E27FC236}">
                <a16:creationId xmlns:a16="http://schemas.microsoft.com/office/drawing/2014/main" id="{830FD62B-BD8C-9A83-8D46-FBAFDF9F87B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2FC79-3370-4773-8A34-0CFEED715D43}"/>
              </a:ext>
            </a:extLst>
          </p:cNvPr>
          <p:cNvPicPr>
            <a:picLocks noChangeAspect="1"/>
          </p:cNvPicPr>
          <p:nvPr/>
        </p:nvPicPr>
        <p:blipFill>
          <a:blip r:embed="rId2"/>
          <a:stretch>
            <a:fillRect/>
          </a:stretch>
        </p:blipFill>
        <p:spPr>
          <a:xfrm>
            <a:off x="-1" y="0"/>
            <a:ext cx="13158027" cy="6858000"/>
          </a:xfrm>
          <a:prstGeom prst="rect">
            <a:avLst/>
          </a:prstGeom>
        </p:spPr>
      </p:pic>
      <p:sp>
        <p:nvSpPr>
          <p:cNvPr id="4" name="TextBox 3">
            <a:extLst>
              <a:ext uri="{FF2B5EF4-FFF2-40B4-BE49-F238E27FC236}">
                <a16:creationId xmlns:a16="http://schemas.microsoft.com/office/drawing/2014/main" id="{86F28A92-92E7-4E0D-8B67-4C37154942E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19:5</a:t>
            </a:r>
            <a:endParaRPr lang="bo-CN" sz="2000" b="1" cap="all" dirty="0">
              <a:solidFill>
                <a:schemeClr val="bg1"/>
              </a:solidFill>
              <a:latin typeface="ArialMT"/>
            </a:endParaRPr>
          </a:p>
        </p:txBody>
      </p:sp>
    </p:spTree>
    <p:extLst>
      <p:ext uri="{BB962C8B-B14F-4D97-AF65-F5344CB8AC3E}">
        <p14:creationId xmlns:p14="http://schemas.microsoft.com/office/powerpoint/2010/main" val="411888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6and you shall be to me a kingdom of priests and a holy nation.’ These are the words which you shall speak to the children of Israel.”</a:t>
            </a:r>
            <a:endParaRPr lang="en-ZA" dirty="0"/>
          </a:p>
        </p:txBody>
      </p:sp>
      <p:sp>
        <p:nvSpPr>
          <p:cNvPr id="2" name="TextBox 1">
            <a:extLst>
              <a:ext uri="{FF2B5EF4-FFF2-40B4-BE49-F238E27FC236}">
                <a16:creationId xmlns:a16="http://schemas.microsoft.com/office/drawing/2014/main" id="{A9B94C12-5D8F-D688-A574-A8702E40F0F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7247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B0CA-F444-496E-9194-0A09DEA53A81}"/>
              </a:ext>
            </a:extLst>
          </p:cNvPr>
          <p:cNvPicPr>
            <a:picLocks noChangeAspect="1"/>
          </p:cNvPicPr>
          <p:nvPr/>
        </p:nvPicPr>
        <p:blipFill>
          <a:blip r:embed="rId2"/>
          <a:stretch>
            <a:fillRect/>
          </a:stretch>
        </p:blipFill>
        <p:spPr>
          <a:xfrm>
            <a:off x="0" y="1"/>
            <a:ext cx="15910560" cy="6858000"/>
          </a:xfrm>
          <a:prstGeom prst="rect">
            <a:avLst/>
          </a:prstGeom>
        </p:spPr>
      </p:pic>
      <p:sp>
        <p:nvSpPr>
          <p:cNvPr id="4" name="TextBox 3">
            <a:extLst>
              <a:ext uri="{FF2B5EF4-FFF2-40B4-BE49-F238E27FC236}">
                <a16:creationId xmlns:a16="http://schemas.microsoft.com/office/drawing/2014/main" id="{3B6B5D0A-D773-4035-A72A-2DFBBD8D92B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19:6</a:t>
            </a:r>
            <a:endParaRPr lang="bo-CN" sz="2000" b="1" cap="all" dirty="0">
              <a:solidFill>
                <a:schemeClr val="bg1"/>
              </a:solidFill>
              <a:latin typeface="ArialMT"/>
            </a:endParaRPr>
          </a:p>
        </p:txBody>
      </p:sp>
    </p:spTree>
    <p:extLst>
      <p:ext uri="{BB962C8B-B14F-4D97-AF65-F5344CB8AC3E}">
        <p14:creationId xmlns:p14="http://schemas.microsoft.com/office/powerpoint/2010/main" val="34603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16On the third day, when it was morning, there were thunders and lightnings, and a thick cloud on the mountain, and the sound of an exceedingly loud trumpet; and all the people who were in the camp trembled. </a:t>
            </a:r>
            <a:endParaRPr lang="en-ZA" dirty="0"/>
          </a:p>
        </p:txBody>
      </p:sp>
      <p:sp>
        <p:nvSpPr>
          <p:cNvPr id="2" name="TextBox 1">
            <a:extLst>
              <a:ext uri="{FF2B5EF4-FFF2-40B4-BE49-F238E27FC236}">
                <a16:creationId xmlns:a16="http://schemas.microsoft.com/office/drawing/2014/main" id="{E6A4700D-633A-4BE8-7B1E-93D04408CD2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242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EF646-4E43-4343-A422-10789CE54E44}"/>
              </a:ext>
            </a:extLst>
          </p:cNvPr>
          <p:cNvPicPr>
            <a:picLocks noChangeAspect="1"/>
          </p:cNvPicPr>
          <p:nvPr/>
        </p:nvPicPr>
        <p:blipFill>
          <a:blip r:embed="rId2"/>
          <a:stretch>
            <a:fillRect/>
          </a:stretch>
        </p:blipFill>
        <p:spPr>
          <a:xfrm>
            <a:off x="0" y="0"/>
            <a:ext cx="13961704" cy="6858000"/>
          </a:xfrm>
          <a:prstGeom prst="rect">
            <a:avLst/>
          </a:prstGeom>
        </p:spPr>
      </p:pic>
      <p:sp>
        <p:nvSpPr>
          <p:cNvPr id="4" name="TextBox 3">
            <a:extLst>
              <a:ext uri="{FF2B5EF4-FFF2-40B4-BE49-F238E27FC236}">
                <a16:creationId xmlns:a16="http://schemas.microsoft.com/office/drawing/2014/main" id="{B64B9A4B-1382-4B2F-9945-77DA244A1E3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19:16</a:t>
            </a:r>
            <a:endParaRPr lang="bo-CN" sz="2000" b="1" cap="all" dirty="0">
              <a:solidFill>
                <a:schemeClr val="bg1"/>
              </a:solidFill>
              <a:latin typeface="ArialMT"/>
            </a:endParaRPr>
          </a:p>
        </p:txBody>
      </p:sp>
    </p:spTree>
    <p:extLst>
      <p:ext uri="{BB962C8B-B14F-4D97-AF65-F5344CB8AC3E}">
        <p14:creationId xmlns:p14="http://schemas.microsoft.com/office/powerpoint/2010/main" val="299812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17Moses led the people out of the camp to meet God; and they stood at the lower part of the mountain.</a:t>
            </a:r>
            <a:endParaRPr lang="en-ZA" dirty="0"/>
          </a:p>
        </p:txBody>
      </p:sp>
      <p:sp>
        <p:nvSpPr>
          <p:cNvPr id="3" name="TextBox 2">
            <a:extLst>
              <a:ext uri="{FF2B5EF4-FFF2-40B4-BE49-F238E27FC236}">
                <a16:creationId xmlns:a16="http://schemas.microsoft.com/office/drawing/2014/main" id="{7CCDB3D5-D1BB-E96F-34B3-E00BF78EB91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2375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C7E8D-A09B-45B8-ABAD-AEF78519D47B}"/>
              </a:ext>
            </a:extLst>
          </p:cNvPr>
          <p:cNvPicPr>
            <a:picLocks noChangeAspect="1"/>
          </p:cNvPicPr>
          <p:nvPr/>
        </p:nvPicPr>
        <p:blipFill>
          <a:blip r:embed="rId2"/>
          <a:stretch>
            <a:fillRect/>
          </a:stretch>
        </p:blipFill>
        <p:spPr>
          <a:xfrm>
            <a:off x="0" y="1"/>
            <a:ext cx="12460310" cy="6858000"/>
          </a:xfrm>
          <a:prstGeom prst="rect">
            <a:avLst/>
          </a:prstGeom>
        </p:spPr>
      </p:pic>
      <p:sp>
        <p:nvSpPr>
          <p:cNvPr id="4" name="TextBox 3">
            <a:extLst>
              <a:ext uri="{FF2B5EF4-FFF2-40B4-BE49-F238E27FC236}">
                <a16:creationId xmlns:a16="http://schemas.microsoft.com/office/drawing/2014/main" id="{5E982FE6-F1E8-49B1-97F9-6F895B05301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19:17</a:t>
            </a:r>
            <a:endParaRPr lang="bo-CN" sz="2000" b="1" cap="all" dirty="0">
              <a:solidFill>
                <a:schemeClr val="bg1"/>
              </a:solidFill>
              <a:latin typeface="ArialMT"/>
            </a:endParaRPr>
          </a:p>
        </p:txBody>
      </p:sp>
    </p:spTree>
    <p:extLst>
      <p:ext uri="{BB962C8B-B14F-4D97-AF65-F5344CB8AC3E}">
        <p14:creationId xmlns:p14="http://schemas.microsoft.com/office/powerpoint/2010/main" val="73601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18All of Mount Sinai smoked, because Yahweh descended on it in fire; and its smoke ascended like the smoke of a furnace, and the whole mountain quaked greatly. </a:t>
            </a:r>
            <a:endParaRPr lang="en-ZA" dirty="0"/>
          </a:p>
        </p:txBody>
      </p:sp>
      <p:sp>
        <p:nvSpPr>
          <p:cNvPr id="2" name="TextBox 1">
            <a:extLst>
              <a:ext uri="{FF2B5EF4-FFF2-40B4-BE49-F238E27FC236}">
                <a16:creationId xmlns:a16="http://schemas.microsoft.com/office/drawing/2014/main" id="{778F039E-7A1E-DF94-013B-265FBFB80E6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048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17CA0-2743-4DD2-9ED9-27E3E0519C3E}"/>
              </a:ext>
            </a:extLst>
          </p:cNvPr>
          <p:cNvPicPr>
            <a:picLocks noChangeAspect="1"/>
          </p:cNvPicPr>
          <p:nvPr/>
        </p:nvPicPr>
        <p:blipFill>
          <a:blip r:embed="rId2"/>
          <a:stretch>
            <a:fillRect/>
          </a:stretch>
        </p:blipFill>
        <p:spPr>
          <a:xfrm>
            <a:off x="-1" y="1"/>
            <a:ext cx="12225591" cy="6858000"/>
          </a:xfrm>
          <a:prstGeom prst="rect">
            <a:avLst/>
          </a:prstGeom>
        </p:spPr>
      </p:pic>
      <p:sp>
        <p:nvSpPr>
          <p:cNvPr id="4" name="TextBox 3">
            <a:extLst>
              <a:ext uri="{FF2B5EF4-FFF2-40B4-BE49-F238E27FC236}">
                <a16:creationId xmlns:a16="http://schemas.microsoft.com/office/drawing/2014/main" id="{B714FA28-0139-4589-9400-AA3D4CDCC0D8}"/>
              </a:ext>
            </a:extLst>
          </p:cNvPr>
          <p:cNvSpPr txBox="1"/>
          <p:nvPr/>
        </p:nvSpPr>
        <p:spPr>
          <a:xfrm>
            <a:off x="940676" y="1380487"/>
            <a:ext cx="5155324" cy="3293113"/>
          </a:xfrm>
          <a:prstGeom prst="rect">
            <a:avLst/>
          </a:prstGeom>
          <a:noFill/>
        </p:spPr>
        <p:txBody>
          <a:bodyPr wrap="square" rtlCol="0">
            <a:noAutofit/>
          </a:bodyPr>
          <a:lstStyle/>
          <a:p>
            <a:r>
              <a:rPr lang="en-ZA" sz="6000" b="0" i="0" u="none" strike="noStrike" baseline="0" dirty="0">
                <a:solidFill>
                  <a:schemeClr val="bg1"/>
                </a:solidFill>
                <a:latin typeface="TimesNewRomanPSMT"/>
              </a:rPr>
              <a:t>Mount Sinai – Exodus 19 – 20 &amp; 32-34</a:t>
            </a:r>
            <a:endParaRPr lang="en-ZA" sz="6000" dirty="0">
              <a:solidFill>
                <a:schemeClr val="bg1"/>
              </a:solidFill>
            </a:endParaRPr>
          </a:p>
        </p:txBody>
      </p:sp>
    </p:spTree>
    <p:extLst>
      <p:ext uri="{BB962C8B-B14F-4D97-AF65-F5344CB8AC3E}">
        <p14:creationId xmlns:p14="http://schemas.microsoft.com/office/powerpoint/2010/main" val="67445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5E5F0-651E-48AD-8CA4-81BFCD788A52}"/>
              </a:ext>
            </a:extLst>
          </p:cNvPr>
          <p:cNvPicPr>
            <a:picLocks noChangeAspect="1"/>
          </p:cNvPicPr>
          <p:nvPr/>
        </p:nvPicPr>
        <p:blipFill>
          <a:blip r:embed="rId2"/>
          <a:stretch>
            <a:fillRect/>
          </a:stretch>
        </p:blipFill>
        <p:spPr>
          <a:xfrm>
            <a:off x="-232755" y="0"/>
            <a:ext cx="12424756" cy="7059944"/>
          </a:xfrm>
          <a:prstGeom prst="rect">
            <a:avLst/>
          </a:prstGeom>
        </p:spPr>
      </p:pic>
      <p:sp>
        <p:nvSpPr>
          <p:cNvPr id="4" name="TextBox 3">
            <a:extLst>
              <a:ext uri="{FF2B5EF4-FFF2-40B4-BE49-F238E27FC236}">
                <a16:creationId xmlns:a16="http://schemas.microsoft.com/office/drawing/2014/main" id="{1DF7D980-7F89-42AF-B4F2-C3F337BDA53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19:18</a:t>
            </a:r>
            <a:endParaRPr lang="bo-CN" sz="2000" b="1" cap="all" dirty="0">
              <a:solidFill>
                <a:schemeClr val="bg1"/>
              </a:solidFill>
              <a:latin typeface="ArialMT"/>
            </a:endParaRPr>
          </a:p>
        </p:txBody>
      </p:sp>
    </p:spTree>
    <p:extLst>
      <p:ext uri="{BB962C8B-B14F-4D97-AF65-F5344CB8AC3E}">
        <p14:creationId xmlns:p14="http://schemas.microsoft.com/office/powerpoint/2010/main" val="97000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20Yahweh came down on Mount Sinai, to the top of the mountain. Yahweh called Moses to the top of the mountain, and Moses went up.</a:t>
            </a:r>
            <a:endParaRPr lang="en-ZA" dirty="0"/>
          </a:p>
        </p:txBody>
      </p:sp>
      <p:sp>
        <p:nvSpPr>
          <p:cNvPr id="2" name="TextBox 1">
            <a:extLst>
              <a:ext uri="{FF2B5EF4-FFF2-40B4-BE49-F238E27FC236}">
                <a16:creationId xmlns:a16="http://schemas.microsoft.com/office/drawing/2014/main" id="{A11D33C3-21B4-CDEE-B57B-E6C5EF71F9F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2392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5292A-0C55-4F36-8C32-0E36FE937963}"/>
              </a:ext>
            </a:extLst>
          </p:cNvPr>
          <p:cNvPicPr>
            <a:picLocks noChangeAspect="1"/>
          </p:cNvPicPr>
          <p:nvPr/>
        </p:nvPicPr>
        <p:blipFill>
          <a:blip r:embed="rId2"/>
          <a:stretch>
            <a:fillRect/>
          </a:stretch>
        </p:blipFill>
        <p:spPr>
          <a:xfrm>
            <a:off x="0" y="-336377"/>
            <a:ext cx="12192000" cy="7194378"/>
          </a:xfrm>
          <a:prstGeom prst="rect">
            <a:avLst/>
          </a:prstGeom>
        </p:spPr>
      </p:pic>
      <p:sp>
        <p:nvSpPr>
          <p:cNvPr id="4" name="TextBox 3">
            <a:extLst>
              <a:ext uri="{FF2B5EF4-FFF2-40B4-BE49-F238E27FC236}">
                <a16:creationId xmlns:a16="http://schemas.microsoft.com/office/drawing/2014/main" id="{0FA87F26-9D65-42D9-A769-6A68BDDB529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19:20</a:t>
            </a:r>
            <a:endParaRPr lang="bo-CN" sz="2000" b="1" cap="all" dirty="0">
              <a:solidFill>
                <a:schemeClr val="bg1"/>
              </a:solidFill>
              <a:latin typeface="ArialMT"/>
            </a:endParaRPr>
          </a:p>
        </p:txBody>
      </p:sp>
    </p:spTree>
    <p:extLst>
      <p:ext uri="{BB962C8B-B14F-4D97-AF65-F5344CB8AC3E}">
        <p14:creationId xmlns:p14="http://schemas.microsoft.com/office/powerpoint/2010/main" val="412516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Exodus20:1God spoke all these words, saying, 2“I am Yahweh your God, who brought you out of the land of Egypt, out of the house of bondage.</a:t>
            </a:r>
            <a:endParaRPr lang="en-ZA" dirty="0"/>
          </a:p>
        </p:txBody>
      </p:sp>
      <p:sp>
        <p:nvSpPr>
          <p:cNvPr id="2" name="TextBox 1">
            <a:extLst>
              <a:ext uri="{FF2B5EF4-FFF2-40B4-BE49-F238E27FC236}">
                <a16:creationId xmlns:a16="http://schemas.microsoft.com/office/drawing/2014/main" id="{FDAA411B-736D-8DE4-4F32-8CC942F31FF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64B6B-A82E-469F-8EE0-C36D5378E4BB}"/>
              </a:ext>
            </a:extLst>
          </p:cNvPr>
          <p:cNvPicPr>
            <a:picLocks noChangeAspect="1"/>
          </p:cNvPicPr>
          <p:nvPr/>
        </p:nvPicPr>
        <p:blipFill>
          <a:blip r:embed="rId2"/>
          <a:stretch>
            <a:fillRect/>
          </a:stretch>
        </p:blipFill>
        <p:spPr>
          <a:xfrm>
            <a:off x="0" y="1"/>
            <a:ext cx="13209939" cy="6858000"/>
          </a:xfrm>
          <a:prstGeom prst="rect">
            <a:avLst/>
          </a:prstGeom>
        </p:spPr>
      </p:pic>
      <p:sp>
        <p:nvSpPr>
          <p:cNvPr id="4" name="TextBox 3">
            <a:extLst>
              <a:ext uri="{FF2B5EF4-FFF2-40B4-BE49-F238E27FC236}">
                <a16:creationId xmlns:a16="http://schemas.microsoft.com/office/drawing/2014/main" id="{BC7B599D-0E65-4B19-B8CB-888B1EF25B1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153387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121212"/>
                </a:solidFill>
                <a:effectLst/>
                <a:latin typeface="ArialMT"/>
              </a:rPr>
              <a:t>3“You shall have no other gods before me.</a:t>
            </a:r>
          </a:p>
          <a:p>
            <a:pPr algn="l"/>
            <a:r>
              <a:rPr lang="en-US" sz="3600" b="0" i="0" dirty="0">
                <a:solidFill>
                  <a:srgbClr val="121212"/>
                </a:solidFill>
                <a:effectLst/>
                <a:latin typeface="ArialMT"/>
              </a:rPr>
              <a:t>4“You shall not make for yourselves an idol, nor any image of anything that is in the heavens above, or that is in the earth beneath, or that is in the water under the earth:</a:t>
            </a:r>
          </a:p>
          <a:p>
            <a:endParaRPr lang="en-ZA" dirty="0"/>
          </a:p>
        </p:txBody>
      </p:sp>
      <p:sp>
        <p:nvSpPr>
          <p:cNvPr id="2" name="TextBox 1">
            <a:extLst>
              <a:ext uri="{FF2B5EF4-FFF2-40B4-BE49-F238E27FC236}">
                <a16:creationId xmlns:a16="http://schemas.microsoft.com/office/drawing/2014/main" id="{62C7B75F-6E77-D56F-8536-85ACC13E115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03E8B-EB27-48B7-A5A3-2411A3CBECB0}"/>
              </a:ext>
            </a:extLst>
          </p:cNvPr>
          <p:cNvPicPr>
            <a:picLocks noChangeAspect="1"/>
          </p:cNvPicPr>
          <p:nvPr/>
        </p:nvPicPr>
        <p:blipFill>
          <a:blip r:embed="rId2"/>
          <a:stretch>
            <a:fillRect/>
          </a:stretch>
        </p:blipFill>
        <p:spPr>
          <a:xfrm>
            <a:off x="0" y="-197269"/>
            <a:ext cx="12192000" cy="7055269"/>
          </a:xfrm>
          <a:prstGeom prst="rect">
            <a:avLst/>
          </a:prstGeom>
        </p:spPr>
      </p:pic>
      <p:sp>
        <p:nvSpPr>
          <p:cNvPr id="4" name="TextBox 3">
            <a:extLst>
              <a:ext uri="{FF2B5EF4-FFF2-40B4-BE49-F238E27FC236}">
                <a16:creationId xmlns:a16="http://schemas.microsoft.com/office/drawing/2014/main" id="{05C45A87-5823-40A4-ABD1-5E453EBA56C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20:3</a:t>
            </a:r>
            <a:endParaRPr lang="bo-CN" sz="2000" b="1" cap="all" dirty="0">
              <a:solidFill>
                <a:schemeClr val="bg1"/>
              </a:solidFill>
              <a:latin typeface="ArialMT"/>
            </a:endParaRPr>
          </a:p>
        </p:txBody>
      </p:sp>
    </p:spTree>
    <p:extLst>
      <p:ext uri="{BB962C8B-B14F-4D97-AF65-F5344CB8AC3E}">
        <p14:creationId xmlns:p14="http://schemas.microsoft.com/office/powerpoint/2010/main" val="416260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209006"/>
            <a:ext cx="5155324" cy="6065669"/>
          </a:xfrm>
          <a:prstGeom prst="rect">
            <a:avLst/>
          </a:prstGeom>
          <a:noFill/>
        </p:spPr>
        <p:txBody>
          <a:bodyPr wrap="square" rtlCol="0">
            <a:noAutofit/>
          </a:bodyPr>
          <a:lstStyle/>
          <a:p>
            <a:r>
              <a:rPr lang="en-US" sz="3600" b="0" i="0" dirty="0">
                <a:solidFill>
                  <a:srgbClr val="121212"/>
                </a:solidFill>
                <a:effectLst/>
                <a:latin typeface="ArialMT"/>
              </a:rPr>
              <a:t>5you shall not bow yourself down to them, nor serve them, for I, Yahweh your God, am a jealous God, visiting the iniquity of the fathers on the children, on the third and on the fourth generation of those who hate me, </a:t>
            </a:r>
            <a:endParaRPr lang="en-ZA" dirty="0"/>
          </a:p>
        </p:txBody>
      </p:sp>
      <p:sp>
        <p:nvSpPr>
          <p:cNvPr id="2" name="TextBox 1">
            <a:extLst>
              <a:ext uri="{FF2B5EF4-FFF2-40B4-BE49-F238E27FC236}">
                <a16:creationId xmlns:a16="http://schemas.microsoft.com/office/drawing/2014/main" id="{376B6B49-4EFF-4845-7C1B-9FFB79E3BDE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0DB35-9088-4875-A186-6236AE4F6B3B}"/>
              </a:ext>
            </a:extLst>
          </p:cNvPr>
          <p:cNvPicPr>
            <a:picLocks noChangeAspect="1"/>
          </p:cNvPicPr>
          <p:nvPr/>
        </p:nvPicPr>
        <p:blipFill>
          <a:blip r:embed="rId2"/>
          <a:stretch>
            <a:fillRect/>
          </a:stretch>
        </p:blipFill>
        <p:spPr>
          <a:xfrm>
            <a:off x="0" y="0"/>
            <a:ext cx="12278032" cy="6858000"/>
          </a:xfrm>
          <a:prstGeom prst="rect">
            <a:avLst/>
          </a:prstGeom>
        </p:spPr>
      </p:pic>
      <p:sp>
        <p:nvSpPr>
          <p:cNvPr id="4" name="TextBox 3">
            <a:extLst>
              <a:ext uri="{FF2B5EF4-FFF2-40B4-BE49-F238E27FC236}">
                <a16:creationId xmlns:a16="http://schemas.microsoft.com/office/drawing/2014/main" id="{33CF7BC9-5A51-4F0D-9C46-B7A22C2C16E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20:5</a:t>
            </a:r>
            <a:endParaRPr lang="bo-CN" sz="2000" b="1" cap="all" dirty="0">
              <a:solidFill>
                <a:schemeClr val="bg1"/>
              </a:solidFill>
              <a:latin typeface="ArialMT"/>
            </a:endParaRPr>
          </a:p>
        </p:txBody>
      </p:sp>
    </p:spTree>
    <p:extLst>
      <p:ext uri="{BB962C8B-B14F-4D97-AF65-F5344CB8AC3E}">
        <p14:creationId xmlns:p14="http://schemas.microsoft.com/office/powerpoint/2010/main" val="3098990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6and showing loving kindness to thousands of those who love me and keep my commandments</a:t>
            </a:r>
            <a:endParaRPr lang="en-ZA" dirty="0"/>
          </a:p>
        </p:txBody>
      </p:sp>
      <p:sp>
        <p:nvSpPr>
          <p:cNvPr id="2" name="TextBox 1">
            <a:extLst>
              <a:ext uri="{FF2B5EF4-FFF2-40B4-BE49-F238E27FC236}">
                <a16:creationId xmlns:a16="http://schemas.microsoft.com/office/drawing/2014/main" id="{36AF3CDA-0681-24E6-EC39-1F63B4D32B1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6830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Mount Sinai – Exodus 19 – 20 &amp; 32-34 </a:t>
            </a:r>
            <a:r>
              <a:rPr lang="en-ZA" sz="1800" b="0" i="0" u="none" strike="noStrike" baseline="0" dirty="0">
                <a:latin typeface="TimesNewRomanPSMT"/>
              </a:rPr>
              <a:t>(</a:t>
            </a:r>
            <a:r>
              <a:rPr lang="en-ZA" sz="1800" b="0" i="0" u="none" strike="noStrike" baseline="0" dirty="0" err="1">
                <a:latin typeface="TimesNewRomanPSMT"/>
              </a:rPr>
              <a:t>Center</a:t>
            </a:r>
            <a:r>
              <a:rPr lang="en-ZA" sz="1800" b="0" i="0" u="none" strike="noStrike" baseline="0" dirty="0">
                <a:latin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A59719E-752B-BF6D-4B6C-FA47D3960B7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222C5-27BE-4648-BAAC-02B3F2305CA0}"/>
              </a:ext>
            </a:extLst>
          </p:cNvPr>
          <p:cNvPicPr>
            <a:picLocks noChangeAspect="1"/>
          </p:cNvPicPr>
          <p:nvPr/>
        </p:nvPicPr>
        <p:blipFill>
          <a:blip r:embed="rId2"/>
          <a:stretch>
            <a:fillRect/>
          </a:stretch>
        </p:blipFill>
        <p:spPr>
          <a:xfrm>
            <a:off x="0" y="-1014212"/>
            <a:ext cx="12192000" cy="8886423"/>
          </a:xfrm>
          <a:prstGeom prst="rect">
            <a:avLst/>
          </a:prstGeom>
        </p:spPr>
      </p:pic>
      <p:sp>
        <p:nvSpPr>
          <p:cNvPr id="4" name="TextBox 3">
            <a:extLst>
              <a:ext uri="{FF2B5EF4-FFF2-40B4-BE49-F238E27FC236}">
                <a16:creationId xmlns:a16="http://schemas.microsoft.com/office/drawing/2014/main" id="{F2193A63-798A-4AB4-9A49-2E959C030D56}"/>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20:6</a:t>
            </a:r>
            <a:endParaRPr lang="bo-CN" sz="2000" b="1" cap="all" dirty="0">
              <a:solidFill>
                <a:schemeClr val="bg1"/>
              </a:solidFill>
              <a:latin typeface="ArialMT"/>
            </a:endParaRPr>
          </a:p>
        </p:txBody>
      </p:sp>
    </p:spTree>
    <p:extLst>
      <p:ext uri="{BB962C8B-B14F-4D97-AF65-F5344CB8AC3E}">
        <p14:creationId xmlns:p14="http://schemas.microsoft.com/office/powerpoint/2010/main" val="59633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7“You shall not misuse the name of Yahweh your God, for Yahweh will not hold him guiltless who misuses his name.</a:t>
            </a:r>
            <a:endParaRPr lang="en-ZA" dirty="0"/>
          </a:p>
        </p:txBody>
      </p:sp>
      <p:sp>
        <p:nvSpPr>
          <p:cNvPr id="2" name="TextBox 1">
            <a:extLst>
              <a:ext uri="{FF2B5EF4-FFF2-40B4-BE49-F238E27FC236}">
                <a16:creationId xmlns:a16="http://schemas.microsoft.com/office/drawing/2014/main" id="{092DA252-C7B2-D2CF-2C9D-97F00B45A8A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72472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E14E8-F410-44AE-93EA-6710363260F6}"/>
              </a:ext>
            </a:extLst>
          </p:cNvPr>
          <p:cNvPicPr>
            <a:picLocks noChangeAspect="1"/>
          </p:cNvPicPr>
          <p:nvPr/>
        </p:nvPicPr>
        <p:blipFill>
          <a:blip r:embed="rId2"/>
          <a:stretch>
            <a:fillRect/>
          </a:stretch>
        </p:blipFill>
        <p:spPr>
          <a:xfrm>
            <a:off x="0" y="-74996"/>
            <a:ext cx="12192000" cy="6932996"/>
          </a:xfrm>
          <a:prstGeom prst="rect">
            <a:avLst/>
          </a:prstGeom>
        </p:spPr>
      </p:pic>
      <p:sp>
        <p:nvSpPr>
          <p:cNvPr id="4" name="TextBox 3">
            <a:extLst>
              <a:ext uri="{FF2B5EF4-FFF2-40B4-BE49-F238E27FC236}">
                <a16:creationId xmlns:a16="http://schemas.microsoft.com/office/drawing/2014/main" id="{E4C9F079-E1CE-42EE-8A44-112865870BE6}"/>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20:7</a:t>
            </a:r>
            <a:endParaRPr lang="bo-CN" sz="2000" b="1" cap="all" dirty="0">
              <a:solidFill>
                <a:schemeClr val="bg1"/>
              </a:solidFill>
              <a:latin typeface="ArialMT"/>
            </a:endParaRPr>
          </a:p>
        </p:txBody>
      </p:sp>
    </p:spTree>
    <p:extLst>
      <p:ext uri="{BB962C8B-B14F-4D97-AF65-F5344CB8AC3E}">
        <p14:creationId xmlns:p14="http://schemas.microsoft.com/office/powerpoint/2010/main" val="2239041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8“Remember the Sabbath day, to keep it holy. 9You shall labor six days, and do all your work, </a:t>
            </a:r>
            <a:endParaRPr lang="en-ZA" dirty="0"/>
          </a:p>
        </p:txBody>
      </p:sp>
      <p:sp>
        <p:nvSpPr>
          <p:cNvPr id="2" name="TextBox 1">
            <a:extLst>
              <a:ext uri="{FF2B5EF4-FFF2-40B4-BE49-F238E27FC236}">
                <a16:creationId xmlns:a16="http://schemas.microsoft.com/office/drawing/2014/main" id="{4318DBDC-83E9-7DE6-3021-D19FF8280A1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92805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359B9-9A0C-44D3-965D-EC1483167F34}"/>
              </a:ext>
            </a:extLst>
          </p:cNvPr>
          <p:cNvPicPr>
            <a:picLocks noChangeAspect="1"/>
          </p:cNvPicPr>
          <p:nvPr/>
        </p:nvPicPr>
        <p:blipFill>
          <a:blip r:embed="rId2"/>
          <a:stretch>
            <a:fillRect/>
          </a:stretch>
        </p:blipFill>
        <p:spPr>
          <a:xfrm>
            <a:off x="-1085218" y="0"/>
            <a:ext cx="13277218" cy="6858000"/>
          </a:xfrm>
          <a:prstGeom prst="rect">
            <a:avLst/>
          </a:prstGeom>
        </p:spPr>
      </p:pic>
      <p:sp>
        <p:nvSpPr>
          <p:cNvPr id="4" name="TextBox 3">
            <a:extLst>
              <a:ext uri="{FF2B5EF4-FFF2-40B4-BE49-F238E27FC236}">
                <a16:creationId xmlns:a16="http://schemas.microsoft.com/office/drawing/2014/main" id="{25855127-EBD6-46DF-AE99-268A9161198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20:8</a:t>
            </a:r>
            <a:endParaRPr lang="bo-CN" sz="2000" b="1" cap="all" dirty="0">
              <a:solidFill>
                <a:schemeClr val="bg1"/>
              </a:solidFill>
              <a:latin typeface="ArialMT"/>
            </a:endParaRPr>
          </a:p>
        </p:txBody>
      </p:sp>
    </p:spTree>
    <p:extLst>
      <p:ext uri="{BB962C8B-B14F-4D97-AF65-F5344CB8AC3E}">
        <p14:creationId xmlns:p14="http://schemas.microsoft.com/office/powerpoint/2010/main" val="3828951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10but the seventh day is a Sabbath to Yahweh your God. You shall not do any work in it, you, nor your son, nor your daughter, your male servant, nor your female servant, nor your livestock, nor your stranger who is within your gates; </a:t>
            </a:r>
            <a:endParaRPr lang="en-ZA" dirty="0"/>
          </a:p>
        </p:txBody>
      </p:sp>
      <p:sp>
        <p:nvSpPr>
          <p:cNvPr id="2" name="TextBox 1">
            <a:extLst>
              <a:ext uri="{FF2B5EF4-FFF2-40B4-BE49-F238E27FC236}">
                <a16:creationId xmlns:a16="http://schemas.microsoft.com/office/drawing/2014/main" id="{30437699-CD37-9D9A-F309-8CCDFABBDE9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56631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0ED31-32F8-4ADE-BE75-1EA6E2B9C066}"/>
              </a:ext>
            </a:extLst>
          </p:cNvPr>
          <p:cNvPicPr>
            <a:picLocks noChangeAspect="1"/>
          </p:cNvPicPr>
          <p:nvPr/>
        </p:nvPicPr>
        <p:blipFill>
          <a:blip r:embed="rId2"/>
          <a:stretch>
            <a:fillRect/>
          </a:stretch>
        </p:blipFill>
        <p:spPr>
          <a:xfrm>
            <a:off x="0" y="-132340"/>
            <a:ext cx="12192000" cy="7239722"/>
          </a:xfrm>
          <a:prstGeom prst="rect">
            <a:avLst/>
          </a:prstGeom>
        </p:spPr>
      </p:pic>
      <p:sp>
        <p:nvSpPr>
          <p:cNvPr id="4" name="TextBox 3">
            <a:extLst>
              <a:ext uri="{FF2B5EF4-FFF2-40B4-BE49-F238E27FC236}">
                <a16:creationId xmlns:a16="http://schemas.microsoft.com/office/drawing/2014/main" id="{B767EF60-F544-4AEE-A664-618C690256D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20:10</a:t>
            </a:r>
            <a:endParaRPr lang="bo-CN" sz="2000" b="1" cap="all" dirty="0">
              <a:solidFill>
                <a:schemeClr val="bg1"/>
              </a:solidFill>
              <a:latin typeface="ArialMT"/>
            </a:endParaRPr>
          </a:p>
        </p:txBody>
      </p:sp>
    </p:spTree>
    <p:extLst>
      <p:ext uri="{BB962C8B-B14F-4D97-AF65-F5344CB8AC3E}">
        <p14:creationId xmlns:p14="http://schemas.microsoft.com/office/powerpoint/2010/main" val="575799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209006"/>
            <a:ext cx="5155324" cy="6065669"/>
          </a:xfrm>
          <a:prstGeom prst="rect">
            <a:avLst/>
          </a:prstGeom>
          <a:noFill/>
        </p:spPr>
        <p:txBody>
          <a:bodyPr wrap="square" rtlCol="0">
            <a:noAutofit/>
          </a:bodyPr>
          <a:lstStyle/>
          <a:p>
            <a:r>
              <a:rPr lang="en-US" sz="4000" b="0" i="0" dirty="0">
                <a:solidFill>
                  <a:srgbClr val="121212"/>
                </a:solidFill>
                <a:effectLst/>
                <a:latin typeface="ArialMT"/>
              </a:rPr>
              <a:t>11for in six days Yahweh made heaven and earth, the sea, and all that is in them, and rested the seventh day; therefore Yahweh blessed the Sabbath day, and made it holy.</a:t>
            </a:r>
            <a:endParaRPr lang="en-ZA" dirty="0"/>
          </a:p>
        </p:txBody>
      </p:sp>
      <p:sp>
        <p:nvSpPr>
          <p:cNvPr id="2" name="TextBox 1">
            <a:extLst>
              <a:ext uri="{FF2B5EF4-FFF2-40B4-BE49-F238E27FC236}">
                <a16:creationId xmlns:a16="http://schemas.microsoft.com/office/drawing/2014/main" id="{342CFA1B-8BE7-CBC0-BBF1-410364E67B1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5009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47733-14AE-481C-9834-3EF3250ED5D9}"/>
              </a:ext>
            </a:extLst>
          </p:cNvPr>
          <p:cNvPicPr>
            <a:picLocks noChangeAspect="1"/>
          </p:cNvPicPr>
          <p:nvPr/>
        </p:nvPicPr>
        <p:blipFill>
          <a:blip r:embed="rId2"/>
          <a:stretch>
            <a:fillRect/>
          </a:stretch>
        </p:blipFill>
        <p:spPr>
          <a:xfrm>
            <a:off x="-1856235" y="-149629"/>
            <a:ext cx="14159071" cy="7007629"/>
          </a:xfrm>
          <a:prstGeom prst="rect">
            <a:avLst/>
          </a:prstGeom>
        </p:spPr>
      </p:pic>
      <p:sp>
        <p:nvSpPr>
          <p:cNvPr id="4" name="TextBox 3">
            <a:extLst>
              <a:ext uri="{FF2B5EF4-FFF2-40B4-BE49-F238E27FC236}">
                <a16:creationId xmlns:a16="http://schemas.microsoft.com/office/drawing/2014/main" id="{02D58675-56B1-4DE9-8DF6-A2B4EDD0B6F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20:11</a:t>
            </a:r>
            <a:endParaRPr lang="bo-CN" sz="2000" b="1" cap="all" dirty="0">
              <a:solidFill>
                <a:schemeClr val="bg1"/>
              </a:solidFill>
              <a:latin typeface="ArialMT"/>
            </a:endParaRPr>
          </a:p>
        </p:txBody>
      </p:sp>
    </p:spTree>
    <p:extLst>
      <p:ext uri="{BB962C8B-B14F-4D97-AF65-F5344CB8AC3E}">
        <p14:creationId xmlns:p14="http://schemas.microsoft.com/office/powerpoint/2010/main" val="2435641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121212"/>
                </a:solidFill>
                <a:effectLst/>
                <a:latin typeface="ArialMT"/>
              </a:rPr>
              <a:t>12“Honor your father and your mother, that your days may be long in the land which Yahweh your God gives you.</a:t>
            </a:r>
          </a:p>
          <a:p>
            <a:br>
              <a:rPr lang="en-US" sz="4000" dirty="0"/>
            </a:br>
            <a:endParaRPr lang="en-ZA" dirty="0"/>
          </a:p>
        </p:txBody>
      </p:sp>
      <p:sp>
        <p:nvSpPr>
          <p:cNvPr id="3" name="TextBox 2">
            <a:extLst>
              <a:ext uri="{FF2B5EF4-FFF2-40B4-BE49-F238E27FC236}">
                <a16:creationId xmlns:a16="http://schemas.microsoft.com/office/drawing/2014/main" id="{A466504F-7A8E-5EF5-92AD-F92ED320F0D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2758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0A64C-F1F2-4034-A106-BD0C64E6B0BB}"/>
              </a:ext>
            </a:extLst>
          </p:cNvPr>
          <p:cNvPicPr>
            <a:picLocks noChangeAspect="1"/>
          </p:cNvPicPr>
          <p:nvPr/>
        </p:nvPicPr>
        <p:blipFill>
          <a:blip r:embed="rId2"/>
          <a:stretch>
            <a:fillRect/>
          </a:stretch>
        </p:blipFill>
        <p:spPr>
          <a:xfrm>
            <a:off x="-1" y="1"/>
            <a:ext cx="12225591" cy="6858000"/>
          </a:xfrm>
          <a:prstGeom prst="rect">
            <a:avLst/>
          </a:prstGeom>
        </p:spPr>
      </p:pic>
      <p:sp>
        <p:nvSpPr>
          <p:cNvPr id="4" name="TextBox 3">
            <a:extLst>
              <a:ext uri="{FF2B5EF4-FFF2-40B4-BE49-F238E27FC236}">
                <a16:creationId xmlns:a16="http://schemas.microsoft.com/office/drawing/2014/main" id="{E5A125A4-0D51-557C-BA70-0614807ECC0A}"/>
              </a:ext>
            </a:extLst>
          </p:cNvPr>
          <p:cNvSpPr txBox="1"/>
          <p:nvPr/>
        </p:nvSpPr>
        <p:spPr>
          <a:xfrm>
            <a:off x="940676" y="1380487"/>
            <a:ext cx="5155324" cy="3293113"/>
          </a:xfrm>
          <a:prstGeom prst="rect">
            <a:avLst/>
          </a:prstGeom>
          <a:noFill/>
        </p:spPr>
        <p:txBody>
          <a:bodyPr wrap="square" rtlCol="0">
            <a:noAutofit/>
          </a:bodyPr>
          <a:lstStyle/>
          <a:p>
            <a:r>
              <a:rPr lang="en-ZA" sz="6000" b="0" i="0" u="none" strike="noStrike" baseline="0" dirty="0">
                <a:solidFill>
                  <a:schemeClr val="bg1"/>
                </a:solidFill>
                <a:latin typeface="TimesNewRomanPSMT"/>
              </a:rPr>
              <a:t>Mount Sinai – Exodus 19 – 20 &amp; 32-34</a:t>
            </a:r>
            <a:endParaRPr lang="en-ZA" sz="6000" dirty="0">
              <a:solidFill>
                <a:schemeClr val="bg1"/>
              </a:solidFill>
            </a:endParaRPr>
          </a:p>
        </p:txBody>
      </p:sp>
    </p:spTree>
    <p:extLst>
      <p:ext uri="{BB962C8B-B14F-4D97-AF65-F5344CB8AC3E}">
        <p14:creationId xmlns:p14="http://schemas.microsoft.com/office/powerpoint/2010/main" val="68549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66029-FD44-49A7-A920-C98CA98E6305}"/>
              </a:ext>
            </a:extLst>
          </p:cNvPr>
          <p:cNvPicPr>
            <a:picLocks noChangeAspect="1"/>
          </p:cNvPicPr>
          <p:nvPr/>
        </p:nvPicPr>
        <p:blipFill>
          <a:blip r:embed="rId2"/>
          <a:stretch>
            <a:fillRect/>
          </a:stretch>
        </p:blipFill>
        <p:spPr>
          <a:xfrm>
            <a:off x="0" y="-184829"/>
            <a:ext cx="12192000" cy="7227657"/>
          </a:xfrm>
          <a:prstGeom prst="rect">
            <a:avLst/>
          </a:prstGeom>
        </p:spPr>
      </p:pic>
      <p:sp>
        <p:nvSpPr>
          <p:cNvPr id="4" name="TextBox 3">
            <a:extLst>
              <a:ext uri="{FF2B5EF4-FFF2-40B4-BE49-F238E27FC236}">
                <a16:creationId xmlns:a16="http://schemas.microsoft.com/office/drawing/2014/main" id="{9168DDFF-336D-4788-A9D1-7E35E81060F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287011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121212"/>
                </a:solidFill>
                <a:effectLst/>
                <a:latin typeface="ArialMT"/>
              </a:rPr>
              <a:t>13“You shall not murder.</a:t>
            </a:r>
          </a:p>
          <a:p>
            <a:pPr algn="l"/>
            <a:r>
              <a:rPr lang="en-US" sz="4000" b="0" i="0" dirty="0">
                <a:solidFill>
                  <a:srgbClr val="121212"/>
                </a:solidFill>
                <a:effectLst/>
                <a:latin typeface="ArialMT"/>
              </a:rPr>
              <a:t>14“You shall not commit adultery.</a:t>
            </a:r>
          </a:p>
          <a:p>
            <a:pPr algn="l"/>
            <a:r>
              <a:rPr lang="en-US" sz="4000" b="0" i="0" dirty="0">
                <a:solidFill>
                  <a:srgbClr val="121212"/>
                </a:solidFill>
                <a:effectLst/>
                <a:latin typeface="ArialMT"/>
              </a:rPr>
              <a:t>15“You shall not steal.</a:t>
            </a:r>
          </a:p>
          <a:p>
            <a:pPr algn="l"/>
            <a:r>
              <a:rPr lang="en-US" sz="4000" b="0" i="0" dirty="0">
                <a:solidFill>
                  <a:srgbClr val="121212"/>
                </a:solidFill>
                <a:effectLst/>
                <a:latin typeface="ArialMT"/>
              </a:rPr>
              <a:t>16“You shall not give false testimony against your neighbor.</a:t>
            </a:r>
          </a:p>
          <a:p>
            <a:endParaRPr lang="en-ZA" dirty="0"/>
          </a:p>
        </p:txBody>
      </p:sp>
      <p:sp>
        <p:nvSpPr>
          <p:cNvPr id="3" name="TextBox 2">
            <a:extLst>
              <a:ext uri="{FF2B5EF4-FFF2-40B4-BE49-F238E27FC236}">
                <a16:creationId xmlns:a16="http://schemas.microsoft.com/office/drawing/2014/main" id="{72CD8914-10F6-E9C6-E0D4-DB5FFB3D5B5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69662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901E32-E4F4-464C-99EB-C84B43A96474}"/>
              </a:ext>
            </a:extLst>
          </p:cNvPr>
          <p:cNvPicPr>
            <a:picLocks noChangeAspect="1"/>
          </p:cNvPicPr>
          <p:nvPr/>
        </p:nvPicPr>
        <p:blipFill>
          <a:blip r:embed="rId2"/>
          <a:stretch>
            <a:fillRect/>
          </a:stretch>
        </p:blipFill>
        <p:spPr>
          <a:xfrm>
            <a:off x="-1" y="0"/>
            <a:ext cx="12478215" cy="6858000"/>
          </a:xfrm>
          <a:prstGeom prst="rect">
            <a:avLst/>
          </a:prstGeom>
        </p:spPr>
      </p:pic>
      <p:sp>
        <p:nvSpPr>
          <p:cNvPr id="4" name="TextBox 3">
            <a:extLst>
              <a:ext uri="{FF2B5EF4-FFF2-40B4-BE49-F238E27FC236}">
                <a16:creationId xmlns:a16="http://schemas.microsoft.com/office/drawing/2014/main" id="{3F92E4BB-38D6-4E54-8D30-09829DC923D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20:13</a:t>
            </a:r>
            <a:endParaRPr lang="bo-CN" sz="2000" b="1" cap="all" dirty="0">
              <a:solidFill>
                <a:schemeClr val="bg1"/>
              </a:solidFill>
              <a:latin typeface="ArialMT"/>
            </a:endParaRPr>
          </a:p>
        </p:txBody>
      </p:sp>
    </p:spTree>
    <p:extLst>
      <p:ext uri="{BB962C8B-B14F-4D97-AF65-F5344CB8AC3E}">
        <p14:creationId xmlns:p14="http://schemas.microsoft.com/office/powerpoint/2010/main" val="2555479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17“You shall not covet your neighbor’s house. You shall not covet your neighbor’s wife, nor his male servant, nor his female servant, nor his ox, nor his donkey, nor anything that is your neighbor’s.”</a:t>
            </a:r>
            <a:endParaRPr lang="en-ZA" sz="1600" dirty="0"/>
          </a:p>
        </p:txBody>
      </p:sp>
      <p:sp>
        <p:nvSpPr>
          <p:cNvPr id="2" name="TextBox 1">
            <a:extLst>
              <a:ext uri="{FF2B5EF4-FFF2-40B4-BE49-F238E27FC236}">
                <a16:creationId xmlns:a16="http://schemas.microsoft.com/office/drawing/2014/main" id="{76CE2B28-F336-EDD1-9124-3087EDA1CF0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79446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15559-0DF5-4C56-A915-233D8066A69B}"/>
              </a:ext>
            </a:extLst>
          </p:cNvPr>
          <p:cNvPicPr>
            <a:picLocks noChangeAspect="1"/>
          </p:cNvPicPr>
          <p:nvPr/>
        </p:nvPicPr>
        <p:blipFill>
          <a:blip r:embed="rId2"/>
          <a:stretch>
            <a:fillRect/>
          </a:stretch>
        </p:blipFill>
        <p:spPr>
          <a:xfrm>
            <a:off x="1" y="-596394"/>
            <a:ext cx="12192000" cy="7454394"/>
          </a:xfrm>
          <a:prstGeom prst="rect">
            <a:avLst/>
          </a:prstGeom>
        </p:spPr>
      </p:pic>
      <p:sp>
        <p:nvSpPr>
          <p:cNvPr id="4" name="TextBox 3">
            <a:extLst>
              <a:ext uri="{FF2B5EF4-FFF2-40B4-BE49-F238E27FC236}">
                <a16:creationId xmlns:a16="http://schemas.microsoft.com/office/drawing/2014/main" id="{91A7B1C3-4A3E-4701-B0BF-DA5B17A6AE6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20:17</a:t>
            </a:r>
            <a:endParaRPr lang="bo-CN" sz="2000" b="1" cap="all" dirty="0">
              <a:solidFill>
                <a:schemeClr val="bg1"/>
              </a:solidFill>
              <a:latin typeface="ArialMT"/>
            </a:endParaRPr>
          </a:p>
        </p:txBody>
      </p:sp>
    </p:spTree>
    <p:extLst>
      <p:ext uri="{BB962C8B-B14F-4D97-AF65-F5344CB8AC3E}">
        <p14:creationId xmlns:p14="http://schemas.microsoft.com/office/powerpoint/2010/main" val="8120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18All the people perceived the </a:t>
            </a:r>
            <a:r>
              <a:rPr lang="en-US" sz="4000" b="0" i="0" dirty="0" err="1">
                <a:solidFill>
                  <a:srgbClr val="121212"/>
                </a:solidFill>
                <a:effectLst/>
                <a:latin typeface="ArialMT"/>
              </a:rPr>
              <a:t>thunderings</a:t>
            </a:r>
            <a:r>
              <a:rPr lang="en-US" sz="4000" b="0" i="0" dirty="0">
                <a:solidFill>
                  <a:srgbClr val="121212"/>
                </a:solidFill>
                <a:effectLst/>
                <a:latin typeface="ArialMT"/>
              </a:rPr>
              <a:t>, the lightnings, the sound of the trumpet, and the mountain smoking. When the people saw it, they trembled, and stayed at a distance. </a:t>
            </a:r>
            <a:endParaRPr lang="en-ZA" dirty="0"/>
          </a:p>
        </p:txBody>
      </p:sp>
      <p:sp>
        <p:nvSpPr>
          <p:cNvPr id="2" name="TextBox 1">
            <a:extLst>
              <a:ext uri="{FF2B5EF4-FFF2-40B4-BE49-F238E27FC236}">
                <a16:creationId xmlns:a16="http://schemas.microsoft.com/office/drawing/2014/main" id="{02A976E7-6862-5C5E-1DEF-E17BD6E53B7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09926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20A35-F374-406F-9A76-B534B2557087}"/>
              </a:ext>
            </a:extLst>
          </p:cNvPr>
          <p:cNvPicPr>
            <a:picLocks noChangeAspect="1"/>
          </p:cNvPicPr>
          <p:nvPr/>
        </p:nvPicPr>
        <p:blipFill>
          <a:blip r:embed="rId2"/>
          <a:stretch>
            <a:fillRect/>
          </a:stretch>
        </p:blipFill>
        <p:spPr>
          <a:xfrm>
            <a:off x="0" y="-731520"/>
            <a:ext cx="12192000" cy="7946900"/>
          </a:xfrm>
          <a:prstGeom prst="rect">
            <a:avLst/>
          </a:prstGeom>
        </p:spPr>
      </p:pic>
      <p:sp>
        <p:nvSpPr>
          <p:cNvPr id="4" name="TextBox 3">
            <a:extLst>
              <a:ext uri="{FF2B5EF4-FFF2-40B4-BE49-F238E27FC236}">
                <a16:creationId xmlns:a16="http://schemas.microsoft.com/office/drawing/2014/main" id="{5672234B-69D9-410C-B079-64A0E9D52DD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20:18</a:t>
            </a:r>
            <a:endParaRPr lang="bo-CN" sz="2000" b="1" cap="all" dirty="0">
              <a:solidFill>
                <a:schemeClr val="bg1"/>
              </a:solidFill>
              <a:latin typeface="ArialMT"/>
            </a:endParaRPr>
          </a:p>
        </p:txBody>
      </p:sp>
    </p:spTree>
    <p:extLst>
      <p:ext uri="{BB962C8B-B14F-4D97-AF65-F5344CB8AC3E}">
        <p14:creationId xmlns:p14="http://schemas.microsoft.com/office/powerpoint/2010/main" val="99430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Exodus19:1In the third month after the children of Israel had gone out of the land of Egypt, on that same day they came into the wilderness of Sinai. </a:t>
            </a:r>
            <a:endParaRPr lang="en-ZA" dirty="0"/>
          </a:p>
        </p:txBody>
      </p:sp>
      <p:sp>
        <p:nvSpPr>
          <p:cNvPr id="2" name="TextBox 1">
            <a:extLst>
              <a:ext uri="{FF2B5EF4-FFF2-40B4-BE49-F238E27FC236}">
                <a16:creationId xmlns:a16="http://schemas.microsoft.com/office/drawing/2014/main" id="{4B774223-67F3-1757-2983-68794E5E257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132F2-45F2-441E-8CEA-38D860C4301C}"/>
              </a:ext>
            </a:extLst>
          </p:cNvPr>
          <p:cNvPicPr>
            <a:picLocks noChangeAspect="1"/>
          </p:cNvPicPr>
          <p:nvPr/>
        </p:nvPicPr>
        <p:blipFill>
          <a:blip r:embed="rId2"/>
          <a:stretch>
            <a:fillRect/>
          </a:stretch>
        </p:blipFill>
        <p:spPr>
          <a:xfrm>
            <a:off x="0" y="0"/>
            <a:ext cx="14816823" cy="6858000"/>
          </a:xfrm>
          <a:prstGeom prst="rect">
            <a:avLst/>
          </a:prstGeom>
        </p:spPr>
      </p:pic>
      <p:sp>
        <p:nvSpPr>
          <p:cNvPr id="4" name="TextBox 3">
            <a:extLst>
              <a:ext uri="{FF2B5EF4-FFF2-40B4-BE49-F238E27FC236}">
                <a16:creationId xmlns:a16="http://schemas.microsoft.com/office/drawing/2014/main" id="{40E186E1-E986-492B-B77C-BE7E7C674A0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19:1</a:t>
            </a:r>
            <a:endParaRPr lang="bo-CN" sz="2000" b="1" cap="all" dirty="0">
              <a:solidFill>
                <a:schemeClr val="bg1"/>
              </a:solidFill>
              <a:latin typeface="ArialMT"/>
            </a:endParaRPr>
          </a:p>
        </p:txBody>
      </p:sp>
    </p:spTree>
    <p:extLst>
      <p:ext uri="{BB962C8B-B14F-4D97-AF65-F5344CB8AC3E}">
        <p14:creationId xmlns:p14="http://schemas.microsoft.com/office/powerpoint/2010/main" val="66195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 3Moses went up to God, and Yahweh called to him out of the mountain, saying, “This is what you shall tell the house of Jacob, and tell the children of Israel:</a:t>
            </a:r>
            <a:endParaRPr lang="en-ZA" dirty="0"/>
          </a:p>
        </p:txBody>
      </p:sp>
      <p:sp>
        <p:nvSpPr>
          <p:cNvPr id="2" name="TextBox 1">
            <a:extLst>
              <a:ext uri="{FF2B5EF4-FFF2-40B4-BE49-F238E27FC236}">
                <a16:creationId xmlns:a16="http://schemas.microsoft.com/office/drawing/2014/main" id="{8F7708BD-C1B5-7161-C678-7FDA8F0C5D5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CCAC-4A0C-4C02-8C1E-9417120F02C8}"/>
              </a:ext>
            </a:extLst>
          </p:cNvPr>
          <p:cNvPicPr>
            <a:picLocks noChangeAspect="1"/>
          </p:cNvPicPr>
          <p:nvPr/>
        </p:nvPicPr>
        <p:blipFill>
          <a:blip r:embed="rId2"/>
          <a:stretch>
            <a:fillRect/>
          </a:stretch>
        </p:blipFill>
        <p:spPr>
          <a:xfrm>
            <a:off x="-1239297" y="0"/>
            <a:ext cx="13431297" cy="6858000"/>
          </a:xfrm>
          <a:prstGeom prst="rect">
            <a:avLst/>
          </a:prstGeom>
        </p:spPr>
      </p:pic>
      <p:sp>
        <p:nvSpPr>
          <p:cNvPr id="4" name="TextBox 3">
            <a:extLst>
              <a:ext uri="{FF2B5EF4-FFF2-40B4-BE49-F238E27FC236}">
                <a16:creationId xmlns:a16="http://schemas.microsoft.com/office/drawing/2014/main" id="{B8EA9BC4-31AA-493F-8223-DD09D6CE5AE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19:3</a:t>
            </a:r>
            <a:endParaRPr lang="bo-CN" sz="2000" b="1" cap="all" dirty="0">
              <a:solidFill>
                <a:schemeClr val="bg1"/>
              </a:solidFill>
              <a:latin typeface="ArialMT"/>
            </a:endParaRPr>
          </a:p>
        </p:txBody>
      </p:sp>
    </p:spTree>
    <p:extLst>
      <p:ext uri="{BB962C8B-B14F-4D97-AF65-F5344CB8AC3E}">
        <p14:creationId xmlns:p14="http://schemas.microsoft.com/office/powerpoint/2010/main" val="421411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4‘You have seen what I did to the Egyptians, and how I bore you on eagles’ wings, and brought you to myself. </a:t>
            </a:r>
            <a:endParaRPr lang="en-ZA" dirty="0"/>
          </a:p>
        </p:txBody>
      </p:sp>
      <p:sp>
        <p:nvSpPr>
          <p:cNvPr id="2" name="TextBox 1">
            <a:extLst>
              <a:ext uri="{FF2B5EF4-FFF2-40B4-BE49-F238E27FC236}">
                <a16:creationId xmlns:a16="http://schemas.microsoft.com/office/drawing/2014/main" id="{56B9DC76-CD7C-20A1-37F5-20800E3B34B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858</Words>
  <Application>Microsoft Office PowerPoint</Application>
  <PresentationFormat>Widescreen</PresentationFormat>
  <Paragraphs>81</Paragraphs>
  <Slides>46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ArialMT</vt:lpstr>
      <vt:lpstr>Calibri</vt:lpstr>
      <vt:lpstr>Calibri Light</vt:lpstr>
      <vt:lpstr>TimesNewRomanPSMT</vt:lpstr>
      <vt:lpstr>Office Theme</vt:lpstr>
      <vt:lpstr>10-8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2023-01-25T12:26:07Z</dcterms:modified>
</cp:coreProperties>
</file>