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3" r:id="rId2"/>
    <p:sldId id="304" r:id="rId3"/>
    <p:sldId id="256" r:id="rId4"/>
    <p:sldId id="305" r:id="rId5"/>
    <p:sldId id="258" r:id="rId6"/>
    <p:sldId id="306" r:id="rId7"/>
    <p:sldId id="281" r:id="rId8"/>
    <p:sldId id="307" r:id="rId9"/>
    <p:sldId id="282" r:id="rId10"/>
    <p:sldId id="308" r:id="rId11"/>
    <p:sldId id="283" r:id="rId12"/>
    <p:sldId id="309" r:id="rId13"/>
    <p:sldId id="284" r:id="rId14"/>
    <p:sldId id="310" r:id="rId15"/>
    <p:sldId id="289" r:id="rId16"/>
    <p:sldId id="311" r:id="rId17"/>
    <p:sldId id="290" r:id="rId18"/>
    <p:sldId id="312" r:id="rId19"/>
    <p:sldId id="291" r:id="rId20"/>
    <p:sldId id="313" r:id="rId21"/>
    <p:sldId id="292" r:id="rId22"/>
    <p:sldId id="314" r:id="rId23"/>
    <p:sldId id="299" r:id="rId24"/>
    <p:sldId id="315" r:id="rId25"/>
    <p:sldId id="300" r:id="rId26"/>
    <p:sldId id="316" r:id="rId27"/>
    <p:sldId id="302" r:id="rId28"/>
    <p:sldId id="317" r:id="rId29"/>
    <p:sldId id="293" r:id="rId30"/>
    <p:sldId id="31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F0163-8052-4489-B088-A1DECA3DE774}" v="18" dt="2023-01-25T12:38:51.0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7" d="100"/>
          <a:sy n="57" d="100"/>
        </p:scale>
        <p:origin x="102" y="9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DAF0163-8052-4489-B088-A1DECA3DE774}"/>
    <pc:docChg chg="custSel modSld">
      <pc:chgData name="Alfred Smith" userId="3c60a3631c0db8ad" providerId="LiveId" clId="{2DAF0163-8052-4489-B088-A1DECA3DE774}" dt="2023-01-25T12:38:51.095" v="55"/>
      <pc:docMkLst>
        <pc:docMk/>
      </pc:docMkLst>
      <pc:sldChg chg="addSp delSp modSp mod modTransition modAnim">
        <pc:chgData name="Alfred Smith" userId="3c60a3631c0db8ad" providerId="LiveId" clId="{2DAF0163-8052-4489-B088-A1DECA3DE774}" dt="2023-01-25T12:38:31.909" v="42"/>
        <pc:sldMkLst>
          <pc:docMk/>
          <pc:sldMk cId="3348757415" sldId="256"/>
        </pc:sldMkLst>
        <pc:spChg chg="add mod">
          <ac:chgData name="Alfred Smith" userId="3c60a3631c0db8ad" providerId="LiveId" clId="{2DAF0163-8052-4489-B088-A1DECA3DE774}" dt="2023-01-25T12:38:31.909" v="42"/>
          <ac:spMkLst>
            <pc:docMk/>
            <pc:sldMk cId="3348757415" sldId="256"/>
            <ac:spMk id="2" creationId="{AD8DFB87-6225-7AF7-B503-F573747AC70C}"/>
          </ac:spMkLst>
        </pc:spChg>
        <pc:spChg chg="del">
          <ac:chgData name="Alfred Smith" userId="3c60a3631c0db8ad" providerId="LiveId" clId="{2DAF0163-8052-4489-B088-A1DECA3DE774}" dt="2023-01-25T12:38:24.196" v="41" actId="478"/>
          <ac:spMkLst>
            <pc:docMk/>
            <pc:sldMk cId="3348757415" sldId="256"/>
            <ac:spMk id="6" creationId="{416C064E-628E-47C0-A712-DB178FE9901E}"/>
          </ac:spMkLst>
        </pc:spChg>
        <pc:picChg chg="del">
          <ac:chgData name="Alfred Smith" userId="3c60a3631c0db8ad" providerId="LiveId" clId="{2DAF0163-8052-4489-B088-A1DECA3DE774}" dt="2023-01-25T12:37:54.074" v="27"/>
          <ac:picMkLst>
            <pc:docMk/>
            <pc:sldMk cId="3348757415" sldId="256"/>
            <ac:picMk id="3" creationId="{8D9D3145-99D0-43AF-9A5F-F990EF275757}"/>
          </ac:picMkLst>
        </pc:picChg>
      </pc:sldChg>
      <pc:sldChg chg="addSp delSp modSp mod modTransition modAnim">
        <pc:chgData name="Alfred Smith" userId="3c60a3631c0db8ad" providerId="LiveId" clId="{2DAF0163-8052-4489-B088-A1DECA3DE774}" dt="2023-01-25T12:38:33.398" v="43"/>
        <pc:sldMkLst>
          <pc:docMk/>
          <pc:sldMk cId="525752733" sldId="258"/>
        </pc:sldMkLst>
        <pc:spChg chg="add mod">
          <ac:chgData name="Alfred Smith" userId="3c60a3631c0db8ad" providerId="LiveId" clId="{2DAF0163-8052-4489-B088-A1DECA3DE774}" dt="2023-01-25T12:38:33.398" v="43"/>
          <ac:spMkLst>
            <pc:docMk/>
            <pc:sldMk cId="525752733" sldId="258"/>
            <ac:spMk id="3" creationId="{9C4B8639-32F1-D308-2066-AA6CB3B74C62}"/>
          </ac:spMkLst>
        </pc:spChg>
        <pc:spChg chg="del">
          <ac:chgData name="Alfred Smith" userId="3c60a3631c0db8ad" providerId="LiveId" clId="{2DAF0163-8052-4489-B088-A1DECA3DE774}" dt="2023-01-25T12:38:22.591" v="40" actId="478"/>
          <ac:spMkLst>
            <pc:docMk/>
            <pc:sldMk cId="525752733" sldId="258"/>
            <ac:spMk id="6" creationId="{416C064E-628E-47C0-A712-DB178FE9901E}"/>
          </ac:spMkLst>
        </pc:spChg>
        <pc:picChg chg="del">
          <ac:chgData name="Alfred Smith" userId="3c60a3631c0db8ad" providerId="LiveId" clId="{2DAF0163-8052-4489-B088-A1DECA3DE774}" dt="2023-01-25T12:37:54.074" v="27"/>
          <ac:picMkLst>
            <pc:docMk/>
            <pc:sldMk cId="525752733" sldId="258"/>
            <ac:picMk id="2" creationId="{2487806B-B5CF-401F-B17D-F0F0056F7920}"/>
          </ac:picMkLst>
        </pc:picChg>
      </pc:sldChg>
      <pc:sldChg chg="addSp delSp modSp mod modTransition modAnim">
        <pc:chgData name="Alfred Smith" userId="3c60a3631c0db8ad" providerId="LiveId" clId="{2DAF0163-8052-4489-B088-A1DECA3DE774}" dt="2023-01-25T12:38:35.050" v="44"/>
        <pc:sldMkLst>
          <pc:docMk/>
          <pc:sldMk cId="2044568653" sldId="281"/>
        </pc:sldMkLst>
        <pc:spChg chg="add mod">
          <ac:chgData name="Alfred Smith" userId="3c60a3631c0db8ad" providerId="LiveId" clId="{2DAF0163-8052-4489-B088-A1DECA3DE774}" dt="2023-01-25T12:38:35.050" v="44"/>
          <ac:spMkLst>
            <pc:docMk/>
            <pc:sldMk cId="2044568653" sldId="281"/>
            <ac:spMk id="2" creationId="{B5AE93B1-8F40-2CAB-B787-3E4B371E16FF}"/>
          </ac:spMkLst>
        </pc:spChg>
        <pc:spChg chg="del">
          <ac:chgData name="Alfred Smith" userId="3c60a3631c0db8ad" providerId="LiveId" clId="{2DAF0163-8052-4489-B088-A1DECA3DE774}" dt="2023-01-25T12:38:21.044" v="39" actId="478"/>
          <ac:spMkLst>
            <pc:docMk/>
            <pc:sldMk cId="2044568653" sldId="281"/>
            <ac:spMk id="6" creationId="{416C064E-628E-47C0-A712-DB178FE9901E}"/>
          </ac:spMkLst>
        </pc:spChg>
        <pc:picChg chg="del">
          <ac:chgData name="Alfred Smith" userId="3c60a3631c0db8ad" providerId="LiveId" clId="{2DAF0163-8052-4489-B088-A1DECA3DE774}" dt="2023-01-25T12:37:54.074" v="27"/>
          <ac:picMkLst>
            <pc:docMk/>
            <pc:sldMk cId="2044568653" sldId="281"/>
            <ac:picMk id="5" creationId="{021E67E8-9019-44DC-9C6F-EF01D3876457}"/>
          </ac:picMkLst>
        </pc:picChg>
      </pc:sldChg>
      <pc:sldChg chg="addSp delSp modSp mod modTransition modAnim">
        <pc:chgData name="Alfred Smith" userId="3c60a3631c0db8ad" providerId="LiveId" clId="{2DAF0163-8052-4489-B088-A1DECA3DE774}" dt="2023-01-25T12:38:36.416" v="45"/>
        <pc:sldMkLst>
          <pc:docMk/>
          <pc:sldMk cId="3681266347" sldId="282"/>
        </pc:sldMkLst>
        <pc:spChg chg="add mod">
          <ac:chgData name="Alfred Smith" userId="3c60a3631c0db8ad" providerId="LiveId" clId="{2DAF0163-8052-4489-B088-A1DECA3DE774}" dt="2023-01-25T12:38:36.416" v="45"/>
          <ac:spMkLst>
            <pc:docMk/>
            <pc:sldMk cId="3681266347" sldId="282"/>
            <ac:spMk id="2" creationId="{D2DF119E-707B-733B-BAC8-B342C3FA8FAE}"/>
          </ac:spMkLst>
        </pc:spChg>
        <pc:spChg chg="del">
          <ac:chgData name="Alfred Smith" userId="3c60a3631c0db8ad" providerId="LiveId" clId="{2DAF0163-8052-4489-B088-A1DECA3DE774}" dt="2023-01-25T12:38:19.345" v="38" actId="478"/>
          <ac:spMkLst>
            <pc:docMk/>
            <pc:sldMk cId="3681266347" sldId="282"/>
            <ac:spMk id="6" creationId="{416C064E-628E-47C0-A712-DB178FE9901E}"/>
          </ac:spMkLst>
        </pc:spChg>
        <pc:picChg chg="del">
          <ac:chgData name="Alfred Smith" userId="3c60a3631c0db8ad" providerId="LiveId" clId="{2DAF0163-8052-4489-B088-A1DECA3DE774}" dt="2023-01-25T12:37:54.074" v="27"/>
          <ac:picMkLst>
            <pc:docMk/>
            <pc:sldMk cId="3681266347" sldId="282"/>
            <ac:picMk id="7" creationId="{59783A7E-81B6-4C3F-BC48-1DA40F67E8BD}"/>
          </ac:picMkLst>
        </pc:picChg>
      </pc:sldChg>
      <pc:sldChg chg="addSp delSp modSp mod modTransition modAnim">
        <pc:chgData name="Alfred Smith" userId="3c60a3631c0db8ad" providerId="LiveId" clId="{2DAF0163-8052-4489-B088-A1DECA3DE774}" dt="2023-01-25T12:38:37.768" v="46"/>
        <pc:sldMkLst>
          <pc:docMk/>
          <pc:sldMk cId="26953390" sldId="283"/>
        </pc:sldMkLst>
        <pc:spChg chg="add mod">
          <ac:chgData name="Alfred Smith" userId="3c60a3631c0db8ad" providerId="LiveId" clId="{2DAF0163-8052-4489-B088-A1DECA3DE774}" dt="2023-01-25T12:38:37.768" v="46"/>
          <ac:spMkLst>
            <pc:docMk/>
            <pc:sldMk cId="26953390" sldId="283"/>
            <ac:spMk id="2" creationId="{1D02634E-96CB-F944-7FCE-58241374F530}"/>
          </ac:spMkLst>
        </pc:spChg>
        <pc:spChg chg="del">
          <ac:chgData name="Alfred Smith" userId="3c60a3631c0db8ad" providerId="LiveId" clId="{2DAF0163-8052-4489-B088-A1DECA3DE774}" dt="2023-01-25T12:38:16.969" v="37" actId="478"/>
          <ac:spMkLst>
            <pc:docMk/>
            <pc:sldMk cId="26953390" sldId="283"/>
            <ac:spMk id="6" creationId="{416C064E-628E-47C0-A712-DB178FE9901E}"/>
          </ac:spMkLst>
        </pc:spChg>
        <pc:picChg chg="del">
          <ac:chgData name="Alfred Smith" userId="3c60a3631c0db8ad" providerId="LiveId" clId="{2DAF0163-8052-4489-B088-A1DECA3DE774}" dt="2023-01-25T12:37:54.074" v="27"/>
          <ac:picMkLst>
            <pc:docMk/>
            <pc:sldMk cId="26953390" sldId="283"/>
            <ac:picMk id="7" creationId="{9BA68FB1-E6EC-434F-98D0-AA03E2C850A2}"/>
          </ac:picMkLst>
        </pc:picChg>
      </pc:sldChg>
      <pc:sldChg chg="addSp delSp modSp mod modTransition modAnim">
        <pc:chgData name="Alfred Smith" userId="3c60a3631c0db8ad" providerId="LiveId" clId="{2DAF0163-8052-4489-B088-A1DECA3DE774}" dt="2023-01-25T12:38:39.146" v="47"/>
        <pc:sldMkLst>
          <pc:docMk/>
          <pc:sldMk cId="2872476414" sldId="284"/>
        </pc:sldMkLst>
        <pc:spChg chg="add mod">
          <ac:chgData name="Alfred Smith" userId="3c60a3631c0db8ad" providerId="LiveId" clId="{2DAF0163-8052-4489-B088-A1DECA3DE774}" dt="2023-01-25T12:38:39.146" v="47"/>
          <ac:spMkLst>
            <pc:docMk/>
            <pc:sldMk cId="2872476414" sldId="284"/>
            <ac:spMk id="2" creationId="{FD69E678-7F05-EACE-6C4F-3582CCD40DA8}"/>
          </ac:spMkLst>
        </pc:spChg>
        <pc:spChg chg="del">
          <ac:chgData name="Alfred Smith" userId="3c60a3631c0db8ad" providerId="LiveId" clId="{2DAF0163-8052-4489-B088-A1DECA3DE774}" dt="2023-01-25T12:38:14.477" v="36" actId="478"/>
          <ac:spMkLst>
            <pc:docMk/>
            <pc:sldMk cId="2872476414" sldId="284"/>
            <ac:spMk id="6" creationId="{416C064E-628E-47C0-A712-DB178FE9901E}"/>
          </ac:spMkLst>
        </pc:spChg>
        <pc:picChg chg="del">
          <ac:chgData name="Alfred Smith" userId="3c60a3631c0db8ad" providerId="LiveId" clId="{2DAF0163-8052-4489-B088-A1DECA3DE774}" dt="2023-01-25T12:37:54.074" v="27"/>
          <ac:picMkLst>
            <pc:docMk/>
            <pc:sldMk cId="2872476414" sldId="284"/>
            <ac:picMk id="7" creationId="{ECCC9395-B637-4E9A-B979-94FB1F235E2F}"/>
          </ac:picMkLst>
        </pc:picChg>
      </pc:sldChg>
      <pc:sldChg chg="addSp delSp modSp mod modTransition modAnim">
        <pc:chgData name="Alfred Smith" userId="3c60a3631c0db8ad" providerId="LiveId" clId="{2DAF0163-8052-4489-B088-A1DECA3DE774}" dt="2023-01-25T12:38:40.493" v="48"/>
        <pc:sldMkLst>
          <pc:docMk/>
          <pc:sldMk cId="1206678836" sldId="289"/>
        </pc:sldMkLst>
        <pc:spChg chg="add mod">
          <ac:chgData name="Alfred Smith" userId="3c60a3631c0db8ad" providerId="LiveId" clId="{2DAF0163-8052-4489-B088-A1DECA3DE774}" dt="2023-01-25T12:38:40.493" v="48"/>
          <ac:spMkLst>
            <pc:docMk/>
            <pc:sldMk cId="1206678836" sldId="289"/>
            <ac:spMk id="2" creationId="{D6F1FC18-1FBB-20A2-E97C-B5DD3189291A}"/>
          </ac:spMkLst>
        </pc:spChg>
        <pc:spChg chg="del">
          <ac:chgData name="Alfred Smith" userId="3c60a3631c0db8ad" providerId="LiveId" clId="{2DAF0163-8052-4489-B088-A1DECA3DE774}" dt="2023-01-25T12:38:12.858" v="35" actId="478"/>
          <ac:spMkLst>
            <pc:docMk/>
            <pc:sldMk cId="1206678836" sldId="289"/>
            <ac:spMk id="6" creationId="{416C064E-628E-47C0-A712-DB178FE9901E}"/>
          </ac:spMkLst>
        </pc:spChg>
        <pc:picChg chg="del">
          <ac:chgData name="Alfred Smith" userId="3c60a3631c0db8ad" providerId="LiveId" clId="{2DAF0163-8052-4489-B088-A1DECA3DE774}" dt="2023-01-25T12:37:54.074" v="27"/>
          <ac:picMkLst>
            <pc:docMk/>
            <pc:sldMk cId="1206678836" sldId="289"/>
            <ac:picMk id="9" creationId="{665FF800-6641-4DAB-B7D4-7994DBDAB6EA}"/>
          </ac:picMkLst>
        </pc:picChg>
      </pc:sldChg>
      <pc:sldChg chg="addSp delSp modSp mod modTransition modAnim">
        <pc:chgData name="Alfred Smith" userId="3c60a3631c0db8ad" providerId="LiveId" clId="{2DAF0163-8052-4489-B088-A1DECA3DE774}" dt="2023-01-25T12:38:41.847" v="49"/>
        <pc:sldMkLst>
          <pc:docMk/>
          <pc:sldMk cId="3289899634" sldId="290"/>
        </pc:sldMkLst>
        <pc:spChg chg="add mod">
          <ac:chgData name="Alfred Smith" userId="3c60a3631c0db8ad" providerId="LiveId" clId="{2DAF0163-8052-4489-B088-A1DECA3DE774}" dt="2023-01-25T12:38:41.847" v="49"/>
          <ac:spMkLst>
            <pc:docMk/>
            <pc:sldMk cId="3289899634" sldId="290"/>
            <ac:spMk id="2" creationId="{46AA6799-F93A-982D-D7A1-82CFF99A8A4C}"/>
          </ac:spMkLst>
        </pc:spChg>
        <pc:spChg chg="del">
          <ac:chgData name="Alfred Smith" userId="3c60a3631c0db8ad" providerId="LiveId" clId="{2DAF0163-8052-4489-B088-A1DECA3DE774}" dt="2023-01-25T12:38:11.198" v="34" actId="478"/>
          <ac:spMkLst>
            <pc:docMk/>
            <pc:sldMk cId="3289899634" sldId="290"/>
            <ac:spMk id="6" creationId="{416C064E-628E-47C0-A712-DB178FE9901E}"/>
          </ac:spMkLst>
        </pc:spChg>
        <pc:picChg chg="del">
          <ac:chgData name="Alfred Smith" userId="3c60a3631c0db8ad" providerId="LiveId" clId="{2DAF0163-8052-4489-B088-A1DECA3DE774}" dt="2023-01-25T12:37:54.074" v="27"/>
          <ac:picMkLst>
            <pc:docMk/>
            <pc:sldMk cId="3289899634" sldId="290"/>
            <ac:picMk id="3" creationId="{99B121D4-12A1-4EE8-B854-EB09D736A646}"/>
          </ac:picMkLst>
        </pc:picChg>
      </pc:sldChg>
      <pc:sldChg chg="addSp delSp modSp mod modTransition modAnim">
        <pc:chgData name="Alfred Smith" userId="3c60a3631c0db8ad" providerId="LiveId" clId="{2DAF0163-8052-4489-B088-A1DECA3DE774}" dt="2023-01-25T12:38:43.310" v="50"/>
        <pc:sldMkLst>
          <pc:docMk/>
          <pc:sldMk cId="66364055" sldId="291"/>
        </pc:sldMkLst>
        <pc:spChg chg="add mod">
          <ac:chgData name="Alfred Smith" userId="3c60a3631c0db8ad" providerId="LiveId" clId="{2DAF0163-8052-4489-B088-A1DECA3DE774}" dt="2023-01-25T12:38:43.310" v="50"/>
          <ac:spMkLst>
            <pc:docMk/>
            <pc:sldMk cId="66364055" sldId="291"/>
            <ac:spMk id="2" creationId="{8F97B21E-10E1-6BD5-55B1-428DF465D4D2}"/>
          </ac:spMkLst>
        </pc:spChg>
        <pc:spChg chg="del">
          <ac:chgData name="Alfred Smith" userId="3c60a3631c0db8ad" providerId="LiveId" clId="{2DAF0163-8052-4489-B088-A1DECA3DE774}" dt="2023-01-25T12:38:09.381" v="33" actId="478"/>
          <ac:spMkLst>
            <pc:docMk/>
            <pc:sldMk cId="66364055" sldId="291"/>
            <ac:spMk id="6" creationId="{416C064E-628E-47C0-A712-DB178FE9901E}"/>
          </ac:spMkLst>
        </pc:spChg>
        <pc:picChg chg="del">
          <ac:chgData name="Alfred Smith" userId="3c60a3631c0db8ad" providerId="LiveId" clId="{2DAF0163-8052-4489-B088-A1DECA3DE774}" dt="2023-01-25T12:37:54.074" v="27"/>
          <ac:picMkLst>
            <pc:docMk/>
            <pc:sldMk cId="66364055" sldId="291"/>
            <ac:picMk id="5" creationId="{AB8683B3-D7EA-48AC-820F-F7E6D73DA429}"/>
          </ac:picMkLst>
        </pc:picChg>
      </pc:sldChg>
      <pc:sldChg chg="addSp delSp modSp mod modTransition modAnim">
        <pc:chgData name="Alfred Smith" userId="3c60a3631c0db8ad" providerId="LiveId" clId="{2DAF0163-8052-4489-B088-A1DECA3DE774}" dt="2023-01-25T12:38:44.759" v="51"/>
        <pc:sldMkLst>
          <pc:docMk/>
          <pc:sldMk cId="768309068" sldId="292"/>
        </pc:sldMkLst>
        <pc:spChg chg="add mod">
          <ac:chgData name="Alfred Smith" userId="3c60a3631c0db8ad" providerId="LiveId" clId="{2DAF0163-8052-4489-B088-A1DECA3DE774}" dt="2023-01-25T12:38:44.759" v="51"/>
          <ac:spMkLst>
            <pc:docMk/>
            <pc:sldMk cId="768309068" sldId="292"/>
            <ac:spMk id="3" creationId="{85E180AD-1DFD-A65D-4C70-D36667C261C7}"/>
          </ac:spMkLst>
        </pc:spChg>
        <pc:spChg chg="del">
          <ac:chgData name="Alfred Smith" userId="3c60a3631c0db8ad" providerId="LiveId" clId="{2DAF0163-8052-4489-B088-A1DECA3DE774}" dt="2023-01-25T12:38:06.436" v="32" actId="478"/>
          <ac:spMkLst>
            <pc:docMk/>
            <pc:sldMk cId="768309068" sldId="292"/>
            <ac:spMk id="6" creationId="{416C064E-628E-47C0-A712-DB178FE9901E}"/>
          </ac:spMkLst>
        </pc:spChg>
        <pc:picChg chg="del">
          <ac:chgData name="Alfred Smith" userId="3c60a3631c0db8ad" providerId="LiveId" clId="{2DAF0163-8052-4489-B088-A1DECA3DE774}" dt="2023-01-25T12:37:54.074" v="27"/>
          <ac:picMkLst>
            <pc:docMk/>
            <pc:sldMk cId="768309068" sldId="292"/>
            <ac:picMk id="2" creationId="{09C33541-F8D5-4224-9331-187FBE52FF27}"/>
          </ac:picMkLst>
        </pc:picChg>
      </pc:sldChg>
      <pc:sldChg chg="addSp delSp modSp mod modTransition modAnim">
        <pc:chgData name="Alfred Smith" userId="3c60a3631c0db8ad" providerId="LiveId" clId="{2DAF0163-8052-4489-B088-A1DECA3DE774}" dt="2023-01-25T12:38:51.095" v="55"/>
        <pc:sldMkLst>
          <pc:docMk/>
          <pc:sldMk cId="1272472953" sldId="293"/>
        </pc:sldMkLst>
        <pc:spChg chg="add mod">
          <ac:chgData name="Alfred Smith" userId="3c60a3631c0db8ad" providerId="LiveId" clId="{2DAF0163-8052-4489-B088-A1DECA3DE774}" dt="2023-01-25T12:38:51.095" v="55"/>
          <ac:spMkLst>
            <pc:docMk/>
            <pc:sldMk cId="1272472953" sldId="293"/>
            <ac:spMk id="3" creationId="{08870271-0685-B777-B8C5-246C90A510FE}"/>
          </ac:spMkLst>
        </pc:spChg>
        <pc:spChg chg="del">
          <ac:chgData name="Alfred Smith" userId="3c60a3631c0db8ad" providerId="LiveId" clId="{2DAF0163-8052-4489-B088-A1DECA3DE774}" dt="2023-01-25T12:37:57.849" v="28" actId="478"/>
          <ac:spMkLst>
            <pc:docMk/>
            <pc:sldMk cId="1272472953" sldId="293"/>
            <ac:spMk id="6" creationId="{416C064E-628E-47C0-A712-DB178FE9901E}"/>
          </ac:spMkLst>
        </pc:spChg>
        <pc:picChg chg="del">
          <ac:chgData name="Alfred Smith" userId="3c60a3631c0db8ad" providerId="LiveId" clId="{2DAF0163-8052-4489-B088-A1DECA3DE774}" dt="2023-01-25T12:37:54.074" v="27"/>
          <ac:picMkLst>
            <pc:docMk/>
            <pc:sldMk cId="1272472953" sldId="293"/>
            <ac:picMk id="2" creationId="{696153EC-DFF6-4DC0-A203-9BBD74B2B729}"/>
          </ac:picMkLst>
        </pc:picChg>
      </pc:sldChg>
      <pc:sldChg chg="addSp delSp modSp mod modTransition modAnim">
        <pc:chgData name="Alfred Smith" userId="3c60a3631c0db8ad" providerId="LiveId" clId="{2DAF0163-8052-4489-B088-A1DECA3DE774}" dt="2023-01-25T12:38:46.264" v="52"/>
        <pc:sldMkLst>
          <pc:docMk/>
          <pc:sldMk cId="721879935" sldId="299"/>
        </pc:sldMkLst>
        <pc:spChg chg="add mod">
          <ac:chgData name="Alfred Smith" userId="3c60a3631c0db8ad" providerId="LiveId" clId="{2DAF0163-8052-4489-B088-A1DECA3DE774}" dt="2023-01-25T12:38:46.264" v="52"/>
          <ac:spMkLst>
            <pc:docMk/>
            <pc:sldMk cId="721879935" sldId="299"/>
            <ac:spMk id="3" creationId="{C059FB3E-6D30-2BD2-6417-FA8D01D9F4E2}"/>
          </ac:spMkLst>
        </pc:spChg>
        <pc:spChg chg="del">
          <ac:chgData name="Alfred Smith" userId="3c60a3631c0db8ad" providerId="LiveId" clId="{2DAF0163-8052-4489-B088-A1DECA3DE774}" dt="2023-01-25T12:38:04.785" v="31" actId="478"/>
          <ac:spMkLst>
            <pc:docMk/>
            <pc:sldMk cId="721879935" sldId="299"/>
            <ac:spMk id="6" creationId="{416C064E-628E-47C0-A712-DB178FE9901E}"/>
          </ac:spMkLst>
        </pc:spChg>
        <pc:picChg chg="del">
          <ac:chgData name="Alfred Smith" userId="3c60a3631c0db8ad" providerId="LiveId" clId="{2DAF0163-8052-4489-B088-A1DECA3DE774}" dt="2023-01-25T12:37:54.074" v="27"/>
          <ac:picMkLst>
            <pc:docMk/>
            <pc:sldMk cId="721879935" sldId="299"/>
            <ac:picMk id="2" creationId="{03DE6254-3C3B-4E16-9B86-D09597B0DFBA}"/>
          </ac:picMkLst>
        </pc:picChg>
      </pc:sldChg>
      <pc:sldChg chg="addSp delSp modSp mod modTransition modAnim">
        <pc:chgData name="Alfred Smith" userId="3c60a3631c0db8ad" providerId="LiveId" clId="{2DAF0163-8052-4489-B088-A1DECA3DE774}" dt="2023-01-25T12:38:47.684" v="53"/>
        <pc:sldMkLst>
          <pc:docMk/>
          <pc:sldMk cId="1788282103" sldId="300"/>
        </pc:sldMkLst>
        <pc:spChg chg="add mod">
          <ac:chgData name="Alfred Smith" userId="3c60a3631c0db8ad" providerId="LiveId" clId="{2DAF0163-8052-4489-B088-A1DECA3DE774}" dt="2023-01-25T12:38:47.684" v="53"/>
          <ac:spMkLst>
            <pc:docMk/>
            <pc:sldMk cId="1788282103" sldId="300"/>
            <ac:spMk id="2" creationId="{92778578-B74E-30CE-D27A-2B4430C367B4}"/>
          </ac:spMkLst>
        </pc:spChg>
        <pc:spChg chg="del">
          <ac:chgData name="Alfred Smith" userId="3c60a3631c0db8ad" providerId="LiveId" clId="{2DAF0163-8052-4489-B088-A1DECA3DE774}" dt="2023-01-25T12:38:03.108" v="30" actId="478"/>
          <ac:spMkLst>
            <pc:docMk/>
            <pc:sldMk cId="1788282103" sldId="300"/>
            <ac:spMk id="6" creationId="{416C064E-628E-47C0-A712-DB178FE9901E}"/>
          </ac:spMkLst>
        </pc:spChg>
        <pc:picChg chg="del">
          <ac:chgData name="Alfred Smith" userId="3c60a3631c0db8ad" providerId="LiveId" clId="{2DAF0163-8052-4489-B088-A1DECA3DE774}" dt="2023-01-25T12:37:54.074" v="27"/>
          <ac:picMkLst>
            <pc:docMk/>
            <pc:sldMk cId="1788282103" sldId="300"/>
            <ac:picMk id="3" creationId="{2187D939-2068-4783-9639-DF45523A481E}"/>
          </ac:picMkLst>
        </pc:picChg>
      </pc:sldChg>
      <pc:sldChg chg="addSp delSp modSp mod modTransition modAnim">
        <pc:chgData name="Alfred Smith" userId="3c60a3631c0db8ad" providerId="LiveId" clId="{2DAF0163-8052-4489-B088-A1DECA3DE774}" dt="2023-01-25T12:38:49.049" v="54"/>
        <pc:sldMkLst>
          <pc:docMk/>
          <pc:sldMk cId="875797209" sldId="302"/>
        </pc:sldMkLst>
        <pc:spChg chg="add mod">
          <ac:chgData name="Alfred Smith" userId="3c60a3631c0db8ad" providerId="LiveId" clId="{2DAF0163-8052-4489-B088-A1DECA3DE774}" dt="2023-01-25T12:38:49.049" v="54"/>
          <ac:spMkLst>
            <pc:docMk/>
            <pc:sldMk cId="875797209" sldId="302"/>
            <ac:spMk id="2" creationId="{9B0E1962-FDF9-02DD-90B4-B6B030A86AB4}"/>
          </ac:spMkLst>
        </pc:spChg>
        <pc:spChg chg="del">
          <ac:chgData name="Alfred Smith" userId="3c60a3631c0db8ad" providerId="LiveId" clId="{2DAF0163-8052-4489-B088-A1DECA3DE774}" dt="2023-01-25T12:38:01.347" v="29" actId="478"/>
          <ac:spMkLst>
            <pc:docMk/>
            <pc:sldMk cId="875797209" sldId="302"/>
            <ac:spMk id="6" creationId="{416C064E-628E-47C0-A712-DB178FE9901E}"/>
          </ac:spMkLst>
        </pc:spChg>
        <pc:picChg chg="del">
          <ac:chgData name="Alfred Smith" userId="3c60a3631c0db8ad" providerId="LiveId" clId="{2DAF0163-8052-4489-B088-A1DECA3DE774}" dt="2023-01-25T12:37:54.074" v="27"/>
          <ac:picMkLst>
            <pc:docMk/>
            <pc:sldMk cId="875797209" sldId="302"/>
            <ac:picMk id="3" creationId="{8FE426D6-714C-4353-81D8-777A39F3BB73}"/>
          </ac:picMkLst>
        </pc:picChg>
      </pc:sldChg>
      <pc:sldChg chg="delSp modTransition modAnim">
        <pc:chgData name="Alfred Smith" userId="3c60a3631c0db8ad" providerId="LiveId" clId="{2DAF0163-8052-4489-B088-A1DECA3DE774}" dt="2023-01-25T12:37:54.074" v="27"/>
        <pc:sldMkLst>
          <pc:docMk/>
          <pc:sldMk cId="625493193" sldId="303"/>
        </pc:sldMkLst>
        <pc:picChg chg="del">
          <ac:chgData name="Alfred Smith" userId="3c60a3631c0db8ad" providerId="LiveId" clId="{2DAF0163-8052-4489-B088-A1DECA3DE774}" dt="2023-01-25T12:37:54.074" v="27"/>
          <ac:picMkLst>
            <pc:docMk/>
            <pc:sldMk cId="625493193" sldId="303"/>
            <ac:picMk id="4" creationId="{ED7A4214-1450-44D1-B66D-B16F2B3DDDA9}"/>
          </ac:picMkLst>
        </pc:picChg>
      </pc:sldChg>
      <pc:sldChg chg="modSp mod modTransition">
        <pc:chgData name="Alfred Smith" userId="3c60a3631c0db8ad" providerId="LiveId" clId="{2DAF0163-8052-4489-B088-A1DECA3DE774}" dt="2023-01-25T12:37:54.074" v="27"/>
        <pc:sldMkLst>
          <pc:docMk/>
          <pc:sldMk cId="3699564050" sldId="304"/>
        </pc:sldMkLst>
        <pc:spChg chg="mod">
          <ac:chgData name="Alfred Smith" userId="3c60a3631c0db8ad" providerId="LiveId" clId="{2DAF0163-8052-4489-B088-A1DECA3DE774}" dt="2023-01-25T12:36:40.876" v="9" actId="14100"/>
          <ac:spMkLst>
            <pc:docMk/>
            <pc:sldMk cId="3699564050" sldId="304"/>
            <ac:spMk id="4" creationId="{99CC2C60-8E87-4190-9B30-138E1632EADD}"/>
          </ac:spMkLst>
        </pc:spChg>
      </pc:sldChg>
      <pc:sldChg chg="addSp delSp modSp mod modTransition">
        <pc:chgData name="Alfred Smith" userId="3c60a3631c0db8ad" providerId="LiveId" clId="{2DAF0163-8052-4489-B088-A1DECA3DE774}" dt="2023-01-25T12:37:54.074" v="27"/>
        <pc:sldMkLst>
          <pc:docMk/>
          <pc:sldMk cId="485007807" sldId="305"/>
        </pc:sldMkLst>
        <pc:spChg chg="del">
          <ac:chgData name="Alfred Smith" userId="3c60a3631c0db8ad" providerId="LiveId" clId="{2DAF0163-8052-4489-B088-A1DECA3DE774}" dt="2023-01-25T12:36:51.284" v="12" actId="478"/>
          <ac:spMkLst>
            <pc:docMk/>
            <pc:sldMk cId="485007807" sldId="305"/>
            <ac:spMk id="3" creationId="{1B4C246A-25C3-4107-85D3-2737950E1BFB}"/>
          </ac:spMkLst>
        </pc:spChg>
        <pc:spChg chg="add del mod">
          <ac:chgData name="Alfred Smith" userId="3c60a3631c0db8ad" providerId="LiveId" clId="{2DAF0163-8052-4489-B088-A1DECA3DE774}" dt="2023-01-25T12:36:48.497" v="11"/>
          <ac:spMkLst>
            <pc:docMk/>
            <pc:sldMk cId="485007807" sldId="305"/>
            <ac:spMk id="4" creationId="{A71AC598-B936-3D0B-1EC0-CB625C8100DE}"/>
          </ac:spMkLst>
        </pc:spChg>
        <pc:spChg chg="add mod">
          <ac:chgData name="Alfred Smith" userId="3c60a3631c0db8ad" providerId="LiveId" clId="{2DAF0163-8052-4489-B088-A1DECA3DE774}" dt="2023-01-25T12:36:52.367" v="13"/>
          <ac:spMkLst>
            <pc:docMk/>
            <pc:sldMk cId="485007807" sldId="305"/>
            <ac:spMk id="5" creationId="{8D3A0D3E-B5E6-75C5-DF45-6C2D6EF4004C}"/>
          </ac:spMkLst>
        </pc:spChg>
      </pc:sldChg>
      <pc:sldChg chg="modSp mod modTransition">
        <pc:chgData name="Alfred Smith" userId="3c60a3631c0db8ad" providerId="LiveId" clId="{2DAF0163-8052-4489-B088-A1DECA3DE774}" dt="2023-01-25T12:37:54.074" v="27"/>
        <pc:sldMkLst>
          <pc:docMk/>
          <pc:sldMk cId="3911780580" sldId="306"/>
        </pc:sldMkLst>
        <pc:spChg chg="mod">
          <ac:chgData name="Alfred Smith" userId="3c60a3631c0db8ad" providerId="LiveId" clId="{2DAF0163-8052-4489-B088-A1DECA3DE774}" dt="2023-01-25T12:37:03.525" v="14"/>
          <ac:spMkLst>
            <pc:docMk/>
            <pc:sldMk cId="3911780580" sldId="306"/>
            <ac:spMk id="4" creationId="{2A19FFC3-F0F2-4E9F-8008-759BA1EF57C4}"/>
          </ac:spMkLst>
        </pc:spChg>
      </pc:sldChg>
      <pc:sldChg chg="modSp mod modTransition">
        <pc:chgData name="Alfred Smith" userId="3c60a3631c0db8ad" providerId="LiveId" clId="{2DAF0163-8052-4489-B088-A1DECA3DE774}" dt="2023-01-25T12:37:54.074" v="27"/>
        <pc:sldMkLst>
          <pc:docMk/>
          <pc:sldMk cId="3292556475" sldId="307"/>
        </pc:sldMkLst>
        <pc:spChg chg="mod">
          <ac:chgData name="Alfred Smith" userId="3c60a3631c0db8ad" providerId="LiveId" clId="{2DAF0163-8052-4489-B088-A1DECA3DE774}" dt="2023-01-25T12:37:06.841" v="15"/>
          <ac:spMkLst>
            <pc:docMk/>
            <pc:sldMk cId="3292556475" sldId="307"/>
            <ac:spMk id="4" creationId="{091617CE-97DC-4754-B700-A742CE5C7125}"/>
          </ac:spMkLst>
        </pc:spChg>
      </pc:sldChg>
      <pc:sldChg chg="modSp mod modTransition">
        <pc:chgData name="Alfred Smith" userId="3c60a3631c0db8ad" providerId="LiveId" clId="{2DAF0163-8052-4489-B088-A1DECA3DE774}" dt="2023-01-25T12:37:54.074" v="27"/>
        <pc:sldMkLst>
          <pc:docMk/>
          <pc:sldMk cId="84152729" sldId="308"/>
        </pc:sldMkLst>
        <pc:spChg chg="mod">
          <ac:chgData name="Alfred Smith" userId="3c60a3631c0db8ad" providerId="LiveId" clId="{2DAF0163-8052-4489-B088-A1DECA3DE774}" dt="2023-01-25T12:37:09.529" v="16"/>
          <ac:spMkLst>
            <pc:docMk/>
            <pc:sldMk cId="84152729" sldId="308"/>
            <ac:spMk id="4" creationId="{26E757AE-39C1-41D0-9315-81977D99191C}"/>
          </ac:spMkLst>
        </pc:spChg>
      </pc:sldChg>
      <pc:sldChg chg="modSp mod modTransition">
        <pc:chgData name="Alfred Smith" userId="3c60a3631c0db8ad" providerId="LiveId" clId="{2DAF0163-8052-4489-B088-A1DECA3DE774}" dt="2023-01-25T12:37:54.074" v="27"/>
        <pc:sldMkLst>
          <pc:docMk/>
          <pc:sldMk cId="3506904326" sldId="309"/>
        </pc:sldMkLst>
        <pc:spChg chg="mod">
          <ac:chgData name="Alfred Smith" userId="3c60a3631c0db8ad" providerId="LiveId" clId="{2DAF0163-8052-4489-B088-A1DECA3DE774}" dt="2023-01-25T12:37:12.666" v="17"/>
          <ac:spMkLst>
            <pc:docMk/>
            <pc:sldMk cId="3506904326" sldId="309"/>
            <ac:spMk id="4" creationId="{AF9B7924-FDEF-4AD6-952F-6588261C0AD0}"/>
          </ac:spMkLst>
        </pc:spChg>
      </pc:sldChg>
      <pc:sldChg chg="modSp mod modTransition">
        <pc:chgData name="Alfred Smith" userId="3c60a3631c0db8ad" providerId="LiveId" clId="{2DAF0163-8052-4489-B088-A1DECA3DE774}" dt="2023-01-25T12:37:54.074" v="27"/>
        <pc:sldMkLst>
          <pc:docMk/>
          <pc:sldMk cId="796794005" sldId="310"/>
        </pc:sldMkLst>
        <pc:spChg chg="mod">
          <ac:chgData name="Alfred Smith" userId="3c60a3631c0db8ad" providerId="LiveId" clId="{2DAF0163-8052-4489-B088-A1DECA3DE774}" dt="2023-01-25T12:37:15.802" v="18"/>
          <ac:spMkLst>
            <pc:docMk/>
            <pc:sldMk cId="796794005" sldId="310"/>
            <ac:spMk id="4" creationId="{C5A0BA1D-CF83-454A-98F2-25BF06FACB05}"/>
          </ac:spMkLst>
        </pc:spChg>
      </pc:sldChg>
      <pc:sldChg chg="modSp mod modTransition">
        <pc:chgData name="Alfred Smith" userId="3c60a3631c0db8ad" providerId="LiveId" clId="{2DAF0163-8052-4489-B088-A1DECA3DE774}" dt="2023-01-25T12:37:54.074" v="27"/>
        <pc:sldMkLst>
          <pc:docMk/>
          <pc:sldMk cId="2723166451" sldId="311"/>
        </pc:sldMkLst>
        <pc:spChg chg="mod">
          <ac:chgData name="Alfred Smith" userId="3c60a3631c0db8ad" providerId="LiveId" clId="{2DAF0163-8052-4489-B088-A1DECA3DE774}" dt="2023-01-25T12:37:18.826" v="19"/>
          <ac:spMkLst>
            <pc:docMk/>
            <pc:sldMk cId="2723166451" sldId="311"/>
            <ac:spMk id="4" creationId="{13705630-F3A3-4B16-8922-36C2C93F1E2E}"/>
          </ac:spMkLst>
        </pc:spChg>
      </pc:sldChg>
      <pc:sldChg chg="modSp mod modTransition">
        <pc:chgData name="Alfred Smith" userId="3c60a3631c0db8ad" providerId="LiveId" clId="{2DAF0163-8052-4489-B088-A1DECA3DE774}" dt="2023-01-25T12:37:54.074" v="27"/>
        <pc:sldMkLst>
          <pc:docMk/>
          <pc:sldMk cId="2449757091" sldId="312"/>
        </pc:sldMkLst>
        <pc:spChg chg="mod">
          <ac:chgData name="Alfred Smith" userId="3c60a3631c0db8ad" providerId="LiveId" clId="{2DAF0163-8052-4489-B088-A1DECA3DE774}" dt="2023-01-25T12:37:22.013" v="20"/>
          <ac:spMkLst>
            <pc:docMk/>
            <pc:sldMk cId="2449757091" sldId="312"/>
            <ac:spMk id="4" creationId="{DC741020-9B50-41CE-B59C-0432560FB7ED}"/>
          </ac:spMkLst>
        </pc:spChg>
      </pc:sldChg>
      <pc:sldChg chg="modSp mod modTransition">
        <pc:chgData name="Alfred Smith" userId="3c60a3631c0db8ad" providerId="LiveId" clId="{2DAF0163-8052-4489-B088-A1DECA3DE774}" dt="2023-01-25T12:37:54.074" v="27"/>
        <pc:sldMkLst>
          <pc:docMk/>
          <pc:sldMk cId="2949795248" sldId="313"/>
        </pc:sldMkLst>
        <pc:spChg chg="mod">
          <ac:chgData name="Alfred Smith" userId="3c60a3631c0db8ad" providerId="LiveId" clId="{2DAF0163-8052-4489-B088-A1DECA3DE774}" dt="2023-01-25T12:37:25.276" v="21"/>
          <ac:spMkLst>
            <pc:docMk/>
            <pc:sldMk cId="2949795248" sldId="313"/>
            <ac:spMk id="4" creationId="{81FAC22A-908D-46B9-8B83-7A89ACD533E3}"/>
          </ac:spMkLst>
        </pc:spChg>
      </pc:sldChg>
      <pc:sldChg chg="modSp mod modTransition">
        <pc:chgData name="Alfred Smith" userId="3c60a3631c0db8ad" providerId="LiveId" clId="{2DAF0163-8052-4489-B088-A1DECA3DE774}" dt="2023-01-25T12:37:54.074" v="27"/>
        <pc:sldMkLst>
          <pc:docMk/>
          <pc:sldMk cId="3689342894" sldId="314"/>
        </pc:sldMkLst>
        <pc:spChg chg="mod">
          <ac:chgData name="Alfred Smith" userId="3c60a3631c0db8ad" providerId="LiveId" clId="{2DAF0163-8052-4489-B088-A1DECA3DE774}" dt="2023-01-25T12:37:27.752" v="22"/>
          <ac:spMkLst>
            <pc:docMk/>
            <pc:sldMk cId="3689342894" sldId="314"/>
            <ac:spMk id="3" creationId="{8E416DD7-C1B1-41F0-AD92-F56E7D74C733}"/>
          </ac:spMkLst>
        </pc:spChg>
      </pc:sldChg>
      <pc:sldChg chg="modSp mod modTransition">
        <pc:chgData name="Alfred Smith" userId="3c60a3631c0db8ad" providerId="LiveId" clId="{2DAF0163-8052-4489-B088-A1DECA3DE774}" dt="2023-01-25T12:37:54.074" v="27"/>
        <pc:sldMkLst>
          <pc:docMk/>
          <pc:sldMk cId="502742652" sldId="315"/>
        </pc:sldMkLst>
        <pc:spChg chg="mod">
          <ac:chgData name="Alfred Smith" userId="3c60a3631c0db8ad" providerId="LiveId" clId="{2DAF0163-8052-4489-B088-A1DECA3DE774}" dt="2023-01-25T12:37:30.794" v="23"/>
          <ac:spMkLst>
            <pc:docMk/>
            <pc:sldMk cId="502742652" sldId="315"/>
            <ac:spMk id="4" creationId="{78B3119C-96E1-4B9D-8D3D-F28988457E7A}"/>
          </ac:spMkLst>
        </pc:spChg>
      </pc:sldChg>
      <pc:sldChg chg="modSp mod modTransition">
        <pc:chgData name="Alfred Smith" userId="3c60a3631c0db8ad" providerId="LiveId" clId="{2DAF0163-8052-4489-B088-A1DECA3DE774}" dt="2023-01-25T12:37:54.074" v="27"/>
        <pc:sldMkLst>
          <pc:docMk/>
          <pc:sldMk cId="3905496348" sldId="316"/>
        </pc:sldMkLst>
        <pc:spChg chg="mod">
          <ac:chgData name="Alfred Smith" userId="3c60a3631c0db8ad" providerId="LiveId" clId="{2DAF0163-8052-4489-B088-A1DECA3DE774}" dt="2023-01-25T12:37:33.799" v="24"/>
          <ac:spMkLst>
            <pc:docMk/>
            <pc:sldMk cId="3905496348" sldId="316"/>
            <ac:spMk id="4" creationId="{CF829023-75BD-4D77-801F-D10E4A8A1481}"/>
          </ac:spMkLst>
        </pc:spChg>
      </pc:sldChg>
      <pc:sldChg chg="modSp mod modTransition">
        <pc:chgData name="Alfred Smith" userId="3c60a3631c0db8ad" providerId="LiveId" clId="{2DAF0163-8052-4489-B088-A1DECA3DE774}" dt="2023-01-25T12:37:54.074" v="27"/>
        <pc:sldMkLst>
          <pc:docMk/>
          <pc:sldMk cId="2830884949" sldId="317"/>
        </pc:sldMkLst>
        <pc:spChg chg="mod">
          <ac:chgData name="Alfred Smith" userId="3c60a3631c0db8ad" providerId="LiveId" clId="{2DAF0163-8052-4489-B088-A1DECA3DE774}" dt="2023-01-25T12:37:38.360" v="25"/>
          <ac:spMkLst>
            <pc:docMk/>
            <pc:sldMk cId="2830884949" sldId="317"/>
            <ac:spMk id="4" creationId="{9EC4EFD8-9457-42E1-878A-166C1FC050FC}"/>
          </ac:spMkLst>
        </pc:spChg>
      </pc:sldChg>
      <pc:sldChg chg="modSp mod modTransition">
        <pc:chgData name="Alfred Smith" userId="3c60a3631c0db8ad" providerId="LiveId" clId="{2DAF0163-8052-4489-B088-A1DECA3DE774}" dt="2023-01-25T12:37:54.074" v="27"/>
        <pc:sldMkLst>
          <pc:docMk/>
          <pc:sldMk cId="4018049754" sldId="318"/>
        </pc:sldMkLst>
        <pc:spChg chg="mod">
          <ac:chgData name="Alfred Smith" userId="3c60a3631c0db8ad" providerId="LiveId" clId="{2DAF0163-8052-4489-B088-A1DECA3DE774}" dt="2023-01-25T12:37:41.456" v="26"/>
          <ac:spMkLst>
            <pc:docMk/>
            <pc:sldMk cId="4018049754" sldId="318"/>
            <ac:spMk id="4" creationId="{E55DD950-540F-46E8-934C-3148EA162AF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121F4-5ABD-4560-98BD-8CFB88E1CF37}" type="datetimeFigureOut">
              <a:rPr lang="en-ZA" smtClean="0"/>
              <a:t>2023/01/25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E9BBCE-7F5E-4B35-8B5B-0816624D14EB}" type="slidenum">
              <a:rPr lang="en-ZA" smtClean="0"/>
              <a:t>‹#›</a:t>
            </a:fld>
            <a:endParaRPr lang="en-ZA"/>
          </a:p>
        </p:txBody>
      </p:sp>
    </p:spTree>
    <p:extLst>
      <p:ext uri="{BB962C8B-B14F-4D97-AF65-F5344CB8AC3E}">
        <p14:creationId xmlns:p14="http://schemas.microsoft.com/office/powerpoint/2010/main" val="3847082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F3E9BBCE-7F5E-4B35-8B5B-0816624D14EB}" type="slidenum">
              <a:rPr lang="en-ZA" smtClean="0"/>
              <a:t>1</a:t>
            </a:fld>
            <a:endParaRPr lang="en-ZA"/>
          </a:p>
        </p:txBody>
      </p:sp>
    </p:spTree>
    <p:extLst>
      <p:ext uri="{BB962C8B-B14F-4D97-AF65-F5344CB8AC3E}">
        <p14:creationId xmlns:p14="http://schemas.microsoft.com/office/powerpoint/2010/main" val="670281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ZA" dirty="0"/>
          </a:p>
        </p:txBody>
      </p:sp>
      <p:sp>
        <p:nvSpPr>
          <p:cNvPr id="4" name="Slide Number Placeholder 3"/>
          <p:cNvSpPr>
            <a:spLocks noGrp="1"/>
          </p:cNvSpPr>
          <p:nvPr>
            <p:ph type="sldNum" sz="quarter" idx="5"/>
          </p:nvPr>
        </p:nvSpPr>
        <p:spPr/>
        <p:txBody>
          <a:bodyPr/>
          <a:lstStyle/>
          <a:p>
            <a:fld id="{F3E9BBCE-7F5E-4B35-8B5B-0816624D14EB}" type="slidenum">
              <a:rPr lang="en-ZA" smtClean="0"/>
              <a:t>3</a:t>
            </a:fld>
            <a:endParaRPr lang="en-ZA"/>
          </a:p>
        </p:txBody>
      </p:sp>
    </p:spTree>
    <p:extLst>
      <p:ext uri="{BB962C8B-B14F-4D97-AF65-F5344CB8AC3E}">
        <p14:creationId xmlns:p14="http://schemas.microsoft.com/office/powerpoint/2010/main" val="1648233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8A6A-087B-40C7-80FD-CE161B3FE4C9}"/>
              </a:ext>
            </a:extLst>
          </p:cNvPr>
          <p:cNvSpPr>
            <a:spLocks noGrp="1"/>
          </p:cNvSpPr>
          <p:nvPr>
            <p:ph type="title"/>
          </p:nvPr>
        </p:nvSpPr>
        <p:spPr/>
        <p:txBody>
          <a:bodyPr/>
          <a:lstStyle/>
          <a:p>
            <a:r>
              <a:rPr lang="en-IN" dirty="0"/>
              <a:t>10-9</a:t>
            </a:r>
          </a:p>
        </p:txBody>
      </p:sp>
      <p:sp>
        <p:nvSpPr>
          <p:cNvPr id="3" name="Content Placeholder 2">
            <a:extLst>
              <a:ext uri="{FF2B5EF4-FFF2-40B4-BE49-F238E27FC236}">
                <a16:creationId xmlns:a16="http://schemas.microsoft.com/office/drawing/2014/main" id="{BBE348D9-D9AC-4AB8-8ADA-AAD568684FA3}"/>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625493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53BE7-C9E0-4B45-B725-591AACF3AED1}"/>
              </a:ext>
            </a:extLst>
          </p:cNvPr>
          <p:cNvPicPr>
            <a:picLocks noChangeAspect="1"/>
          </p:cNvPicPr>
          <p:nvPr/>
        </p:nvPicPr>
        <p:blipFill>
          <a:blip r:embed="rId2"/>
          <a:stretch>
            <a:fillRect/>
          </a:stretch>
        </p:blipFill>
        <p:spPr>
          <a:xfrm>
            <a:off x="0" y="0"/>
            <a:ext cx="13490408" cy="6858000"/>
          </a:xfrm>
          <a:prstGeom prst="rect">
            <a:avLst/>
          </a:prstGeom>
        </p:spPr>
      </p:pic>
      <p:sp>
        <p:nvSpPr>
          <p:cNvPr id="4" name="TextBox 3">
            <a:extLst>
              <a:ext uri="{FF2B5EF4-FFF2-40B4-BE49-F238E27FC236}">
                <a16:creationId xmlns:a16="http://schemas.microsoft.com/office/drawing/2014/main" id="{26E757AE-39C1-41D0-9315-81977D99191C}"/>
              </a:ext>
            </a:extLst>
          </p:cNvPr>
          <p:cNvSpPr txBox="1"/>
          <p:nvPr/>
        </p:nvSpPr>
        <p:spPr>
          <a:xfrm>
            <a:off x="0" y="0"/>
            <a:ext cx="3116424" cy="584775"/>
          </a:xfrm>
          <a:prstGeom prst="rect">
            <a:avLst/>
          </a:prstGeom>
          <a:noFill/>
        </p:spPr>
        <p:txBody>
          <a:bodyPr wrap="square" rtlCol="0">
            <a:spAutoFit/>
          </a:bodyPr>
          <a:lstStyle/>
          <a:p>
            <a:r>
              <a:rPr lang="en-ZA" sz="3200" i="0" u="none" strike="noStrike" baseline="0" dirty="0">
                <a:solidFill>
                  <a:schemeClr val="bg1"/>
                </a:solidFill>
                <a:latin typeface="TimesNewRomanPSMT"/>
              </a:rPr>
              <a:t>Exodus </a:t>
            </a:r>
            <a:r>
              <a:rPr lang="en-IN" sz="2000" b="1" cap="all" dirty="0">
                <a:solidFill>
                  <a:schemeClr val="bg1"/>
                </a:solidFill>
                <a:latin typeface="ArialMT"/>
              </a:rPr>
              <a:t>32:4</a:t>
            </a:r>
            <a:endParaRPr lang="bo-CN" sz="2000" b="1" cap="all" dirty="0">
              <a:solidFill>
                <a:schemeClr val="bg1"/>
              </a:solidFill>
              <a:latin typeface="ArialMT"/>
            </a:endParaRPr>
          </a:p>
        </p:txBody>
      </p:sp>
    </p:spTree>
    <p:extLst>
      <p:ext uri="{BB962C8B-B14F-4D97-AF65-F5344CB8AC3E}">
        <p14:creationId xmlns:p14="http://schemas.microsoft.com/office/powerpoint/2010/main" val="84152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6They rose up early on the next day, and offered burnt offerings, and brought peace offerings; and the people sat down to eat and to drink, and rose up to play.</a:t>
            </a:r>
            <a:endParaRPr lang="en-ZA" dirty="0"/>
          </a:p>
        </p:txBody>
      </p:sp>
      <p:sp>
        <p:nvSpPr>
          <p:cNvPr id="2" name="TextBox 1">
            <a:extLst>
              <a:ext uri="{FF2B5EF4-FFF2-40B4-BE49-F238E27FC236}">
                <a16:creationId xmlns:a16="http://schemas.microsoft.com/office/drawing/2014/main" id="{1D02634E-96CB-F944-7FCE-58241374F53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95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14A14F-A208-4AC5-B683-A410E39A5278}"/>
              </a:ext>
            </a:extLst>
          </p:cNvPr>
          <p:cNvPicPr>
            <a:picLocks noChangeAspect="1"/>
          </p:cNvPicPr>
          <p:nvPr/>
        </p:nvPicPr>
        <p:blipFill>
          <a:blip r:embed="rId2"/>
          <a:stretch>
            <a:fillRect/>
          </a:stretch>
        </p:blipFill>
        <p:spPr>
          <a:xfrm>
            <a:off x="0" y="-1"/>
            <a:ext cx="12192000" cy="7250427"/>
          </a:xfrm>
          <a:prstGeom prst="rect">
            <a:avLst/>
          </a:prstGeom>
        </p:spPr>
      </p:pic>
      <p:sp>
        <p:nvSpPr>
          <p:cNvPr id="4" name="TextBox 3">
            <a:extLst>
              <a:ext uri="{FF2B5EF4-FFF2-40B4-BE49-F238E27FC236}">
                <a16:creationId xmlns:a16="http://schemas.microsoft.com/office/drawing/2014/main" id="{AF9B7924-FDEF-4AD6-952F-6588261C0AD0}"/>
              </a:ext>
            </a:extLst>
          </p:cNvPr>
          <p:cNvSpPr txBox="1"/>
          <p:nvPr/>
        </p:nvSpPr>
        <p:spPr>
          <a:xfrm>
            <a:off x="0" y="0"/>
            <a:ext cx="3116424" cy="584775"/>
          </a:xfrm>
          <a:prstGeom prst="rect">
            <a:avLst/>
          </a:prstGeom>
          <a:noFill/>
        </p:spPr>
        <p:txBody>
          <a:bodyPr wrap="square" rtlCol="0">
            <a:spAutoFit/>
          </a:bodyPr>
          <a:lstStyle/>
          <a:p>
            <a:r>
              <a:rPr lang="en-ZA" sz="3200" i="0" u="none" strike="noStrike" baseline="0" dirty="0">
                <a:solidFill>
                  <a:schemeClr val="bg1"/>
                </a:solidFill>
                <a:latin typeface="TimesNewRomanPSMT"/>
              </a:rPr>
              <a:t>Exodus </a:t>
            </a:r>
            <a:r>
              <a:rPr lang="en-IN" sz="2000" b="1" cap="all" dirty="0">
                <a:solidFill>
                  <a:schemeClr val="bg1"/>
                </a:solidFill>
                <a:latin typeface="ArialMT"/>
              </a:rPr>
              <a:t>32:6</a:t>
            </a:r>
            <a:endParaRPr lang="bo-CN" sz="2000" b="1" cap="all" dirty="0">
              <a:solidFill>
                <a:schemeClr val="bg1"/>
              </a:solidFill>
              <a:latin typeface="ArialMT"/>
            </a:endParaRPr>
          </a:p>
        </p:txBody>
      </p:sp>
    </p:spTree>
    <p:extLst>
      <p:ext uri="{BB962C8B-B14F-4D97-AF65-F5344CB8AC3E}">
        <p14:creationId xmlns:p14="http://schemas.microsoft.com/office/powerpoint/2010/main" val="3506904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7Yahweh spoke to Moses, “Go, get down; for your people, whom you brought up out of the land of Egypt, have corrupted themselves! </a:t>
            </a:r>
            <a:endParaRPr lang="en-ZA" dirty="0"/>
          </a:p>
        </p:txBody>
      </p:sp>
      <p:sp>
        <p:nvSpPr>
          <p:cNvPr id="2" name="TextBox 1">
            <a:extLst>
              <a:ext uri="{FF2B5EF4-FFF2-40B4-BE49-F238E27FC236}">
                <a16:creationId xmlns:a16="http://schemas.microsoft.com/office/drawing/2014/main" id="{FD69E678-7F05-EACE-6C4F-3582CCD40DA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72476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DCA70-AD1A-48A7-A22B-03B3968B4F2C}"/>
              </a:ext>
            </a:extLst>
          </p:cNvPr>
          <p:cNvPicPr>
            <a:picLocks noChangeAspect="1"/>
          </p:cNvPicPr>
          <p:nvPr/>
        </p:nvPicPr>
        <p:blipFill>
          <a:blip r:embed="rId2"/>
          <a:stretch>
            <a:fillRect/>
          </a:stretch>
        </p:blipFill>
        <p:spPr>
          <a:xfrm>
            <a:off x="0" y="-579997"/>
            <a:ext cx="12192000" cy="7437997"/>
          </a:xfrm>
          <a:prstGeom prst="rect">
            <a:avLst/>
          </a:prstGeom>
        </p:spPr>
      </p:pic>
      <p:sp>
        <p:nvSpPr>
          <p:cNvPr id="4" name="TextBox 3">
            <a:extLst>
              <a:ext uri="{FF2B5EF4-FFF2-40B4-BE49-F238E27FC236}">
                <a16:creationId xmlns:a16="http://schemas.microsoft.com/office/drawing/2014/main" id="{C5A0BA1D-CF83-454A-98F2-25BF06FACB05}"/>
              </a:ext>
            </a:extLst>
          </p:cNvPr>
          <p:cNvSpPr txBox="1"/>
          <p:nvPr/>
        </p:nvSpPr>
        <p:spPr>
          <a:xfrm>
            <a:off x="0" y="0"/>
            <a:ext cx="3116424" cy="584775"/>
          </a:xfrm>
          <a:prstGeom prst="rect">
            <a:avLst/>
          </a:prstGeom>
          <a:noFill/>
        </p:spPr>
        <p:txBody>
          <a:bodyPr wrap="square" rtlCol="0">
            <a:spAutoFit/>
          </a:bodyPr>
          <a:lstStyle/>
          <a:p>
            <a:r>
              <a:rPr lang="en-ZA" sz="3200" i="0" u="none" strike="noStrike" baseline="0" dirty="0">
                <a:solidFill>
                  <a:schemeClr val="bg1"/>
                </a:solidFill>
                <a:latin typeface="TimesNewRomanPSMT"/>
              </a:rPr>
              <a:t>Exodus </a:t>
            </a:r>
            <a:r>
              <a:rPr lang="en-IN" sz="2000" b="1" cap="all" dirty="0">
                <a:solidFill>
                  <a:schemeClr val="bg1"/>
                </a:solidFill>
                <a:latin typeface="ArialMT"/>
              </a:rPr>
              <a:t>32:7</a:t>
            </a:r>
            <a:endParaRPr lang="bo-CN" sz="2000" b="1" cap="all" dirty="0">
              <a:solidFill>
                <a:schemeClr val="bg1"/>
              </a:solidFill>
              <a:latin typeface="ArialMT"/>
            </a:endParaRPr>
          </a:p>
        </p:txBody>
      </p:sp>
    </p:spTree>
    <p:extLst>
      <p:ext uri="{BB962C8B-B14F-4D97-AF65-F5344CB8AC3E}">
        <p14:creationId xmlns:p14="http://schemas.microsoft.com/office/powerpoint/2010/main" val="796794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15Moses turned, and went down from the mountain, with the two tablets of the covenant in his hand; tablets that were written on both their sides. They were written on one side and on the other.</a:t>
            </a:r>
            <a:endParaRPr lang="en-ZA" dirty="0"/>
          </a:p>
        </p:txBody>
      </p:sp>
      <p:sp>
        <p:nvSpPr>
          <p:cNvPr id="2" name="TextBox 1">
            <a:extLst>
              <a:ext uri="{FF2B5EF4-FFF2-40B4-BE49-F238E27FC236}">
                <a16:creationId xmlns:a16="http://schemas.microsoft.com/office/drawing/2014/main" id="{D6F1FC18-1FBB-20A2-E97C-B5DD3189291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6678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0BEF4B-3A94-4B60-8157-19C1AC76268D}"/>
              </a:ext>
            </a:extLst>
          </p:cNvPr>
          <p:cNvPicPr>
            <a:picLocks noChangeAspect="1"/>
          </p:cNvPicPr>
          <p:nvPr/>
        </p:nvPicPr>
        <p:blipFill>
          <a:blip r:embed="rId2"/>
          <a:stretch>
            <a:fillRect/>
          </a:stretch>
        </p:blipFill>
        <p:spPr>
          <a:xfrm>
            <a:off x="0" y="0"/>
            <a:ext cx="12192000" cy="7184804"/>
          </a:xfrm>
          <a:prstGeom prst="rect">
            <a:avLst/>
          </a:prstGeom>
        </p:spPr>
      </p:pic>
      <p:sp>
        <p:nvSpPr>
          <p:cNvPr id="4" name="TextBox 3">
            <a:extLst>
              <a:ext uri="{FF2B5EF4-FFF2-40B4-BE49-F238E27FC236}">
                <a16:creationId xmlns:a16="http://schemas.microsoft.com/office/drawing/2014/main" id="{13705630-F3A3-4B16-8922-36C2C93F1E2E}"/>
              </a:ext>
            </a:extLst>
          </p:cNvPr>
          <p:cNvSpPr txBox="1"/>
          <p:nvPr/>
        </p:nvSpPr>
        <p:spPr>
          <a:xfrm>
            <a:off x="0" y="0"/>
            <a:ext cx="3116424" cy="584775"/>
          </a:xfrm>
          <a:prstGeom prst="rect">
            <a:avLst/>
          </a:prstGeom>
          <a:noFill/>
        </p:spPr>
        <p:txBody>
          <a:bodyPr wrap="square" rtlCol="0">
            <a:spAutoFit/>
          </a:bodyPr>
          <a:lstStyle/>
          <a:p>
            <a:r>
              <a:rPr lang="en-ZA" sz="3200" i="0" u="none" strike="noStrike" baseline="0" dirty="0">
                <a:solidFill>
                  <a:schemeClr val="bg1"/>
                </a:solidFill>
                <a:latin typeface="TimesNewRomanPSMT"/>
              </a:rPr>
              <a:t>Exodus </a:t>
            </a:r>
            <a:r>
              <a:rPr lang="en-IN" sz="2000" b="1" cap="all" dirty="0">
                <a:solidFill>
                  <a:schemeClr val="bg1"/>
                </a:solidFill>
                <a:latin typeface="ArialMT"/>
              </a:rPr>
              <a:t>32:15</a:t>
            </a:r>
            <a:endParaRPr lang="bo-CN" sz="2000" b="1" cap="all" dirty="0">
              <a:solidFill>
                <a:schemeClr val="bg1"/>
              </a:solidFill>
              <a:latin typeface="ArialMT"/>
            </a:endParaRPr>
          </a:p>
        </p:txBody>
      </p:sp>
    </p:spTree>
    <p:extLst>
      <p:ext uri="{BB962C8B-B14F-4D97-AF65-F5344CB8AC3E}">
        <p14:creationId xmlns:p14="http://schemas.microsoft.com/office/powerpoint/2010/main" val="2723166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16The tablets were the work of God, and the writing was the writing of God, engraved on the tablets.</a:t>
            </a:r>
            <a:endParaRPr lang="en-ZA" dirty="0"/>
          </a:p>
        </p:txBody>
      </p:sp>
      <p:sp>
        <p:nvSpPr>
          <p:cNvPr id="2" name="TextBox 1">
            <a:extLst>
              <a:ext uri="{FF2B5EF4-FFF2-40B4-BE49-F238E27FC236}">
                <a16:creationId xmlns:a16="http://schemas.microsoft.com/office/drawing/2014/main" id="{46AA6799-F93A-982D-D7A1-82CFF99A8A4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89899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F243F-9B55-41D8-8EC2-F0EE3D70AA73}"/>
              </a:ext>
            </a:extLst>
          </p:cNvPr>
          <p:cNvPicPr>
            <a:picLocks noChangeAspect="1"/>
          </p:cNvPicPr>
          <p:nvPr/>
        </p:nvPicPr>
        <p:blipFill>
          <a:blip r:embed="rId2"/>
          <a:stretch>
            <a:fillRect/>
          </a:stretch>
        </p:blipFill>
        <p:spPr>
          <a:xfrm>
            <a:off x="0" y="-3515301"/>
            <a:ext cx="17739360" cy="10373302"/>
          </a:xfrm>
          <a:prstGeom prst="rect">
            <a:avLst/>
          </a:prstGeom>
        </p:spPr>
      </p:pic>
      <p:sp>
        <p:nvSpPr>
          <p:cNvPr id="4" name="TextBox 3">
            <a:extLst>
              <a:ext uri="{FF2B5EF4-FFF2-40B4-BE49-F238E27FC236}">
                <a16:creationId xmlns:a16="http://schemas.microsoft.com/office/drawing/2014/main" id="{DC741020-9B50-41CE-B59C-0432560FB7ED}"/>
              </a:ext>
            </a:extLst>
          </p:cNvPr>
          <p:cNvSpPr txBox="1"/>
          <p:nvPr/>
        </p:nvSpPr>
        <p:spPr>
          <a:xfrm>
            <a:off x="0" y="0"/>
            <a:ext cx="3116424" cy="584775"/>
          </a:xfrm>
          <a:prstGeom prst="rect">
            <a:avLst/>
          </a:prstGeom>
          <a:noFill/>
        </p:spPr>
        <p:txBody>
          <a:bodyPr wrap="square" rtlCol="0">
            <a:spAutoFit/>
          </a:bodyPr>
          <a:lstStyle/>
          <a:p>
            <a:r>
              <a:rPr lang="en-ZA" sz="3200" i="0" u="none" strike="noStrike" baseline="0" dirty="0">
                <a:solidFill>
                  <a:schemeClr val="bg1"/>
                </a:solidFill>
                <a:latin typeface="TimesNewRomanPSMT"/>
              </a:rPr>
              <a:t>Exodus </a:t>
            </a:r>
            <a:r>
              <a:rPr lang="en-IN" sz="2000" b="1" cap="all" dirty="0">
                <a:solidFill>
                  <a:schemeClr val="bg1"/>
                </a:solidFill>
                <a:latin typeface="ArialMT"/>
              </a:rPr>
              <a:t>32:16</a:t>
            </a:r>
            <a:endParaRPr lang="bo-CN" sz="2000" b="1" cap="all" dirty="0">
              <a:solidFill>
                <a:schemeClr val="bg1"/>
              </a:solidFill>
              <a:latin typeface="ArialMT"/>
            </a:endParaRPr>
          </a:p>
        </p:txBody>
      </p:sp>
    </p:spTree>
    <p:extLst>
      <p:ext uri="{BB962C8B-B14F-4D97-AF65-F5344CB8AC3E}">
        <p14:creationId xmlns:p14="http://schemas.microsoft.com/office/powerpoint/2010/main" val="2449757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19As soon as he came near to the camp, he saw the calf and the dancing. Then Moses’ anger grew hot, and he threw the tablets out of his hands, and broke them beneath the mountain. </a:t>
            </a:r>
            <a:endParaRPr lang="en-ZA" dirty="0"/>
          </a:p>
        </p:txBody>
      </p:sp>
      <p:sp>
        <p:nvSpPr>
          <p:cNvPr id="2" name="TextBox 1">
            <a:extLst>
              <a:ext uri="{FF2B5EF4-FFF2-40B4-BE49-F238E27FC236}">
                <a16:creationId xmlns:a16="http://schemas.microsoft.com/office/drawing/2014/main" id="{8F97B21E-10E1-6BD5-55B1-428DF465D4D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6364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D97B39-5937-4483-8A3F-2365C762F987}"/>
              </a:ext>
            </a:extLst>
          </p:cNvPr>
          <p:cNvPicPr>
            <a:picLocks noChangeAspect="1"/>
          </p:cNvPicPr>
          <p:nvPr/>
        </p:nvPicPr>
        <p:blipFill>
          <a:blip r:embed="rId2"/>
          <a:stretch>
            <a:fillRect/>
          </a:stretch>
        </p:blipFill>
        <p:spPr>
          <a:xfrm>
            <a:off x="0" y="-1"/>
            <a:ext cx="12192000" cy="7352907"/>
          </a:xfrm>
          <a:prstGeom prst="rect">
            <a:avLst/>
          </a:prstGeom>
        </p:spPr>
      </p:pic>
      <p:sp>
        <p:nvSpPr>
          <p:cNvPr id="4" name="TextBox 3">
            <a:extLst>
              <a:ext uri="{FF2B5EF4-FFF2-40B4-BE49-F238E27FC236}">
                <a16:creationId xmlns:a16="http://schemas.microsoft.com/office/drawing/2014/main" id="{99CC2C60-8E87-4190-9B30-138E1632EADD}"/>
              </a:ext>
            </a:extLst>
          </p:cNvPr>
          <p:cNvSpPr txBox="1"/>
          <p:nvPr/>
        </p:nvSpPr>
        <p:spPr>
          <a:xfrm>
            <a:off x="6400799" y="217321"/>
            <a:ext cx="6090225" cy="2779879"/>
          </a:xfrm>
          <a:prstGeom prst="rect">
            <a:avLst/>
          </a:prstGeom>
          <a:noFill/>
        </p:spPr>
        <p:txBody>
          <a:bodyPr wrap="square" rtlCol="0">
            <a:noAutofit/>
          </a:bodyPr>
          <a:lstStyle/>
          <a:p>
            <a:pPr>
              <a:lnSpc>
                <a:spcPct val="115000"/>
              </a:lnSpc>
              <a:spcAft>
                <a:spcPts val="1000"/>
              </a:spcAft>
            </a:pPr>
            <a:r>
              <a:rPr lang="en-ZA" sz="6000" dirty="0">
                <a:solidFill>
                  <a:schemeClr val="bg1"/>
                </a:solidFill>
                <a:latin typeface="TimesNewRomanPSMT"/>
              </a:rPr>
              <a:t>The Golden Calf </a:t>
            </a:r>
            <a:r>
              <a:rPr lang="en-ZA" sz="6000" i="0" u="none" strike="noStrike" baseline="0" dirty="0">
                <a:solidFill>
                  <a:schemeClr val="bg1"/>
                </a:solidFill>
                <a:latin typeface="TimesNewRomanPSMT"/>
              </a:rPr>
              <a:t>– Exodus 32 </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en-ZA" sz="6000" dirty="0">
              <a:solidFill>
                <a:schemeClr val="bg1"/>
              </a:solidFill>
            </a:endParaRPr>
          </a:p>
        </p:txBody>
      </p:sp>
    </p:spTree>
    <p:extLst>
      <p:ext uri="{BB962C8B-B14F-4D97-AF65-F5344CB8AC3E}">
        <p14:creationId xmlns:p14="http://schemas.microsoft.com/office/powerpoint/2010/main" val="3699564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2525B8-04FF-4E9B-9AE6-CA95D427D782}"/>
              </a:ext>
            </a:extLst>
          </p:cNvPr>
          <p:cNvPicPr>
            <a:picLocks noChangeAspect="1"/>
          </p:cNvPicPr>
          <p:nvPr/>
        </p:nvPicPr>
        <p:blipFill>
          <a:blip r:embed="rId2"/>
          <a:stretch>
            <a:fillRect/>
          </a:stretch>
        </p:blipFill>
        <p:spPr>
          <a:xfrm>
            <a:off x="0" y="-1"/>
            <a:ext cx="12192000" cy="7264981"/>
          </a:xfrm>
          <a:prstGeom prst="rect">
            <a:avLst/>
          </a:prstGeom>
        </p:spPr>
      </p:pic>
      <p:sp>
        <p:nvSpPr>
          <p:cNvPr id="4" name="TextBox 3">
            <a:extLst>
              <a:ext uri="{FF2B5EF4-FFF2-40B4-BE49-F238E27FC236}">
                <a16:creationId xmlns:a16="http://schemas.microsoft.com/office/drawing/2014/main" id="{81FAC22A-908D-46B9-8B83-7A89ACD533E3}"/>
              </a:ext>
            </a:extLst>
          </p:cNvPr>
          <p:cNvSpPr txBox="1"/>
          <p:nvPr/>
        </p:nvSpPr>
        <p:spPr>
          <a:xfrm>
            <a:off x="0" y="0"/>
            <a:ext cx="3116424" cy="584775"/>
          </a:xfrm>
          <a:prstGeom prst="rect">
            <a:avLst/>
          </a:prstGeom>
          <a:noFill/>
        </p:spPr>
        <p:txBody>
          <a:bodyPr wrap="square" rtlCol="0">
            <a:spAutoFit/>
          </a:bodyPr>
          <a:lstStyle/>
          <a:p>
            <a:r>
              <a:rPr lang="en-ZA" sz="3200" i="0" u="none" strike="noStrike" baseline="0" dirty="0">
                <a:solidFill>
                  <a:schemeClr val="bg1"/>
                </a:solidFill>
                <a:latin typeface="TimesNewRomanPSMT"/>
              </a:rPr>
              <a:t>Exodus </a:t>
            </a:r>
            <a:r>
              <a:rPr lang="en-IN" sz="2000" b="1" cap="all" dirty="0">
                <a:solidFill>
                  <a:schemeClr val="bg1"/>
                </a:solidFill>
                <a:latin typeface="ArialMT"/>
              </a:rPr>
              <a:t>32:19</a:t>
            </a:r>
            <a:endParaRPr lang="bo-CN" sz="2000" b="1" cap="all" dirty="0">
              <a:solidFill>
                <a:schemeClr val="bg1"/>
              </a:solidFill>
              <a:latin typeface="ArialMT"/>
            </a:endParaRPr>
          </a:p>
        </p:txBody>
      </p:sp>
    </p:spTree>
    <p:extLst>
      <p:ext uri="{BB962C8B-B14F-4D97-AF65-F5344CB8AC3E}">
        <p14:creationId xmlns:p14="http://schemas.microsoft.com/office/powerpoint/2010/main" val="2949795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20He took the calf which they had made, and burned it with fire, ground it to powder, and scattered it on the water, and made the children of Israel drink it.</a:t>
            </a:r>
            <a:endParaRPr lang="en-ZA" dirty="0"/>
          </a:p>
        </p:txBody>
      </p:sp>
      <p:sp>
        <p:nvSpPr>
          <p:cNvPr id="3" name="TextBox 2">
            <a:extLst>
              <a:ext uri="{FF2B5EF4-FFF2-40B4-BE49-F238E27FC236}">
                <a16:creationId xmlns:a16="http://schemas.microsoft.com/office/drawing/2014/main" id="{85E180AD-1DFD-A65D-4C70-D36667C261C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68309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622F52-15AA-48CE-990D-74FA7FC6D93D}"/>
              </a:ext>
            </a:extLst>
          </p:cNvPr>
          <p:cNvPicPr>
            <a:picLocks noChangeAspect="1"/>
          </p:cNvPicPr>
          <p:nvPr/>
        </p:nvPicPr>
        <p:blipFill>
          <a:blip r:embed="rId2"/>
          <a:stretch>
            <a:fillRect/>
          </a:stretch>
        </p:blipFill>
        <p:spPr>
          <a:xfrm>
            <a:off x="0" y="-160985"/>
            <a:ext cx="12192000" cy="7018986"/>
          </a:xfrm>
          <a:prstGeom prst="rect">
            <a:avLst/>
          </a:prstGeom>
        </p:spPr>
      </p:pic>
      <p:sp>
        <p:nvSpPr>
          <p:cNvPr id="3" name="TextBox 2">
            <a:extLst>
              <a:ext uri="{FF2B5EF4-FFF2-40B4-BE49-F238E27FC236}">
                <a16:creationId xmlns:a16="http://schemas.microsoft.com/office/drawing/2014/main" id="{8E416DD7-C1B1-41F0-AD92-F56E7D74C733}"/>
              </a:ext>
            </a:extLst>
          </p:cNvPr>
          <p:cNvSpPr txBox="1"/>
          <p:nvPr/>
        </p:nvSpPr>
        <p:spPr>
          <a:xfrm>
            <a:off x="0" y="0"/>
            <a:ext cx="3116424" cy="584775"/>
          </a:xfrm>
          <a:prstGeom prst="rect">
            <a:avLst/>
          </a:prstGeom>
          <a:noFill/>
        </p:spPr>
        <p:txBody>
          <a:bodyPr wrap="square" rtlCol="0">
            <a:spAutoFit/>
          </a:bodyPr>
          <a:lstStyle/>
          <a:p>
            <a:r>
              <a:rPr lang="en-ZA" sz="3200" i="0" u="none" strike="noStrike" baseline="0" dirty="0">
                <a:solidFill>
                  <a:schemeClr val="bg1"/>
                </a:solidFill>
                <a:latin typeface="TimesNewRomanPSMT"/>
              </a:rPr>
              <a:t>Exodus </a:t>
            </a:r>
            <a:r>
              <a:rPr lang="en-IN" sz="2000" b="1" cap="all" dirty="0">
                <a:solidFill>
                  <a:schemeClr val="bg1"/>
                </a:solidFill>
                <a:latin typeface="ArialMT"/>
              </a:rPr>
              <a:t>32:20</a:t>
            </a:r>
            <a:endParaRPr lang="bo-CN" sz="2000" b="1" cap="all" dirty="0">
              <a:solidFill>
                <a:schemeClr val="bg1"/>
              </a:solidFill>
              <a:latin typeface="ArialMT"/>
            </a:endParaRPr>
          </a:p>
        </p:txBody>
      </p:sp>
    </p:spTree>
    <p:extLst>
      <p:ext uri="{BB962C8B-B14F-4D97-AF65-F5344CB8AC3E}">
        <p14:creationId xmlns:p14="http://schemas.microsoft.com/office/powerpoint/2010/main" val="3689342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121212"/>
                </a:solidFill>
                <a:effectLst/>
                <a:latin typeface="ArialMT"/>
              </a:rPr>
              <a:t>26then Moses stood in the gate of the camp, and said, “Whoever is on Yahweh’s side, come to me!”</a:t>
            </a:r>
          </a:p>
          <a:p>
            <a:pPr algn="l"/>
            <a:r>
              <a:rPr lang="en-US" sz="4000" b="0" i="0" dirty="0">
                <a:solidFill>
                  <a:srgbClr val="121212"/>
                </a:solidFill>
                <a:effectLst/>
                <a:latin typeface="ArialMT"/>
              </a:rPr>
              <a:t>All the sons of Levi gathered themselves together to him. </a:t>
            </a:r>
          </a:p>
        </p:txBody>
      </p:sp>
      <p:sp>
        <p:nvSpPr>
          <p:cNvPr id="3" name="TextBox 2">
            <a:extLst>
              <a:ext uri="{FF2B5EF4-FFF2-40B4-BE49-F238E27FC236}">
                <a16:creationId xmlns:a16="http://schemas.microsoft.com/office/drawing/2014/main" id="{C059FB3E-6D30-2BD2-6417-FA8D01D9F4E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21879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1D0B9-B647-4C6B-A149-30AB16E7DDFD}"/>
              </a:ext>
            </a:extLst>
          </p:cNvPr>
          <p:cNvPicPr>
            <a:picLocks noChangeAspect="1"/>
          </p:cNvPicPr>
          <p:nvPr/>
        </p:nvPicPr>
        <p:blipFill>
          <a:blip r:embed="rId2"/>
          <a:stretch>
            <a:fillRect/>
          </a:stretch>
        </p:blipFill>
        <p:spPr>
          <a:xfrm>
            <a:off x="-1" y="-1"/>
            <a:ext cx="19750060" cy="9592887"/>
          </a:xfrm>
          <a:prstGeom prst="rect">
            <a:avLst/>
          </a:prstGeom>
        </p:spPr>
      </p:pic>
      <p:sp>
        <p:nvSpPr>
          <p:cNvPr id="4" name="TextBox 3">
            <a:extLst>
              <a:ext uri="{FF2B5EF4-FFF2-40B4-BE49-F238E27FC236}">
                <a16:creationId xmlns:a16="http://schemas.microsoft.com/office/drawing/2014/main" id="{78B3119C-96E1-4B9D-8D3D-F28988457E7A}"/>
              </a:ext>
            </a:extLst>
          </p:cNvPr>
          <p:cNvSpPr txBox="1"/>
          <p:nvPr/>
        </p:nvSpPr>
        <p:spPr>
          <a:xfrm>
            <a:off x="0" y="0"/>
            <a:ext cx="3116424" cy="584775"/>
          </a:xfrm>
          <a:prstGeom prst="rect">
            <a:avLst/>
          </a:prstGeom>
          <a:noFill/>
        </p:spPr>
        <p:txBody>
          <a:bodyPr wrap="square" rtlCol="0">
            <a:spAutoFit/>
          </a:bodyPr>
          <a:lstStyle/>
          <a:p>
            <a:r>
              <a:rPr lang="en-ZA" sz="3200" i="0" u="none" strike="noStrike" baseline="0" dirty="0">
                <a:solidFill>
                  <a:schemeClr val="bg1"/>
                </a:solidFill>
                <a:latin typeface="TimesNewRomanPSMT"/>
              </a:rPr>
              <a:t>Exodus </a:t>
            </a:r>
            <a:r>
              <a:rPr lang="en-IN" sz="2000" b="1" cap="all" dirty="0">
                <a:solidFill>
                  <a:schemeClr val="bg1"/>
                </a:solidFill>
                <a:latin typeface="ArialMT"/>
              </a:rPr>
              <a:t>32:26</a:t>
            </a:r>
            <a:endParaRPr lang="bo-CN" sz="2000" b="1" cap="all" dirty="0">
              <a:solidFill>
                <a:schemeClr val="bg1"/>
              </a:solidFill>
              <a:latin typeface="ArialMT"/>
            </a:endParaRPr>
          </a:p>
        </p:txBody>
      </p:sp>
    </p:spTree>
    <p:extLst>
      <p:ext uri="{BB962C8B-B14F-4D97-AF65-F5344CB8AC3E}">
        <p14:creationId xmlns:p14="http://schemas.microsoft.com/office/powerpoint/2010/main" val="502742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27He said to them, “Yahweh, the God of Israel, says, ‘Every man put his sword on his thigh, and go back and forth from gate to gate throughout the camp, and every man kill his brother, and every man his companion, and every man his neighbor.’” </a:t>
            </a:r>
            <a:endParaRPr lang="en-ZA" dirty="0"/>
          </a:p>
        </p:txBody>
      </p:sp>
      <p:sp>
        <p:nvSpPr>
          <p:cNvPr id="2" name="TextBox 1">
            <a:extLst>
              <a:ext uri="{FF2B5EF4-FFF2-40B4-BE49-F238E27FC236}">
                <a16:creationId xmlns:a16="http://schemas.microsoft.com/office/drawing/2014/main" id="{92778578-B74E-30CE-D27A-2B4430C367B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88282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05E29-9E21-4960-AF4E-23E3119CBEFC}"/>
              </a:ext>
            </a:extLst>
          </p:cNvPr>
          <p:cNvPicPr>
            <a:picLocks noChangeAspect="1"/>
          </p:cNvPicPr>
          <p:nvPr/>
        </p:nvPicPr>
        <p:blipFill>
          <a:blip r:embed="rId2"/>
          <a:stretch>
            <a:fillRect/>
          </a:stretch>
        </p:blipFill>
        <p:spPr>
          <a:xfrm>
            <a:off x="1" y="-749808"/>
            <a:ext cx="12192000" cy="7607808"/>
          </a:xfrm>
          <a:prstGeom prst="rect">
            <a:avLst/>
          </a:prstGeom>
        </p:spPr>
      </p:pic>
      <p:sp>
        <p:nvSpPr>
          <p:cNvPr id="4" name="TextBox 3">
            <a:extLst>
              <a:ext uri="{FF2B5EF4-FFF2-40B4-BE49-F238E27FC236}">
                <a16:creationId xmlns:a16="http://schemas.microsoft.com/office/drawing/2014/main" id="{CF829023-75BD-4D77-801F-D10E4A8A1481}"/>
              </a:ext>
            </a:extLst>
          </p:cNvPr>
          <p:cNvSpPr txBox="1"/>
          <p:nvPr/>
        </p:nvSpPr>
        <p:spPr>
          <a:xfrm>
            <a:off x="0" y="0"/>
            <a:ext cx="3116424" cy="584775"/>
          </a:xfrm>
          <a:prstGeom prst="rect">
            <a:avLst/>
          </a:prstGeom>
          <a:noFill/>
        </p:spPr>
        <p:txBody>
          <a:bodyPr wrap="square" rtlCol="0">
            <a:spAutoFit/>
          </a:bodyPr>
          <a:lstStyle/>
          <a:p>
            <a:r>
              <a:rPr lang="en-ZA" sz="3200" i="0" u="none" strike="noStrike" baseline="0" dirty="0">
                <a:solidFill>
                  <a:schemeClr val="bg1"/>
                </a:solidFill>
                <a:latin typeface="TimesNewRomanPSMT"/>
              </a:rPr>
              <a:t>Exodus </a:t>
            </a:r>
            <a:r>
              <a:rPr lang="en-IN" sz="2000" b="1" cap="all" dirty="0">
                <a:solidFill>
                  <a:schemeClr val="bg1"/>
                </a:solidFill>
                <a:latin typeface="ArialMT"/>
              </a:rPr>
              <a:t>32:27</a:t>
            </a:r>
            <a:endParaRPr lang="bo-CN" sz="2000" b="1" cap="all" dirty="0">
              <a:solidFill>
                <a:schemeClr val="bg1"/>
              </a:solidFill>
              <a:latin typeface="ArialMT"/>
            </a:endParaRPr>
          </a:p>
        </p:txBody>
      </p:sp>
    </p:spTree>
    <p:extLst>
      <p:ext uri="{BB962C8B-B14F-4D97-AF65-F5344CB8AC3E}">
        <p14:creationId xmlns:p14="http://schemas.microsoft.com/office/powerpoint/2010/main" val="3905496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29Moses said, “Consecrate yourselves today to Yahweh, for every man was against his son and against his brother, that he may give you a blessing today.”</a:t>
            </a:r>
            <a:endParaRPr lang="en-ZA" dirty="0"/>
          </a:p>
        </p:txBody>
      </p:sp>
      <p:sp>
        <p:nvSpPr>
          <p:cNvPr id="2" name="TextBox 1">
            <a:extLst>
              <a:ext uri="{FF2B5EF4-FFF2-40B4-BE49-F238E27FC236}">
                <a16:creationId xmlns:a16="http://schemas.microsoft.com/office/drawing/2014/main" id="{9B0E1962-FDF9-02DD-90B4-B6B030A86AB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75797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48827-653F-40CF-9CC5-415A7385AE37}"/>
              </a:ext>
            </a:extLst>
          </p:cNvPr>
          <p:cNvPicPr>
            <a:picLocks noChangeAspect="1"/>
          </p:cNvPicPr>
          <p:nvPr/>
        </p:nvPicPr>
        <p:blipFill>
          <a:blip r:embed="rId2"/>
          <a:stretch>
            <a:fillRect/>
          </a:stretch>
        </p:blipFill>
        <p:spPr>
          <a:xfrm>
            <a:off x="0" y="0"/>
            <a:ext cx="12192000" cy="7863937"/>
          </a:xfrm>
          <a:prstGeom prst="rect">
            <a:avLst/>
          </a:prstGeom>
        </p:spPr>
      </p:pic>
      <p:sp>
        <p:nvSpPr>
          <p:cNvPr id="4" name="TextBox 3">
            <a:extLst>
              <a:ext uri="{FF2B5EF4-FFF2-40B4-BE49-F238E27FC236}">
                <a16:creationId xmlns:a16="http://schemas.microsoft.com/office/drawing/2014/main" id="{9EC4EFD8-9457-42E1-878A-166C1FC050FC}"/>
              </a:ext>
            </a:extLst>
          </p:cNvPr>
          <p:cNvSpPr txBox="1"/>
          <p:nvPr/>
        </p:nvSpPr>
        <p:spPr>
          <a:xfrm>
            <a:off x="0" y="0"/>
            <a:ext cx="3116424" cy="584775"/>
          </a:xfrm>
          <a:prstGeom prst="rect">
            <a:avLst/>
          </a:prstGeom>
          <a:noFill/>
        </p:spPr>
        <p:txBody>
          <a:bodyPr wrap="square" rtlCol="0">
            <a:spAutoFit/>
          </a:bodyPr>
          <a:lstStyle/>
          <a:p>
            <a:r>
              <a:rPr lang="en-ZA" sz="3200" i="0" u="none" strike="noStrike" baseline="0" dirty="0">
                <a:solidFill>
                  <a:schemeClr val="bg1"/>
                </a:solidFill>
                <a:latin typeface="TimesNewRomanPSMT"/>
              </a:rPr>
              <a:t>Exodus </a:t>
            </a:r>
            <a:r>
              <a:rPr lang="en-IN" sz="2000" b="1" cap="all" dirty="0">
                <a:solidFill>
                  <a:schemeClr val="bg1"/>
                </a:solidFill>
                <a:latin typeface="ArialMT"/>
              </a:rPr>
              <a:t>32:29</a:t>
            </a:r>
            <a:endParaRPr lang="bo-CN" sz="2000" b="1" cap="all" dirty="0">
              <a:solidFill>
                <a:schemeClr val="bg1"/>
              </a:solidFill>
              <a:latin typeface="ArialMT"/>
            </a:endParaRPr>
          </a:p>
        </p:txBody>
      </p:sp>
    </p:spTree>
    <p:extLst>
      <p:ext uri="{BB962C8B-B14F-4D97-AF65-F5344CB8AC3E}">
        <p14:creationId xmlns:p14="http://schemas.microsoft.com/office/powerpoint/2010/main" val="2830884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30On the next day, Moses said to the people, “You have sinned a great sin. Now I will go up to Yahweh. Perhaps I shall make atonement for your sin.”</a:t>
            </a:r>
            <a:endParaRPr lang="en-ZA" dirty="0"/>
          </a:p>
        </p:txBody>
      </p:sp>
      <p:sp>
        <p:nvSpPr>
          <p:cNvPr id="3" name="TextBox 2">
            <a:extLst>
              <a:ext uri="{FF2B5EF4-FFF2-40B4-BE49-F238E27FC236}">
                <a16:creationId xmlns:a16="http://schemas.microsoft.com/office/drawing/2014/main" id="{08870271-0685-B777-B8C5-246C90A510F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72472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b="0" i="0" u="none" strike="noStrike" baseline="0" dirty="0">
                <a:latin typeface="TimesNewRomanPSMT"/>
              </a:rPr>
              <a:t>The </a:t>
            </a:r>
            <a:r>
              <a:rPr lang="en-ZA" sz="4000" b="1" dirty="0">
                <a:solidFill>
                  <a:srgbClr val="444444"/>
                </a:solidFill>
                <a:latin typeface="Arial" panose="020B0604020202020204" pitchFamily="34" charset="0"/>
              </a:rPr>
              <a:t>Golden Calf </a:t>
            </a:r>
            <a:r>
              <a:rPr lang="en-ZA" sz="4000" b="0" i="0" u="none" strike="noStrike" baseline="0" dirty="0">
                <a:latin typeface="TimesNewRomanPSMT"/>
              </a:rPr>
              <a:t>– Exodus 32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AD8DFB87-6225-7AF7-B503-F573747AC70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A2342-0276-4C09-B459-311280FFE210}"/>
              </a:ext>
            </a:extLst>
          </p:cNvPr>
          <p:cNvPicPr>
            <a:picLocks noChangeAspect="1"/>
          </p:cNvPicPr>
          <p:nvPr/>
        </p:nvPicPr>
        <p:blipFill>
          <a:blip r:embed="rId2"/>
          <a:stretch>
            <a:fillRect/>
          </a:stretch>
        </p:blipFill>
        <p:spPr>
          <a:xfrm>
            <a:off x="0" y="0"/>
            <a:ext cx="12192000" cy="7430178"/>
          </a:xfrm>
          <a:prstGeom prst="rect">
            <a:avLst/>
          </a:prstGeom>
        </p:spPr>
      </p:pic>
      <p:sp>
        <p:nvSpPr>
          <p:cNvPr id="4" name="TextBox 3">
            <a:extLst>
              <a:ext uri="{FF2B5EF4-FFF2-40B4-BE49-F238E27FC236}">
                <a16:creationId xmlns:a16="http://schemas.microsoft.com/office/drawing/2014/main" id="{E55DD950-540F-46E8-934C-3148EA162AF9}"/>
              </a:ext>
            </a:extLst>
          </p:cNvPr>
          <p:cNvSpPr txBox="1"/>
          <p:nvPr/>
        </p:nvSpPr>
        <p:spPr>
          <a:xfrm>
            <a:off x="0" y="0"/>
            <a:ext cx="3116424" cy="584775"/>
          </a:xfrm>
          <a:prstGeom prst="rect">
            <a:avLst/>
          </a:prstGeom>
          <a:noFill/>
        </p:spPr>
        <p:txBody>
          <a:bodyPr wrap="square" rtlCol="0">
            <a:spAutoFit/>
          </a:bodyPr>
          <a:lstStyle/>
          <a:p>
            <a:r>
              <a:rPr lang="en-ZA" sz="3200" i="0" u="none" strike="noStrike" baseline="0" dirty="0">
                <a:solidFill>
                  <a:schemeClr val="bg1"/>
                </a:solidFill>
                <a:latin typeface="TimesNewRomanPSMT"/>
              </a:rPr>
              <a:t>Exodus </a:t>
            </a:r>
            <a:r>
              <a:rPr lang="en-IN" sz="2000" b="1" cap="all" dirty="0">
                <a:solidFill>
                  <a:schemeClr val="bg1"/>
                </a:solidFill>
                <a:latin typeface="ArialMT"/>
              </a:rPr>
              <a:t>32:30</a:t>
            </a:r>
            <a:endParaRPr lang="bo-CN" sz="2000" b="1" cap="all" dirty="0">
              <a:solidFill>
                <a:schemeClr val="bg1"/>
              </a:solidFill>
              <a:latin typeface="ArialMT"/>
            </a:endParaRPr>
          </a:p>
        </p:txBody>
      </p:sp>
    </p:spTree>
    <p:extLst>
      <p:ext uri="{BB962C8B-B14F-4D97-AF65-F5344CB8AC3E}">
        <p14:creationId xmlns:p14="http://schemas.microsoft.com/office/powerpoint/2010/main" val="4018049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31AA11-7B49-4F34-88DE-25BC326C6B7B}"/>
              </a:ext>
            </a:extLst>
          </p:cNvPr>
          <p:cNvPicPr>
            <a:picLocks noChangeAspect="1"/>
          </p:cNvPicPr>
          <p:nvPr/>
        </p:nvPicPr>
        <p:blipFill>
          <a:blip r:embed="rId2"/>
          <a:stretch>
            <a:fillRect/>
          </a:stretch>
        </p:blipFill>
        <p:spPr>
          <a:xfrm>
            <a:off x="0" y="-1"/>
            <a:ext cx="12192000" cy="7352907"/>
          </a:xfrm>
          <a:prstGeom prst="rect">
            <a:avLst/>
          </a:prstGeom>
        </p:spPr>
      </p:pic>
      <p:sp>
        <p:nvSpPr>
          <p:cNvPr id="5" name="TextBox 4">
            <a:extLst>
              <a:ext uri="{FF2B5EF4-FFF2-40B4-BE49-F238E27FC236}">
                <a16:creationId xmlns:a16="http://schemas.microsoft.com/office/drawing/2014/main" id="{8D3A0D3E-B5E6-75C5-DF45-6C2D6EF4004C}"/>
              </a:ext>
            </a:extLst>
          </p:cNvPr>
          <p:cNvSpPr txBox="1"/>
          <p:nvPr/>
        </p:nvSpPr>
        <p:spPr>
          <a:xfrm>
            <a:off x="6400799" y="217321"/>
            <a:ext cx="6090225" cy="2779879"/>
          </a:xfrm>
          <a:prstGeom prst="rect">
            <a:avLst/>
          </a:prstGeom>
          <a:noFill/>
        </p:spPr>
        <p:txBody>
          <a:bodyPr wrap="square" rtlCol="0">
            <a:noAutofit/>
          </a:bodyPr>
          <a:lstStyle/>
          <a:p>
            <a:pPr>
              <a:lnSpc>
                <a:spcPct val="115000"/>
              </a:lnSpc>
              <a:spcAft>
                <a:spcPts val="1000"/>
              </a:spcAft>
            </a:pPr>
            <a:r>
              <a:rPr lang="en-ZA" sz="6000" dirty="0">
                <a:solidFill>
                  <a:schemeClr val="bg1"/>
                </a:solidFill>
                <a:latin typeface="TimesNewRomanPSMT"/>
              </a:rPr>
              <a:t>The Golden Calf </a:t>
            </a:r>
            <a:r>
              <a:rPr lang="en-ZA" sz="6000" i="0" u="none" strike="noStrike" baseline="0" dirty="0">
                <a:solidFill>
                  <a:schemeClr val="bg1"/>
                </a:solidFill>
                <a:latin typeface="TimesNewRomanPSMT"/>
              </a:rPr>
              <a:t>– Exodus 32 </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en-ZA" sz="6000" dirty="0">
              <a:solidFill>
                <a:schemeClr val="bg1"/>
              </a:solidFill>
            </a:endParaRPr>
          </a:p>
        </p:txBody>
      </p:sp>
    </p:spTree>
    <p:extLst>
      <p:ext uri="{BB962C8B-B14F-4D97-AF65-F5344CB8AC3E}">
        <p14:creationId xmlns:p14="http://schemas.microsoft.com/office/powerpoint/2010/main" val="485007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Exodus32:1When the people saw that Moses delayed coming down from the mountain, the people gathered themselves together to Aaron, and said to him, “Come, make us gods, which shall go before us; for as for this Moses, the man who brought us up out of the land of Egypt, we don’t know what has become of him.”</a:t>
            </a:r>
            <a:endParaRPr lang="en-ZA" dirty="0"/>
          </a:p>
        </p:txBody>
      </p:sp>
      <p:sp>
        <p:nvSpPr>
          <p:cNvPr id="3" name="TextBox 2">
            <a:extLst>
              <a:ext uri="{FF2B5EF4-FFF2-40B4-BE49-F238E27FC236}">
                <a16:creationId xmlns:a16="http://schemas.microsoft.com/office/drawing/2014/main" id="{9C4B8639-32F1-D308-2066-AA6CB3B74C6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7303A9-B41C-4E42-B201-1FA4069761C0}"/>
              </a:ext>
            </a:extLst>
          </p:cNvPr>
          <p:cNvPicPr>
            <a:picLocks noChangeAspect="1"/>
          </p:cNvPicPr>
          <p:nvPr/>
        </p:nvPicPr>
        <p:blipFill>
          <a:blip r:embed="rId2"/>
          <a:stretch>
            <a:fillRect/>
          </a:stretch>
        </p:blipFill>
        <p:spPr>
          <a:xfrm>
            <a:off x="-10654" y="-199505"/>
            <a:ext cx="12202654" cy="7057505"/>
          </a:xfrm>
          <a:prstGeom prst="rect">
            <a:avLst/>
          </a:prstGeom>
        </p:spPr>
      </p:pic>
      <p:sp>
        <p:nvSpPr>
          <p:cNvPr id="4" name="TextBox 3">
            <a:extLst>
              <a:ext uri="{FF2B5EF4-FFF2-40B4-BE49-F238E27FC236}">
                <a16:creationId xmlns:a16="http://schemas.microsoft.com/office/drawing/2014/main" id="{2A19FFC3-F0F2-4E9F-8008-759BA1EF57C4}"/>
              </a:ext>
            </a:extLst>
          </p:cNvPr>
          <p:cNvSpPr txBox="1"/>
          <p:nvPr/>
        </p:nvSpPr>
        <p:spPr>
          <a:xfrm>
            <a:off x="0" y="0"/>
            <a:ext cx="3116424" cy="584775"/>
          </a:xfrm>
          <a:prstGeom prst="rect">
            <a:avLst/>
          </a:prstGeom>
          <a:noFill/>
        </p:spPr>
        <p:txBody>
          <a:bodyPr wrap="square" rtlCol="0">
            <a:spAutoFit/>
          </a:bodyPr>
          <a:lstStyle/>
          <a:p>
            <a:r>
              <a:rPr lang="en-ZA" sz="3200" i="0" u="none" strike="noStrike" baseline="0" dirty="0">
                <a:solidFill>
                  <a:schemeClr val="bg1"/>
                </a:solidFill>
                <a:latin typeface="TimesNewRomanPSMT"/>
              </a:rPr>
              <a:t>Exodus </a:t>
            </a:r>
            <a:r>
              <a:rPr lang="en-IN" sz="2000" b="1" cap="all" dirty="0">
                <a:solidFill>
                  <a:schemeClr val="bg1"/>
                </a:solidFill>
                <a:latin typeface="ArialMT"/>
              </a:rPr>
              <a:t>32:1</a:t>
            </a:r>
            <a:endParaRPr lang="bo-CN" sz="2000" b="1" cap="all" dirty="0">
              <a:solidFill>
                <a:schemeClr val="bg1"/>
              </a:solidFill>
              <a:latin typeface="ArialMT"/>
            </a:endParaRPr>
          </a:p>
        </p:txBody>
      </p:sp>
    </p:spTree>
    <p:extLst>
      <p:ext uri="{BB962C8B-B14F-4D97-AF65-F5344CB8AC3E}">
        <p14:creationId xmlns:p14="http://schemas.microsoft.com/office/powerpoint/2010/main" val="3911780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121212"/>
                </a:solidFill>
                <a:effectLst/>
                <a:latin typeface="ArialMT"/>
              </a:rPr>
              <a:t>2Aaron said to them, “Take off the golden rings, which are in the ears of your wives, of your sons, and of your daughters, and bring them to me.”</a:t>
            </a:r>
            <a:endParaRPr lang="en-ZA" dirty="0"/>
          </a:p>
        </p:txBody>
      </p:sp>
      <p:sp>
        <p:nvSpPr>
          <p:cNvPr id="2" name="TextBox 1">
            <a:extLst>
              <a:ext uri="{FF2B5EF4-FFF2-40B4-BE49-F238E27FC236}">
                <a16:creationId xmlns:a16="http://schemas.microsoft.com/office/drawing/2014/main" id="{B5AE93B1-8F40-2CAB-B787-3E4B371E16F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44568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00F4A-B85F-4541-83CF-C95115D67BDF}"/>
              </a:ext>
            </a:extLst>
          </p:cNvPr>
          <p:cNvPicPr>
            <a:picLocks noChangeAspect="1"/>
          </p:cNvPicPr>
          <p:nvPr/>
        </p:nvPicPr>
        <p:blipFill>
          <a:blip r:embed="rId2"/>
          <a:stretch>
            <a:fillRect/>
          </a:stretch>
        </p:blipFill>
        <p:spPr>
          <a:xfrm>
            <a:off x="0" y="0"/>
            <a:ext cx="12563631" cy="6858000"/>
          </a:xfrm>
          <a:prstGeom prst="rect">
            <a:avLst/>
          </a:prstGeom>
        </p:spPr>
      </p:pic>
      <p:sp>
        <p:nvSpPr>
          <p:cNvPr id="4" name="TextBox 3">
            <a:extLst>
              <a:ext uri="{FF2B5EF4-FFF2-40B4-BE49-F238E27FC236}">
                <a16:creationId xmlns:a16="http://schemas.microsoft.com/office/drawing/2014/main" id="{091617CE-97DC-4754-B700-A742CE5C7125}"/>
              </a:ext>
            </a:extLst>
          </p:cNvPr>
          <p:cNvSpPr txBox="1"/>
          <p:nvPr/>
        </p:nvSpPr>
        <p:spPr>
          <a:xfrm>
            <a:off x="0" y="0"/>
            <a:ext cx="3116424" cy="584775"/>
          </a:xfrm>
          <a:prstGeom prst="rect">
            <a:avLst/>
          </a:prstGeom>
          <a:noFill/>
        </p:spPr>
        <p:txBody>
          <a:bodyPr wrap="square" rtlCol="0">
            <a:spAutoFit/>
          </a:bodyPr>
          <a:lstStyle/>
          <a:p>
            <a:r>
              <a:rPr lang="en-ZA" sz="3200" i="0" u="none" strike="noStrike" baseline="0" dirty="0">
                <a:solidFill>
                  <a:schemeClr val="bg1"/>
                </a:solidFill>
                <a:latin typeface="TimesNewRomanPSMT"/>
              </a:rPr>
              <a:t>Exodus </a:t>
            </a:r>
            <a:r>
              <a:rPr lang="en-IN" sz="2000" b="1" cap="all" dirty="0">
                <a:solidFill>
                  <a:schemeClr val="bg1"/>
                </a:solidFill>
                <a:latin typeface="ArialMT"/>
              </a:rPr>
              <a:t>32:2</a:t>
            </a:r>
            <a:endParaRPr lang="bo-CN" sz="2000" b="1" cap="all" dirty="0">
              <a:solidFill>
                <a:schemeClr val="bg1"/>
              </a:solidFill>
              <a:latin typeface="ArialMT"/>
            </a:endParaRPr>
          </a:p>
        </p:txBody>
      </p:sp>
    </p:spTree>
    <p:extLst>
      <p:ext uri="{BB962C8B-B14F-4D97-AF65-F5344CB8AC3E}">
        <p14:creationId xmlns:p14="http://schemas.microsoft.com/office/powerpoint/2010/main" val="3292556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4He received what they handed him, fashioned it with an engraving tool, and made it a molded calf. Then they said, “These are your gods, Israel, which brought you up out of the land of Egypt.”</a:t>
            </a:r>
            <a:endParaRPr lang="en-ZA" dirty="0"/>
          </a:p>
        </p:txBody>
      </p:sp>
      <p:sp>
        <p:nvSpPr>
          <p:cNvPr id="2" name="TextBox 1">
            <a:extLst>
              <a:ext uri="{FF2B5EF4-FFF2-40B4-BE49-F238E27FC236}">
                <a16:creationId xmlns:a16="http://schemas.microsoft.com/office/drawing/2014/main" id="{D2DF119E-707B-733B-BAC8-B342C3FA8FA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81266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619</Words>
  <Application>Microsoft Office PowerPoint</Application>
  <PresentationFormat>Widescreen</PresentationFormat>
  <Paragraphs>52</Paragraphs>
  <Slides>30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ArialMT</vt:lpstr>
      <vt:lpstr>Calibri</vt:lpstr>
      <vt:lpstr>Calibri Light</vt:lpstr>
      <vt:lpstr>TimesNewRomanPSMT</vt:lpstr>
      <vt:lpstr>Office Theme</vt:lpstr>
      <vt:lpstr>10-9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9</cp:revision>
  <dcterms:created xsi:type="dcterms:W3CDTF">2021-07-20T09:23:46Z</dcterms:created>
  <dcterms:modified xsi:type="dcterms:W3CDTF">2023-01-25T12:38:55Z</dcterms:modified>
</cp:coreProperties>
</file>