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48" r:id="rId2"/>
    <p:sldId id="349" r:id="rId3"/>
    <p:sldId id="256" r:id="rId4"/>
    <p:sldId id="314" r:id="rId5"/>
    <p:sldId id="258" r:id="rId6"/>
    <p:sldId id="315" r:id="rId7"/>
    <p:sldId id="283" r:id="rId8"/>
    <p:sldId id="318" r:id="rId9"/>
    <p:sldId id="284" r:id="rId10"/>
    <p:sldId id="319" r:id="rId11"/>
    <p:sldId id="285" r:id="rId12"/>
    <p:sldId id="321" r:id="rId13"/>
    <p:sldId id="288" r:id="rId14"/>
    <p:sldId id="323" r:id="rId15"/>
    <p:sldId id="290" r:id="rId16"/>
    <p:sldId id="325" r:id="rId17"/>
    <p:sldId id="291" r:id="rId18"/>
    <p:sldId id="326" r:id="rId19"/>
    <p:sldId id="293" r:id="rId20"/>
    <p:sldId id="328" r:id="rId21"/>
    <p:sldId id="294" r:id="rId22"/>
    <p:sldId id="329" r:id="rId23"/>
    <p:sldId id="295" r:id="rId24"/>
    <p:sldId id="330" r:id="rId25"/>
    <p:sldId id="299" r:id="rId26"/>
    <p:sldId id="333" r:id="rId27"/>
    <p:sldId id="300" r:id="rId28"/>
    <p:sldId id="334" r:id="rId29"/>
    <p:sldId id="301" r:id="rId30"/>
    <p:sldId id="336" r:id="rId31"/>
    <p:sldId id="302" r:id="rId32"/>
    <p:sldId id="338" r:id="rId33"/>
    <p:sldId id="305" r:id="rId34"/>
    <p:sldId id="337" r:id="rId35"/>
    <p:sldId id="306" r:id="rId36"/>
    <p:sldId id="339" r:id="rId37"/>
    <p:sldId id="307" r:id="rId38"/>
    <p:sldId id="341" r:id="rId39"/>
    <p:sldId id="309" r:id="rId40"/>
    <p:sldId id="343" r:id="rId41"/>
    <p:sldId id="313" r:id="rId42"/>
    <p:sldId id="34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62B223-75B6-48D6-9D28-D7EC34402A87}" v="22" dt="2023-01-23T10:55:54.6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7" d="100"/>
          <a:sy n="57" d="100"/>
        </p:scale>
        <p:origin x="78" y="9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DC62B223-75B6-48D6-9D28-D7EC34402A87}"/>
    <pc:docChg chg="custSel modSld">
      <pc:chgData name="Alfred Smith" userId="3c60a3631c0db8ad" providerId="LiveId" clId="{DC62B223-75B6-48D6-9D28-D7EC34402A87}" dt="2023-01-23T10:55:54.656" v="75"/>
      <pc:docMkLst>
        <pc:docMk/>
      </pc:docMkLst>
      <pc:sldChg chg="addSp delSp modSp mod modTransition modAnim">
        <pc:chgData name="Alfred Smith" userId="3c60a3631c0db8ad" providerId="LiveId" clId="{DC62B223-75B6-48D6-9D28-D7EC34402A87}" dt="2023-01-23T10:55:24.267" v="56" actId="1036"/>
        <pc:sldMkLst>
          <pc:docMk/>
          <pc:sldMk cId="3348757415" sldId="256"/>
        </pc:sldMkLst>
        <pc:spChg chg="add mod">
          <ac:chgData name="Alfred Smith" userId="3c60a3631c0db8ad" providerId="LiveId" clId="{DC62B223-75B6-48D6-9D28-D7EC34402A87}" dt="2023-01-23T10:55:24.267" v="56" actId="1036"/>
          <ac:spMkLst>
            <pc:docMk/>
            <pc:sldMk cId="3348757415" sldId="256"/>
            <ac:spMk id="3" creationId="{C670682B-AE50-5096-88AA-478753596C12}"/>
          </ac:spMkLst>
        </pc:spChg>
        <pc:spChg chg="mod">
          <ac:chgData name="Alfred Smith" userId="3c60a3631c0db8ad" providerId="LiveId" clId="{DC62B223-75B6-48D6-9D28-D7EC34402A87}" dt="2023-01-23T10:52:21.359" v="10" actId="20577"/>
          <ac:spMkLst>
            <pc:docMk/>
            <pc:sldMk cId="3348757415" sldId="256"/>
            <ac:spMk id="4" creationId="{9A13E2D8-2F59-44C1-B1D2-79C300C26DD4}"/>
          </ac:spMkLst>
        </pc:spChg>
        <pc:spChg chg="del">
          <ac:chgData name="Alfred Smith" userId="3c60a3631c0db8ad" providerId="LiveId" clId="{DC62B223-75B6-48D6-9D28-D7EC34402A87}" dt="2023-01-23T10:55:14.278" v="53" actId="478"/>
          <ac:spMkLst>
            <pc:docMk/>
            <pc:sldMk cId="3348757415" sldId="256"/>
            <ac:spMk id="6" creationId="{416C064E-628E-47C0-A712-DB178FE9901E}"/>
          </ac:spMkLst>
        </pc:spChg>
        <pc:picChg chg="del">
          <ac:chgData name="Alfred Smith" userId="3c60a3631c0db8ad" providerId="LiveId" clId="{DC62B223-75B6-48D6-9D28-D7EC34402A87}" dt="2023-01-23T10:54:30.717" v="33"/>
          <ac:picMkLst>
            <pc:docMk/>
            <pc:sldMk cId="3348757415" sldId="256"/>
            <ac:picMk id="2" creationId="{2AD6953E-9D95-494F-99B8-AA988F02A773}"/>
          </ac:picMkLst>
        </pc:picChg>
      </pc:sldChg>
      <pc:sldChg chg="addSp delSp modSp mod modTransition modAnim">
        <pc:chgData name="Alfred Smith" userId="3c60a3631c0db8ad" providerId="LiveId" clId="{DC62B223-75B6-48D6-9D28-D7EC34402A87}" dt="2023-01-23T10:55:29.574" v="57"/>
        <pc:sldMkLst>
          <pc:docMk/>
          <pc:sldMk cId="525752733" sldId="258"/>
        </pc:sldMkLst>
        <pc:spChg chg="add mod">
          <ac:chgData name="Alfred Smith" userId="3c60a3631c0db8ad" providerId="LiveId" clId="{DC62B223-75B6-48D6-9D28-D7EC34402A87}" dt="2023-01-23T10:55:29.574" v="57"/>
          <ac:spMkLst>
            <pc:docMk/>
            <pc:sldMk cId="525752733" sldId="258"/>
            <ac:spMk id="2" creationId="{9E200DBA-C94D-C72E-662B-429D1403FAAA}"/>
          </ac:spMkLst>
        </pc:spChg>
        <pc:spChg chg="del">
          <ac:chgData name="Alfred Smith" userId="3c60a3631c0db8ad" providerId="LiveId" clId="{DC62B223-75B6-48D6-9D28-D7EC34402A87}" dt="2023-01-23T10:55:12.798" v="52" actId="478"/>
          <ac:spMkLst>
            <pc:docMk/>
            <pc:sldMk cId="525752733" sldId="258"/>
            <ac:spMk id="6" creationId="{416C064E-628E-47C0-A712-DB178FE9901E}"/>
          </ac:spMkLst>
        </pc:spChg>
        <pc:picChg chg="del">
          <ac:chgData name="Alfred Smith" userId="3c60a3631c0db8ad" providerId="LiveId" clId="{DC62B223-75B6-48D6-9D28-D7EC34402A87}" dt="2023-01-23T10:54:30.717" v="33"/>
          <ac:picMkLst>
            <pc:docMk/>
            <pc:sldMk cId="525752733" sldId="258"/>
            <ac:picMk id="7" creationId="{4702E571-853F-495E-B51B-52496EA71D8B}"/>
          </ac:picMkLst>
        </pc:picChg>
      </pc:sldChg>
      <pc:sldChg chg="addSp delSp modSp mod modTransition modAnim">
        <pc:chgData name="Alfred Smith" userId="3c60a3631c0db8ad" providerId="LiveId" clId="{DC62B223-75B6-48D6-9D28-D7EC34402A87}" dt="2023-01-23T10:55:31.021" v="58"/>
        <pc:sldMkLst>
          <pc:docMk/>
          <pc:sldMk cId="26953390" sldId="283"/>
        </pc:sldMkLst>
        <pc:spChg chg="add mod">
          <ac:chgData name="Alfred Smith" userId="3c60a3631c0db8ad" providerId="LiveId" clId="{DC62B223-75B6-48D6-9D28-D7EC34402A87}" dt="2023-01-23T10:55:31.021" v="58"/>
          <ac:spMkLst>
            <pc:docMk/>
            <pc:sldMk cId="26953390" sldId="283"/>
            <ac:spMk id="2" creationId="{610405C9-92BB-3D22-23A7-6B757B626112}"/>
          </ac:spMkLst>
        </pc:spChg>
        <pc:spChg chg="del">
          <ac:chgData name="Alfred Smith" userId="3c60a3631c0db8ad" providerId="LiveId" clId="{DC62B223-75B6-48D6-9D28-D7EC34402A87}" dt="2023-01-23T10:55:11.374" v="51" actId="478"/>
          <ac:spMkLst>
            <pc:docMk/>
            <pc:sldMk cId="26953390" sldId="283"/>
            <ac:spMk id="6" creationId="{416C064E-628E-47C0-A712-DB178FE9901E}"/>
          </ac:spMkLst>
        </pc:spChg>
        <pc:picChg chg="del">
          <ac:chgData name="Alfred Smith" userId="3c60a3631c0db8ad" providerId="LiveId" clId="{DC62B223-75B6-48D6-9D28-D7EC34402A87}" dt="2023-01-23T10:54:30.717" v="33"/>
          <ac:picMkLst>
            <pc:docMk/>
            <pc:sldMk cId="26953390" sldId="283"/>
            <ac:picMk id="8" creationId="{7A2901B9-72FF-42D2-8B51-33119D2C5ABE}"/>
          </ac:picMkLst>
        </pc:picChg>
      </pc:sldChg>
      <pc:sldChg chg="addSp delSp modSp mod modTransition modAnim">
        <pc:chgData name="Alfred Smith" userId="3c60a3631c0db8ad" providerId="LiveId" clId="{DC62B223-75B6-48D6-9D28-D7EC34402A87}" dt="2023-01-23T10:55:32.382" v="59"/>
        <pc:sldMkLst>
          <pc:docMk/>
          <pc:sldMk cId="2872476414" sldId="284"/>
        </pc:sldMkLst>
        <pc:spChg chg="add mod">
          <ac:chgData name="Alfred Smith" userId="3c60a3631c0db8ad" providerId="LiveId" clId="{DC62B223-75B6-48D6-9D28-D7EC34402A87}" dt="2023-01-23T10:55:32.382" v="59"/>
          <ac:spMkLst>
            <pc:docMk/>
            <pc:sldMk cId="2872476414" sldId="284"/>
            <ac:spMk id="2" creationId="{62B6BAE0-ED51-33F2-EB3B-9EF61493000C}"/>
          </ac:spMkLst>
        </pc:spChg>
        <pc:spChg chg="del">
          <ac:chgData name="Alfred Smith" userId="3c60a3631c0db8ad" providerId="LiveId" clId="{DC62B223-75B6-48D6-9D28-D7EC34402A87}" dt="2023-01-23T10:55:09.874" v="50" actId="478"/>
          <ac:spMkLst>
            <pc:docMk/>
            <pc:sldMk cId="2872476414" sldId="284"/>
            <ac:spMk id="6" creationId="{416C064E-628E-47C0-A712-DB178FE9901E}"/>
          </ac:spMkLst>
        </pc:spChg>
        <pc:picChg chg="del">
          <ac:chgData name="Alfred Smith" userId="3c60a3631c0db8ad" providerId="LiveId" clId="{DC62B223-75B6-48D6-9D28-D7EC34402A87}" dt="2023-01-23T10:54:30.717" v="33"/>
          <ac:picMkLst>
            <pc:docMk/>
            <pc:sldMk cId="2872476414" sldId="284"/>
            <ac:picMk id="5" creationId="{BAFB3CE4-1DA8-4BAE-B651-902311C79EA9}"/>
          </ac:picMkLst>
        </pc:picChg>
      </pc:sldChg>
      <pc:sldChg chg="addSp delSp modSp mod modTransition modAnim">
        <pc:chgData name="Alfred Smith" userId="3c60a3631c0db8ad" providerId="LiveId" clId="{DC62B223-75B6-48D6-9D28-D7EC34402A87}" dt="2023-01-23T10:55:33.864" v="60"/>
        <pc:sldMkLst>
          <pc:docMk/>
          <pc:sldMk cId="2342427813" sldId="285"/>
        </pc:sldMkLst>
        <pc:spChg chg="add mod">
          <ac:chgData name="Alfred Smith" userId="3c60a3631c0db8ad" providerId="LiveId" clId="{DC62B223-75B6-48D6-9D28-D7EC34402A87}" dt="2023-01-23T10:55:33.864" v="60"/>
          <ac:spMkLst>
            <pc:docMk/>
            <pc:sldMk cId="2342427813" sldId="285"/>
            <ac:spMk id="2" creationId="{C5194FC8-4932-C403-459C-259DFE4A2CC8}"/>
          </ac:spMkLst>
        </pc:spChg>
        <pc:spChg chg="del">
          <ac:chgData name="Alfred Smith" userId="3c60a3631c0db8ad" providerId="LiveId" clId="{DC62B223-75B6-48D6-9D28-D7EC34402A87}" dt="2023-01-23T10:55:08.011" v="49" actId="478"/>
          <ac:spMkLst>
            <pc:docMk/>
            <pc:sldMk cId="2342427813" sldId="285"/>
            <ac:spMk id="6" creationId="{416C064E-628E-47C0-A712-DB178FE9901E}"/>
          </ac:spMkLst>
        </pc:spChg>
        <pc:picChg chg="del">
          <ac:chgData name="Alfred Smith" userId="3c60a3631c0db8ad" providerId="LiveId" clId="{DC62B223-75B6-48D6-9D28-D7EC34402A87}" dt="2023-01-23T10:54:30.717" v="33"/>
          <ac:picMkLst>
            <pc:docMk/>
            <pc:sldMk cId="2342427813" sldId="285"/>
            <ac:picMk id="3" creationId="{22A9886F-3A7F-4238-A726-E307A1B86866}"/>
          </ac:picMkLst>
        </pc:picChg>
      </pc:sldChg>
      <pc:sldChg chg="addSp delSp modSp mod modTransition modAnim">
        <pc:chgData name="Alfred Smith" userId="3c60a3631c0db8ad" providerId="LiveId" clId="{DC62B223-75B6-48D6-9D28-D7EC34402A87}" dt="2023-01-23T10:55:35.350" v="61"/>
        <pc:sldMkLst>
          <pc:docMk/>
          <pc:sldMk cId="1123929638" sldId="288"/>
        </pc:sldMkLst>
        <pc:spChg chg="add mod">
          <ac:chgData name="Alfred Smith" userId="3c60a3631c0db8ad" providerId="LiveId" clId="{DC62B223-75B6-48D6-9D28-D7EC34402A87}" dt="2023-01-23T10:55:35.350" v="61"/>
          <ac:spMkLst>
            <pc:docMk/>
            <pc:sldMk cId="1123929638" sldId="288"/>
            <ac:spMk id="2" creationId="{10CF00C4-265B-26B1-18F2-22D2B6471811}"/>
          </ac:spMkLst>
        </pc:spChg>
        <pc:spChg chg="del">
          <ac:chgData name="Alfred Smith" userId="3c60a3631c0db8ad" providerId="LiveId" clId="{DC62B223-75B6-48D6-9D28-D7EC34402A87}" dt="2023-01-23T10:55:06.314" v="48" actId="478"/>
          <ac:spMkLst>
            <pc:docMk/>
            <pc:sldMk cId="1123929638" sldId="288"/>
            <ac:spMk id="6" creationId="{416C064E-628E-47C0-A712-DB178FE9901E}"/>
          </ac:spMkLst>
        </pc:spChg>
        <pc:picChg chg="del">
          <ac:chgData name="Alfred Smith" userId="3c60a3631c0db8ad" providerId="LiveId" clId="{DC62B223-75B6-48D6-9D28-D7EC34402A87}" dt="2023-01-23T10:54:30.717" v="33"/>
          <ac:picMkLst>
            <pc:docMk/>
            <pc:sldMk cId="1123929638" sldId="288"/>
            <ac:picMk id="3" creationId="{FF23C7A4-D509-4872-9D0E-60A2C25636E9}"/>
          </ac:picMkLst>
        </pc:picChg>
      </pc:sldChg>
      <pc:sldChg chg="addSp delSp modSp mod modTransition modAnim">
        <pc:chgData name="Alfred Smith" userId="3c60a3631c0db8ad" providerId="LiveId" clId="{DC62B223-75B6-48D6-9D28-D7EC34402A87}" dt="2023-01-23T10:55:36.795" v="62"/>
        <pc:sldMkLst>
          <pc:docMk/>
          <pc:sldMk cId="3289899634" sldId="290"/>
        </pc:sldMkLst>
        <pc:spChg chg="add mod">
          <ac:chgData name="Alfred Smith" userId="3c60a3631c0db8ad" providerId="LiveId" clId="{DC62B223-75B6-48D6-9D28-D7EC34402A87}" dt="2023-01-23T10:55:36.795" v="62"/>
          <ac:spMkLst>
            <pc:docMk/>
            <pc:sldMk cId="3289899634" sldId="290"/>
            <ac:spMk id="2" creationId="{B99A26DB-B5D4-BB27-E1CB-4A11BE93F1CD}"/>
          </ac:spMkLst>
        </pc:spChg>
        <pc:spChg chg="del">
          <ac:chgData name="Alfred Smith" userId="3c60a3631c0db8ad" providerId="LiveId" clId="{DC62B223-75B6-48D6-9D28-D7EC34402A87}" dt="2023-01-23T10:55:04.796" v="47" actId="478"/>
          <ac:spMkLst>
            <pc:docMk/>
            <pc:sldMk cId="3289899634" sldId="290"/>
            <ac:spMk id="6" creationId="{416C064E-628E-47C0-A712-DB178FE9901E}"/>
          </ac:spMkLst>
        </pc:spChg>
        <pc:picChg chg="del">
          <ac:chgData name="Alfred Smith" userId="3c60a3631c0db8ad" providerId="LiveId" clId="{DC62B223-75B6-48D6-9D28-D7EC34402A87}" dt="2023-01-23T10:54:30.717" v="33"/>
          <ac:picMkLst>
            <pc:docMk/>
            <pc:sldMk cId="3289899634" sldId="290"/>
            <ac:picMk id="3" creationId="{3540ED06-5FBA-4FDE-8A4B-11C6573AD661}"/>
          </ac:picMkLst>
        </pc:picChg>
      </pc:sldChg>
      <pc:sldChg chg="addSp delSp modSp mod modTransition modAnim">
        <pc:chgData name="Alfred Smith" userId="3c60a3631c0db8ad" providerId="LiveId" clId="{DC62B223-75B6-48D6-9D28-D7EC34402A87}" dt="2023-01-23T10:55:38.230" v="63"/>
        <pc:sldMkLst>
          <pc:docMk/>
          <pc:sldMk cId="66364055" sldId="291"/>
        </pc:sldMkLst>
        <pc:spChg chg="add mod">
          <ac:chgData name="Alfred Smith" userId="3c60a3631c0db8ad" providerId="LiveId" clId="{DC62B223-75B6-48D6-9D28-D7EC34402A87}" dt="2023-01-23T10:55:38.230" v="63"/>
          <ac:spMkLst>
            <pc:docMk/>
            <pc:sldMk cId="66364055" sldId="291"/>
            <ac:spMk id="2" creationId="{7F38C025-4F22-84AE-65AB-899BEF85A846}"/>
          </ac:spMkLst>
        </pc:spChg>
        <pc:spChg chg="del">
          <ac:chgData name="Alfred Smith" userId="3c60a3631c0db8ad" providerId="LiveId" clId="{DC62B223-75B6-48D6-9D28-D7EC34402A87}" dt="2023-01-23T10:55:03.326" v="46" actId="478"/>
          <ac:spMkLst>
            <pc:docMk/>
            <pc:sldMk cId="66364055" sldId="291"/>
            <ac:spMk id="6" creationId="{416C064E-628E-47C0-A712-DB178FE9901E}"/>
          </ac:spMkLst>
        </pc:spChg>
        <pc:picChg chg="del">
          <ac:chgData name="Alfred Smith" userId="3c60a3631c0db8ad" providerId="LiveId" clId="{DC62B223-75B6-48D6-9D28-D7EC34402A87}" dt="2023-01-23T10:54:30.717" v="33"/>
          <ac:picMkLst>
            <pc:docMk/>
            <pc:sldMk cId="66364055" sldId="291"/>
            <ac:picMk id="7" creationId="{A65CB4FA-17AE-4FF5-A31D-BED3AFD0865B}"/>
          </ac:picMkLst>
        </pc:picChg>
      </pc:sldChg>
      <pc:sldChg chg="addSp delSp modSp mod modTransition modAnim">
        <pc:chgData name="Alfred Smith" userId="3c60a3631c0db8ad" providerId="LiveId" clId="{DC62B223-75B6-48D6-9D28-D7EC34402A87}" dt="2023-01-23T10:55:39.616" v="64"/>
        <pc:sldMkLst>
          <pc:docMk/>
          <pc:sldMk cId="1272472953" sldId="293"/>
        </pc:sldMkLst>
        <pc:spChg chg="add mod">
          <ac:chgData name="Alfred Smith" userId="3c60a3631c0db8ad" providerId="LiveId" clId="{DC62B223-75B6-48D6-9D28-D7EC34402A87}" dt="2023-01-23T10:55:39.616" v="64"/>
          <ac:spMkLst>
            <pc:docMk/>
            <pc:sldMk cId="1272472953" sldId="293"/>
            <ac:spMk id="2" creationId="{B9917C00-81D5-C5D7-8FAA-0CD63DC2A2B2}"/>
          </ac:spMkLst>
        </pc:spChg>
        <pc:spChg chg="del">
          <ac:chgData name="Alfred Smith" userId="3c60a3631c0db8ad" providerId="LiveId" clId="{DC62B223-75B6-48D6-9D28-D7EC34402A87}" dt="2023-01-23T10:55:01.793" v="45" actId="478"/>
          <ac:spMkLst>
            <pc:docMk/>
            <pc:sldMk cId="1272472953" sldId="293"/>
            <ac:spMk id="6" creationId="{416C064E-628E-47C0-A712-DB178FE9901E}"/>
          </ac:spMkLst>
        </pc:spChg>
        <pc:picChg chg="del">
          <ac:chgData name="Alfred Smith" userId="3c60a3631c0db8ad" providerId="LiveId" clId="{DC62B223-75B6-48D6-9D28-D7EC34402A87}" dt="2023-01-23T10:54:30.717" v="33"/>
          <ac:picMkLst>
            <pc:docMk/>
            <pc:sldMk cId="1272472953" sldId="293"/>
            <ac:picMk id="5" creationId="{9F6558A5-2721-41AB-A844-AFAE49FF2D48}"/>
          </ac:picMkLst>
        </pc:picChg>
      </pc:sldChg>
      <pc:sldChg chg="addSp delSp modSp mod modTransition modAnim">
        <pc:chgData name="Alfred Smith" userId="3c60a3631c0db8ad" providerId="LiveId" clId="{DC62B223-75B6-48D6-9D28-D7EC34402A87}" dt="2023-01-23T10:55:40.917" v="65"/>
        <pc:sldMkLst>
          <pc:docMk/>
          <pc:sldMk cId="3592805693" sldId="294"/>
        </pc:sldMkLst>
        <pc:spChg chg="add mod">
          <ac:chgData name="Alfred Smith" userId="3c60a3631c0db8ad" providerId="LiveId" clId="{DC62B223-75B6-48D6-9D28-D7EC34402A87}" dt="2023-01-23T10:55:40.917" v="65"/>
          <ac:spMkLst>
            <pc:docMk/>
            <pc:sldMk cId="3592805693" sldId="294"/>
            <ac:spMk id="2" creationId="{C068CEE8-EA09-4A59-47CF-3F495777FB1F}"/>
          </ac:spMkLst>
        </pc:spChg>
        <pc:spChg chg="del">
          <ac:chgData name="Alfred Smith" userId="3c60a3631c0db8ad" providerId="LiveId" clId="{DC62B223-75B6-48D6-9D28-D7EC34402A87}" dt="2023-01-23T10:55:00.069" v="44" actId="478"/>
          <ac:spMkLst>
            <pc:docMk/>
            <pc:sldMk cId="3592805693" sldId="294"/>
            <ac:spMk id="6" creationId="{416C064E-628E-47C0-A712-DB178FE9901E}"/>
          </ac:spMkLst>
        </pc:spChg>
        <pc:picChg chg="del">
          <ac:chgData name="Alfred Smith" userId="3c60a3631c0db8ad" providerId="LiveId" clId="{DC62B223-75B6-48D6-9D28-D7EC34402A87}" dt="2023-01-23T10:54:30.717" v="33"/>
          <ac:picMkLst>
            <pc:docMk/>
            <pc:sldMk cId="3592805693" sldId="294"/>
            <ac:picMk id="5" creationId="{7D233162-A3F9-4B61-8040-8243E7483805}"/>
          </ac:picMkLst>
        </pc:picChg>
      </pc:sldChg>
      <pc:sldChg chg="addSp delSp modSp mod modTransition modAnim">
        <pc:chgData name="Alfred Smith" userId="3c60a3631c0db8ad" providerId="LiveId" clId="{DC62B223-75B6-48D6-9D28-D7EC34402A87}" dt="2023-01-23T10:55:42.262" v="66"/>
        <pc:sldMkLst>
          <pc:docMk/>
          <pc:sldMk cId="3256631608" sldId="295"/>
        </pc:sldMkLst>
        <pc:spChg chg="add mod">
          <ac:chgData name="Alfred Smith" userId="3c60a3631c0db8ad" providerId="LiveId" clId="{DC62B223-75B6-48D6-9D28-D7EC34402A87}" dt="2023-01-23T10:55:42.262" v="66"/>
          <ac:spMkLst>
            <pc:docMk/>
            <pc:sldMk cId="3256631608" sldId="295"/>
            <ac:spMk id="3" creationId="{8EDDE1D7-ABA4-B869-5D05-77210E2E5DCE}"/>
          </ac:spMkLst>
        </pc:spChg>
        <pc:spChg chg="del">
          <ac:chgData name="Alfred Smith" userId="3c60a3631c0db8ad" providerId="LiveId" clId="{DC62B223-75B6-48D6-9D28-D7EC34402A87}" dt="2023-01-23T10:54:58.259" v="43" actId="478"/>
          <ac:spMkLst>
            <pc:docMk/>
            <pc:sldMk cId="3256631608" sldId="295"/>
            <ac:spMk id="6" creationId="{416C064E-628E-47C0-A712-DB178FE9901E}"/>
          </ac:spMkLst>
        </pc:spChg>
        <pc:picChg chg="del">
          <ac:chgData name="Alfred Smith" userId="3c60a3631c0db8ad" providerId="LiveId" clId="{DC62B223-75B6-48D6-9D28-D7EC34402A87}" dt="2023-01-23T10:54:30.717" v="33"/>
          <ac:picMkLst>
            <pc:docMk/>
            <pc:sldMk cId="3256631608" sldId="295"/>
            <ac:picMk id="2" creationId="{69F79859-59B9-450D-8814-B82C5CE18E2A}"/>
          </ac:picMkLst>
        </pc:picChg>
      </pc:sldChg>
      <pc:sldChg chg="addSp delSp modSp mod modTransition modAnim">
        <pc:chgData name="Alfred Smith" userId="3c60a3631c0db8ad" providerId="LiveId" clId="{DC62B223-75B6-48D6-9D28-D7EC34402A87}" dt="2023-01-23T10:55:43.547" v="67"/>
        <pc:sldMkLst>
          <pc:docMk/>
          <pc:sldMk cId="1578174591" sldId="299"/>
        </pc:sldMkLst>
        <pc:spChg chg="add mod">
          <ac:chgData name="Alfred Smith" userId="3c60a3631c0db8ad" providerId="LiveId" clId="{DC62B223-75B6-48D6-9D28-D7EC34402A87}" dt="2023-01-23T10:55:43.547" v="67"/>
          <ac:spMkLst>
            <pc:docMk/>
            <pc:sldMk cId="1578174591" sldId="299"/>
            <ac:spMk id="2" creationId="{2477AE2E-F48C-E4C0-EF4D-72351C608B94}"/>
          </ac:spMkLst>
        </pc:spChg>
        <pc:spChg chg="del">
          <ac:chgData name="Alfred Smith" userId="3c60a3631c0db8ad" providerId="LiveId" clId="{DC62B223-75B6-48D6-9D28-D7EC34402A87}" dt="2023-01-23T10:54:56.623" v="42" actId="478"/>
          <ac:spMkLst>
            <pc:docMk/>
            <pc:sldMk cId="1578174591" sldId="299"/>
            <ac:spMk id="6" creationId="{416C064E-628E-47C0-A712-DB178FE9901E}"/>
          </ac:spMkLst>
        </pc:spChg>
        <pc:picChg chg="del">
          <ac:chgData name="Alfred Smith" userId="3c60a3631c0db8ad" providerId="LiveId" clId="{DC62B223-75B6-48D6-9D28-D7EC34402A87}" dt="2023-01-23T10:54:30.717" v="33"/>
          <ac:picMkLst>
            <pc:docMk/>
            <pc:sldMk cId="1578174591" sldId="299"/>
            <ac:picMk id="8" creationId="{CD2171F4-927F-42E8-AE2A-6828739A892E}"/>
          </ac:picMkLst>
        </pc:picChg>
      </pc:sldChg>
      <pc:sldChg chg="addSp delSp modSp mod modTransition modAnim">
        <pc:chgData name="Alfred Smith" userId="3c60a3631c0db8ad" providerId="LiveId" clId="{DC62B223-75B6-48D6-9D28-D7EC34402A87}" dt="2023-01-23T10:55:44.863" v="68"/>
        <pc:sldMkLst>
          <pc:docMk/>
          <pc:sldMk cId="3943231806" sldId="300"/>
        </pc:sldMkLst>
        <pc:spChg chg="add mod">
          <ac:chgData name="Alfred Smith" userId="3c60a3631c0db8ad" providerId="LiveId" clId="{DC62B223-75B6-48D6-9D28-D7EC34402A87}" dt="2023-01-23T10:55:44.863" v="68"/>
          <ac:spMkLst>
            <pc:docMk/>
            <pc:sldMk cId="3943231806" sldId="300"/>
            <ac:spMk id="2" creationId="{5EE2E8E5-8474-F5B4-9EA9-DCAEADD90AEB}"/>
          </ac:spMkLst>
        </pc:spChg>
        <pc:spChg chg="del">
          <ac:chgData name="Alfred Smith" userId="3c60a3631c0db8ad" providerId="LiveId" clId="{DC62B223-75B6-48D6-9D28-D7EC34402A87}" dt="2023-01-23T10:54:54.875" v="41" actId="478"/>
          <ac:spMkLst>
            <pc:docMk/>
            <pc:sldMk cId="3943231806" sldId="300"/>
            <ac:spMk id="6" creationId="{416C064E-628E-47C0-A712-DB178FE9901E}"/>
          </ac:spMkLst>
        </pc:spChg>
        <pc:picChg chg="del">
          <ac:chgData name="Alfred Smith" userId="3c60a3631c0db8ad" providerId="LiveId" clId="{DC62B223-75B6-48D6-9D28-D7EC34402A87}" dt="2023-01-23T10:54:30.717" v="33"/>
          <ac:picMkLst>
            <pc:docMk/>
            <pc:sldMk cId="3943231806" sldId="300"/>
            <ac:picMk id="13" creationId="{34D6B241-4EDC-4146-9E13-9E15AA1F0B42}"/>
          </ac:picMkLst>
        </pc:picChg>
      </pc:sldChg>
      <pc:sldChg chg="addSp delSp modSp mod modTransition modAnim">
        <pc:chgData name="Alfred Smith" userId="3c60a3631c0db8ad" providerId="LiveId" clId="{DC62B223-75B6-48D6-9D28-D7EC34402A87}" dt="2023-01-23T10:55:46.222" v="69"/>
        <pc:sldMkLst>
          <pc:docMk/>
          <pc:sldMk cId="2320937625" sldId="301"/>
        </pc:sldMkLst>
        <pc:spChg chg="add mod">
          <ac:chgData name="Alfred Smith" userId="3c60a3631c0db8ad" providerId="LiveId" clId="{DC62B223-75B6-48D6-9D28-D7EC34402A87}" dt="2023-01-23T10:55:46.222" v="69"/>
          <ac:spMkLst>
            <pc:docMk/>
            <pc:sldMk cId="2320937625" sldId="301"/>
            <ac:spMk id="3" creationId="{CC759454-61DC-C34B-A71F-2FC378612496}"/>
          </ac:spMkLst>
        </pc:spChg>
        <pc:spChg chg="del">
          <ac:chgData name="Alfred Smith" userId="3c60a3631c0db8ad" providerId="LiveId" clId="{DC62B223-75B6-48D6-9D28-D7EC34402A87}" dt="2023-01-23T10:54:53.269" v="40" actId="478"/>
          <ac:spMkLst>
            <pc:docMk/>
            <pc:sldMk cId="2320937625" sldId="301"/>
            <ac:spMk id="6" creationId="{416C064E-628E-47C0-A712-DB178FE9901E}"/>
          </ac:spMkLst>
        </pc:spChg>
        <pc:picChg chg="del">
          <ac:chgData name="Alfred Smith" userId="3c60a3631c0db8ad" providerId="LiveId" clId="{DC62B223-75B6-48D6-9D28-D7EC34402A87}" dt="2023-01-23T10:54:30.717" v="33"/>
          <ac:picMkLst>
            <pc:docMk/>
            <pc:sldMk cId="2320937625" sldId="301"/>
            <ac:picMk id="2" creationId="{A77DBAAB-F34C-4549-87BA-6E0CEA79FB43}"/>
          </ac:picMkLst>
        </pc:picChg>
      </pc:sldChg>
      <pc:sldChg chg="addSp delSp modSp mod modTransition modAnim">
        <pc:chgData name="Alfred Smith" userId="3c60a3631c0db8ad" providerId="LiveId" clId="{DC62B223-75B6-48D6-9D28-D7EC34402A87}" dt="2023-01-23T10:55:47.606" v="70"/>
        <pc:sldMkLst>
          <pc:docMk/>
          <pc:sldMk cId="1505984103" sldId="302"/>
        </pc:sldMkLst>
        <pc:spChg chg="add mod">
          <ac:chgData name="Alfred Smith" userId="3c60a3631c0db8ad" providerId="LiveId" clId="{DC62B223-75B6-48D6-9D28-D7EC34402A87}" dt="2023-01-23T10:55:47.606" v="70"/>
          <ac:spMkLst>
            <pc:docMk/>
            <pc:sldMk cId="1505984103" sldId="302"/>
            <ac:spMk id="2" creationId="{514685A4-90CB-30E6-174A-9D8B6730E3C4}"/>
          </ac:spMkLst>
        </pc:spChg>
        <pc:spChg chg="del">
          <ac:chgData name="Alfred Smith" userId="3c60a3631c0db8ad" providerId="LiveId" clId="{DC62B223-75B6-48D6-9D28-D7EC34402A87}" dt="2023-01-23T10:54:51.463" v="39" actId="478"/>
          <ac:spMkLst>
            <pc:docMk/>
            <pc:sldMk cId="1505984103" sldId="302"/>
            <ac:spMk id="6" creationId="{416C064E-628E-47C0-A712-DB178FE9901E}"/>
          </ac:spMkLst>
        </pc:spChg>
        <pc:picChg chg="del">
          <ac:chgData name="Alfred Smith" userId="3c60a3631c0db8ad" providerId="LiveId" clId="{DC62B223-75B6-48D6-9D28-D7EC34402A87}" dt="2023-01-23T10:54:30.717" v="33"/>
          <ac:picMkLst>
            <pc:docMk/>
            <pc:sldMk cId="1505984103" sldId="302"/>
            <ac:picMk id="7" creationId="{C2BF2E1B-AF9C-407D-B208-D890E567187B}"/>
          </ac:picMkLst>
        </pc:picChg>
      </pc:sldChg>
      <pc:sldChg chg="addSp delSp modSp mod modTransition modAnim">
        <pc:chgData name="Alfred Smith" userId="3c60a3631c0db8ad" providerId="LiveId" clId="{DC62B223-75B6-48D6-9D28-D7EC34402A87}" dt="2023-01-23T10:55:49.078" v="71"/>
        <pc:sldMkLst>
          <pc:docMk/>
          <pc:sldMk cId="2628372928" sldId="305"/>
        </pc:sldMkLst>
        <pc:spChg chg="add mod">
          <ac:chgData name="Alfred Smith" userId="3c60a3631c0db8ad" providerId="LiveId" clId="{DC62B223-75B6-48D6-9D28-D7EC34402A87}" dt="2023-01-23T10:55:49.078" v="71"/>
          <ac:spMkLst>
            <pc:docMk/>
            <pc:sldMk cId="2628372928" sldId="305"/>
            <ac:spMk id="3" creationId="{793AD607-1322-FD25-012A-94376728CA41}"/>
          </ac:spMkLst>
        </pc:spChg>
        <pc:spChg chg="del">
          <ac:chgData name="Alfred Smith" userId="3c60a3631c0db8ad" providerId="LiveId" clId="{DC62B223-75B6-48D6-9D28-D7EC34402A87}" dt="2023-01-23T10:54:48.530" v="38" actId="478"/>
          <ac:spMkLst>
            <pc:docMk/>
            <pc:sldMk cId="2628372928" sldId="305"/>
            <ac:spMk id="6" creationId="{416C064E-628E-47C0-A712-DB178FE9901E}"/>
          </ac:spMkLst>
        </pc:spChg>
        <pc:picChg chg="del">
          <ac:chgData name="Alfred Smith" userId="3c60a3631c0db8ad" providerId="LiveId" clId="{DC62B223-75B6-48D6-9D28-D7EC34402A87}" dt="2023-01-23T10:54:30.717" v="33"/>
          <ac:picMkLst>
            <pc:docMk/>
            <pc:sldMk cId="2628372928" sldId="305"/>
            <ac:picMk id="2" creationId="{03B4F493-1A6B-41ED-80BE-8295B596661E}"/>
          </ac:picMkLst>
        </pc:picChg>
      </pc:sldChg>
      <pc:sldChg chg="addSp delSp modSp mod modTransition modAnim">
        <pc:chgData name="Alfred Smith" userId="3c60a3631c0db8ad" providerId="LiveId" clId="{DC62B223-75B6-48D6-9D28-D7EC34402A87}" dt="2023-01-23T10:55:50.486" v="72"/>
        <pc:sldMkLst>
          <pc:docMk/>
          <pc:sldMk cId="2287204449" sldId="306"/>
        </pc:sldMkLst>
        <pc:spChg chg="add mod">
          <ac:chgData name="Alfred Smith" userId="3c60a3631c0db8ad" providerId="LiveId" clId="{DC62B223-75B6-48D6-9D28-D7EC34402A87}" dt="2023-01-23T10:55:50.486" v="72"/>
          <ac:spMkLst>
            <pc:docMk/>
            <pc:sldMk cId="2287204449" sldId="306"/>
            <ac:spMk id="2" creationId="{D0157784-1510-1EFA-BADC-49054EDB3053}"/>
          </ac:spMkLst>
        </pc:spChg>
        <pc:spChg chg="del">
          <ac:chgData name="Alfred Smith" userId="3c60a3631c0db8ad" providerId="LiveId" clId="{DC62B223-75B6-48D6-9D28-D7EC34402A87}" dt="2023-01-23T10:54:43.076" v="37" actId="478"/>
          <ac:spMkLst>
            <pc:docMk/>
            <pc:sldMk cId="2287204449" sldId="306"/>
            <ac:spMk id="6" creationId="{416C064E-628E-47C0-A712-DB178FE9901E}"/>
          </ac:spMkLst>
        </pc:spChg>
        <pc:picChg chg="del">
          <ac:chgData name="Alfred Smith" userId="3c60a3631c0db8ad" providerId="LiveId" clId="{DC62B223-75B6-48D6-9D28-D7EC34402A87}" dt="2023-01-23T10:54:30.717" v="33"/>
          <ac:picMkLst>
            <pc:docMk/>
            <pc:sldMk cId="2287204449" sldId="306"/>
            <ac:picMk id="12" creationId="{DC4B8D0B-BCB2-4B4F-9A8D-BB9841295340}"/>
          </ac:picMkLst>
        </pc:picChg>
      </pc:sldChg>
      <pc:sldChg chg="addSp delSp modSp mod modTransition modAnim">
        <pc:chgData name="Alfred Smith" userId="3c60a3631c0db8ad" providerId="LiveId" clId="{DC62B223-75B6-48D6-9D28-D7EC34402A87}" dt="2023-01-23T10:55:51.910" v="73"/>
        <pc:sldMkLst>
          <pc:docMk/>
          <pc:sldMk cId="1706984357" sldId="307"/>
        </pc:sldMkLst>
        <pc:spChg chg="add mod">
          <ac:chgData name="Alfred Smith" userId="3c60a3631c0db8ad" providerId="LiveId" clId="{DC62B223-75B6-48D6-9D28-D7EC34402A87}" dt="2023-01-23T10:55:51.910" v="73"/>
          <ac:spMkLst>
            <pc:docMk/>
            <pc:sldMk cId="1706984357" sldId="307"/>
            <ac:spMk id="5" creationId="{DE2F8A99-E73E-C2F2-659C-5E297FD11B08}"/>
          </ac:spMkLst>
        </pc:spChg>
        <pc:spChg chg="del">
          <ac:chgData name="Alfred Smith" userId="3c60a3631c0db8ad" providerId="LiveId" clId="{DC62B223-75B6-48D6-9D28-D7EC34402A87}" dt="2023-01-23T10:54:41.295" v="36" actId="478"/>
          <ac:spMkLst>
            <pc:docMk/>
            <pc:sldMk cId="1706984357" sldId="307"/>
            <ac:spMk id="6" creationId="{416C064E-628E-47C0-A712-DB178FE9901E}"/>
          </ac:spMkLst>
        </pc:spChg>
        <pc:picChg chg="del">
          <ac:chgData name="Alfred Smith" userId="3c60a3631c0db8ad" providerId="LiveId" clId="{DC62B223-75B6-48D6-9D28-D7EC34402A87}" dt="2023-01-23T10:54:30.717" v="33"/>
          <ac:picMkLst>
            <pc:docMk/>
            <pc:sldMk cId="1706984357" sldId="307"/>
            <ac:picMk id="7" creationId="{BB3CCD1C-EF66-445D-B3FC-749E28038465}"/>
          </ac:picMkLst>
        </pc:picChg>
      </pc:sldChg>
      <pc:sldChg chg="addSp delSp modSp mod modTransition modAnim">
        <pc:chgData name="Alfred Smith" userId="3c60a3631c0db8ad" providerId="LiveId" clId="{DC62B223-75B6-48D6-9D28-D7EC34402A87}" dt="2023-01-23T10:55:53.301" v="74"/>
        <pc:sldMkLst>
          <pc:docMk/>
          <pc:sldMk cId="1774364831" sldId="309"/>
        </pc:sldMkLst>
        <pc:spChg chg="add mod">
          <ac:chgData name="Alfred Smith" userId="3c60a3631c0db8ad" providerId="LiveId" clId="{DC62B223-75B6-48D6-9D28-D7EC34402A87}" dt="2023-01-23T10:55:53.301" v="74"/>
          <ac:spMkLst>
            <pc:docMk/>
            <pc:sldMk cId="1774364831" sldId="309"/>
            <ac:spMk id="2" creationId="{6AF1D26E-56FE-75F4-0F8D-9B16CA203973}"/>
          </ac:spMkLst>
        </pc:spChg>
        <pc:spChg chg="del">
          <ac:chgData name="Alfred Smith" userId="3c60a3631c0db8ad" providerId="LiveId" clId="{DC62B223-75B6-48D6-9D28-D7EC34402A87}" dt="2023-01-23T10:54:37.230" v="35" actId="478"/>
          <ac:spMkLst>
            <pc:docMk/>
            <pc:sldMk cId="1774364831" sldId="309"/>
            <ac:spMk id="6" creationId="{416C064E-628E-47C0-A712-DB178FE9901E}"/>
          </ac:spMkLst>
        </pc:spChg>
        <pc:picChg chg="del">
          <ac:chgData name="Alfred Smith" userId="3c60a3631c0db8ad" providerId="LiveId" clId="{DC62B223-75B6-48D6-9D28-D7EC34402A87}" dt="2023-01-23T10:54:30.717" v="33"/>
          <ac:picMkLst>
            <pc:docMk/>
            <pc:sldMk cId="1774364831" sldId="309"/>
            <ac:picMk id="3" creationId="{11C64EC8-31DD-4F42-B086-CE4F76190CF5}"/>
          </ac:picMkLst>
        </pc:picChg>
      </pc:sldChg>
      <pc:sldChg chg="addSp delSp modSp mod modTransition modAnim">
        <pc:chgData name="Alfred Smith" userId="3c60a3631c0db8ad" providerId="LiveId" clId="{DC62B223-75B6-48D6-9D28-D7EC34402A87}" dt="2023-01-23T10:55:54.656" v="75"/>
        <pc:sldMkLst>
          <pc:docMk/>
          <pc:sldMk cId="1267285979" sldId="313"/>
        </pc:sldMkLst>
        <pc:spChg chg="add mod">
          <ac:chgData name="Alfred Smith" userId="3c60a3631c0db8ad" providerId="LiveId" clId="{DC62B223-75B6-48D6-9D28-D7EC34402A87}" dt="2023-01-23T10:55:54.656" v="75"/>
          <ac:spMkLst>
            <pc:docMk/>
            <pc:sldMk cId="1267285979" sldId="313"/>
            <ac:spMk id="2" creationId="{D4B75E6D-E1E6-0114-D5E9-2FE17511622C}"/>
          </ac:spMkLst>
        </pc:spChg>
        <pc:spChg chg="del">
          <ac:chgData name="Alfred Smith" userId="3c60a3631c0db8ad" providerId="LiveId" clId="{DC62B223-75B6-48D6-9D28-D7EC34402A87}" dt="2023-01-23T10:54:35.274" v="34" actId="478"/>
          <ac:spMkLst>
            <pc:docMk/>
            <pc:sldMk cId="1267285979" sldId="313"/>
            <ac:spMk id="6" creationId="{416C064E-628E-47C0-A712-DB178FE9901E}"/>
          </ac:spMkLst>
        </pc:spChg>
        <pc:picChg chg="del">
          <ac:chgData name="Alfred Smith" userId="3c60a3631c0db8ad" providerId="LiveId" clId="{DC62B223-75B6-48D6-9D28-D7EC34402A87}" dt="2023-01-23T10:54:30.717" v="33"/>
          <ac:picMkLst>
            <pc:docMk/>
            <pc:sldMk cId="1267285979" sldId="313"/>
            <ac:picMk id="3" creationId="{EC4CBC76-AC45-4A19-8947-0C2C405BEF1F}"/>
          </ac:picMkLst>
        </pc:picChg>
      </pc:sldChg>
      <pc:sldChg chg="addSp delSp modSp mod modTransition">
        <pc:chgData name="Alfred Smith" userId="3c60a3631c0db8ad" providerId="LiveId" clId="{DC62B223-75B6-48D6-9D28-D7EC34402A87}" dt="2023-01-23T10:54:30.717" v="33"/>
        <pc:sldMkLst>
          <pc:docMk/>
          <pc:sldMk cId="1584256417" sldId="314"/>
        </pc:sldMkLst>
        <pc:spChg chg="add mod">
          <ac:chgData name="Alfred Smith" userId="3c60a3631c0db8ad" providerId="LiveId" clId="{DC62B223-75B6-48D6-9D28-D7EC34402A87}" dt="2023-01-23T10:52:58.181" v="13"/>
          <ac:spMkLst>
            <pc:docMk/>
            <pc:sldMk cId="1584256417" sldId="314"/>
            <ac:spMk id="4" creationId="{27D0BEBD-F184-0CCD-1EF0-4D0B2264CF5B}"/>
          </ac:spMkLst>
        </pc:spChg>
        <pc:spChg chg="del">
          <ac:chgData name="Alfred Smith" userId="3c60a3631c0db8ad" providerId="LiveId" clId="{DC62B223-75B6-48D6-9D28-D7EC34402A87}" dt="2023-01-23T10:52:57.295" v="12" actId="478"/>
          <ac:spMkLst>
            <pc:docMk/>
            <pc:sldMk cId="1584256417" sldId="314"/>
            <ac:spMk id="6" creationId="{265256D3-D271-4370-A6FF-81E9578005BE}"/>
          </ac:spMkLst>
        </pc:spChg>
      </pc:sldChg>
      <pc:sldChg chg="modSp mod modTransition">
        <pc:chgData name="Alfred Smith" userId="3c60a3631c0db8ad" providerId="LiveId" clId="{DC62B223-75B6-48D6-9D28-D7EC34402A87}" dt="2023-01-23T10:54:30.717" v="33"/>
        <pc:sldMkLst>
          <pc:docMk/>
          <pc:sldMk cId="2630846171" sldId="315"/>
        </pc:sldMkLst>
        <pc:spChg chg="mod">
          <ac:chgData name="Alfred Smith" userId="3c60a3631c0db8ad" providerId="LiveId" clId="{DC62B223-75B6-48D6-9D28-D7EC34402A87}" dt="2023-01-23T10:53:07.086" v="14"/>
          <ac:spMkLst>
            <pc:docMk/>
            <pc:sldMk cId="2630846171" sldId="315"/>
            <ac:spMk id="6" creationId="{7B98C829-F3B8-4DD8-B74F-7424A8720593}"/>
          </ac:spMkLst>
        </pc:spChg>
      </pc:sldChg>
      <pc:sldChg chg="modSp mod modTransition">
        <pc:chgData name="Alfred Smith" userId="3c60a3631c0db8ad" providerId="LiveId" clId="{DC62B223-75B6-48D6-9D28-D7EC34402A87}" dt="2023-01-23T10:54:30.717" v="33"/>
        <pc:sldMkLst>
          <pc:docMk/>
          <pc:sldMk cId="1146705606" sldId="318"/>
        </pc:sldMkLst>
        <pc:spChg chg="mod">
          <ac:chgData name="Alfred Smith" userId="3c60a3631c0db8ad" providerId="LiveId" clId="{DC62B223-75B6-48D6-9D28-D7EC34402A87}" dt="2023-01-23T10:53:12.776" v="15"/>
          <ac:spMkLst>
            <pc:docMk/>
            <pc:sldMk cId="1146705606" sldId="318"/>
            <ac:spMk id="6" creationId="{85D57369-6826-4A97-AE13-6300400346A4}"/>
          </ac:spMkLst>
        </pc:spChg>
      </pc:sldChg>
      <pc:sldChg chg="modSp mod modTransition">
        <pc:chgData name="Alfred Smith" userId="3c60a3631c0db8ad" providerId="LiveId" clId="{DC62B223-75B6-48D6-9D28-D7EC34402A87}" dt="2023-01-23T10:54:30.717" v="33"/>
        <pc:sldMkLst>
          <pc:docMk/>
          <pc:sldMk cId="3414617783" sldId="319"/>
        </pc:sldMkLst>
        <pc:spChg chg="mod">
          <ac:chgData name="Alfred Smith" userId="3c60a3631c0db8ad" providerId="LiveId" clId="{DC62B223-75B6-48D6-9D28-D7EC34402A87}" dt="2023-01-23T10:53:16.219" v="16"/>
          <ac:spMkLst>
            <pc:docMk/>
            <pc:sldMk cId="3414617783" sldId="319"/>
            <ac:spMk id="6" creationId="{DBCF4ED7-38C5-4F36-90CE-8DB7FD0D0871}"/>
          </ac:spMkLst>
        </pc:spChg>
      </pc:sldChg>
      <pc:sldChg chg="modSp mod modTransition">
        <pc:chgData name="Alfred Smith" userId="3c60a3631c0db8ad" providerId="LiveId" clId="{DC62B223-75B6-48D6-9D28-D7EC34402A87}" dt="2023-01-23T10:54:30.717" v="33"/>
        <pc:sldMkLst>
          <pc:docMk/>
          <pc:sldMk cId="3588930971" sldId="321"/>
        </pc:sldMkLst>
        <pc:spChg chg="mod">
          <ac:chgData name="Alfred Smith" userId="3c60a3631c0db8ad" providerId="LiveId" clId="{DC62B223-75B6-48D6-9D28-D7EC34402A87}" dt="2023-01-23T10:53:19.407" v="17"/>
          <ac:spMkLst>
            <pc:docMk/>
            <pc:sldMk cId="3588930971" sldId="321"/>
            <ac:spMk id="6" creationId="{83A89C58-2912-47EF-8BC9-F62608B8661E}"/>
          </ac:spMkLst>
        </pc:spChg>
      </pc:sldChg>
      <pc:sldChg chg="modSp mod modTransition">
        <pc:chgData name="Alfred Smith" userId="3c60a3631c0db8ad" providerId="LiveId" clId="{DC62B223-75B6-48D6-9D28-D7EC34402A87}" dt="2023-01-23T10:54:30.717" v="33"/>
        <pc:sldMkLst>
          <pc:docMk/>
          <pc:sldMk cId="514170609" sldId="323"/>
        </pc:sldMkLst>
        <pc:spChg chg="mod">
          <ac:chgData name="Alfred Smith" userId="3c60a3631c0db8ad" providerId="LiveId" clId="{DC62B223-75B6-48D6-9D28-D7EC34402A87}" dt="2023-01-23T10:53:23.066" v="18"/>
          <ac:spMkLst>
            <pc:docMk/>
            <pc:sldMk cId="514170609" sldId="323"/>
            <ac:spMk id="6" creationId="{213F2F86-C0D1-4B2C-BADD-71C6DAF1F992}"/>
          </ac:spMkLst>
        </pc:spChg>
      </pc:sldChg>
      <pc:sldChg chg="modSp mod modTransition">
        <pc:chgData name="Alfred Smith" userId="3c60a3631c0db8ad" providerId="LiveId" clId="{DC62B223-75B6-48D6-9D28-D7EC34402A87}" dt="2023-01-23T10:54:30.717" v="33"/>
        <pc:sldMkLst>
          <pc:docMk/>
          <pc:sldMk cId="968124905" sldId="325"/>
        </pc:sldMkLst>
        <pc:spChg chg="mod">
          <ac:chgData name="Alfred Smith" userId="3c60a3631c0db8ad" providerId="LiveId" clId="{DC62B223-75B6-48D6-9D28-D7EC34402A87}" dt="2023-01-23T10:53:26.530" v="19"/>
          <ac:spMkLst>
            <pc:docMk/>
            <pc:sldMk cId="968124905" sldId="325"/>
            <ac:spMk id="6" creationId="{3B52A91C-C5A7-4D9E-BE9B-6F64B28FF99D}"/>
          </ac:spMkLst>
        </pc:spChg>
      </pc:sldChg>
      <pc:sldChg chg="modSp mod modTransition">
        <pc:chgData name="Alfred Smith" userId="3c60a3631c0db8ad" providerId="LiveId" clId="{DC62B223-75B6-48D6-9D28-D7EC34402A87}" dt="2023-01-23T10:54:30.717" v="33"/>
        <pc:sldMkLst>
          <pc:docMk/>
          <pc:sldMk cId="3118402315" sldId="326"/>
        </pc:sldMkLst>
        <pc:spChg chg="mod">
          <ac:chgData name="Alfred Smith" userId="3c60a3631c0db8ad" providerId="LiveId" clId="{DC62B223-75B6-48D6-9D28-D7EC34402A87}" dt="2023-01-23T10:53:30.270" v="20"/>
          <ac:spMkLst>
            <pc:docMk/>
            <pc:sldMk cId="3118402315" sldId="326"/>
            <ac:spMk id="6" creationId="{C9C30653-21C6-452C-90FF-8F4EB1B2CE21}"/>
          </ac:spMkLst>
        </pc:spChg>
      </pc:sldChg>
      <pc:sldChg chg="modSp mod modTransition">
        <pc:chgData name="Alfred Smith" userId="3c60a3631c0db8ad" providerId="LiveId" clId="{DC62B223-75B6-48D6-9D28-D7EC34402A87}" dt="2023-01-23T10:54:30.717" v="33"/>
        <pc:sldMkLst>
          <pc:docMk/>
          <pc:sldMk cId="3436070955" sldId="328"/>
        </pc:sldMkLst>
        <pc:spChg chg="mod">
          <ac:chgData name="Alfred Smith" userId="3c60a3631c0db8ad" providerId="LiveId" clId="{DC62B223-75B6-48D6-9D28-D7EC34402A87}" dt="2023-01-23T10:53:33.739" v="21"/>
          <ac:spMkLst>
            <pc:docMk/>
            <pc:sldMk cId="3436070955" sldId="328"/>
            <ac:spMk id="6" creationId="{D5E889B2-BDB3-40D0-9E83-DCBB0955CBC0}"/>
          </ac:spMkLst>
        </pc:spChg>
      </pc:sldChg>
      <pc:sldChg chg="modSp mod modTransition">
        <pc:chgData name="Alfred Smith" userId="3c60a3631c0db8ad" providerId="LiveId" clId="{DC62B223-75B6-48D6-9D28-D7EC34402A87}" dt="2023-01-23T10:54:30.717" v="33"/>
        <pc:sldMkLst>
          <pc:docMk/>
          <pc:sldMk cId="1590815839" sldId="329"/>
        </pc:sldMkLst>
        <pc:spChg chg="mod">
          <ac:chgData name="Alfred Smith" userId="3c60a3631c0db8ad" providerId="LiveId" clId="{DC62B223-75B6-48D6-9D28-D7EC34402A87}" dt="2023-01-23T10:53:37.595" v="22"/>
          <ac:spMkLst>
            <pc:docMk/>
            <pc:sldMk cId="1590815839" sldId="329"/>
            <ac:spMk id="5" creationId="{5D2569AD-8115-4D5B-9503-9787AD5B6611}"/>
          </ac:spMkLst>
        </pc:spChg>
      </pc:sldChg>
      <pc:sldChg chg="modSp mod modTransition">
        <pc:chgData name="Alfred Smith" userId="3c60a3631c0db8ad" providerId="LiveId" clId="{DC62B223-75B6-48D6-9D28-D7EC34402A87}" dt="2023-01-23T10:54:30.717" v="33"/>
        <pc:sldMkLst>
          <pc:docMk/>
          <pc:sldMk cId="1428060799" sldId="330"/>
        </pc:sldMkLst>
        <pc:spChg chg="mod">
          <ac:chgData name="Alfred Smith" userId="3c60a3631c0db8ad" providerId="LiveId" clId="{DC62B223-75B6-48D6-9D28-D7EC34402A87}" dt="2023-01-23T10:53:40.761" v="23"/>
          <ac:spMkLst>
            <pc:docMk/>
            <pc:sldMk cId="1428060799" sldId="330"/>
            <ac:spMk id="6" creationId="{BA8BA513-346D-47C4-9556-D1FFC58129ED}"/>
          </ac:spMkLst>
        </pc:spChg>
      </pc:sldChg>
      <pc:sldChg chg="modSp mod modTransition">
        <pc:chgData name="Alfred Smith" userId="3c60a3631c0db8ad" providerId="LiveId" clId="{DC62B223-75B6-48D6-9D28-D7EC34402A87}" dt="2023-01-23T10:54:30.717" v="33"/>
        <pc:sldMkLst>
          <pc:docMk/>
          <pc:sldMk cId="1341826541" sldId="333"/>
        </pc:sldMkLst>
        <pc:spChg chg="mod">
          <ac:chgData name="Alfred Smith" userId="3c60a3631c0db8ad" providerId="LiveId" clId="{DC62B223-75B6-48D6-9D28-D7EC34402A87}" dt="2023-01-23T10:53:44.233" v="24"/>
          <ac:spMkLst>
            <pc:docMk/>
            <pc:sldMk cId="1341826541" sldId="333"/>
            <ac:spMk id="5" creationId="{7D042EF0-5BFD-42BB-A5B2-8D0855972811}"/>
          </ac:spMkLst>
        </pc:spChg>
      </pc:sldChg>
      <pc:sldChg chg="modSp mod modTransition">
        <pc:chgData name="Alfred Smith" userId="3c60a3631c0db8ad" providerId="LiveId" clId="{DC62B223-75B6-48D6-9D28-D7EC34402A87}" dt="2023-01-23T10:54:30.717" v="33"/>
        <pc:sldMkLst>
          <pc:docMk/>
          <pc:sldMk cId="3233648702" sldId="334"/>
        </pc:sldMkLst>
        <pc:spChg chg="mod">
          <ac:chgData name="Alfred Smith" userId="3c60a3631c0db8ad" providerId="LiveId" clId="{DC62B223-75B6-48D6-9D28-D7EC34402A87}" dt="2023-01-23T10:53:55.042" v="25"/>
          <ac:spMkLst>
            <pc:docMk/>
            <pc:sldMk cId="3233648702" sldId="334"/>
            <ac:spMk id="6" creationId="{30DDDA1B-5CF8-44AA-AF18-B79EE2C567AC}"/>
          </ac:spMkLst>
        </pc:spChg>
      </pc:sldChg>
      <pc:sldChg chg="modSp mod modTransition">
        <pc:chgData name="Alfred Smith" userId="3c60a3631c0db8ad" providerId="LiveId" clId="{DC62B223-75B6-48D6-9D28-D7EC34402A87}" dt="2023-01-23T10:54:30.717" v="33"/>
        <pc:sldMkLst>
          <pc:docMk/>
          <pc:sldMk cId="970590215" sldId="336"/>
        </pc:sldMkLst>
        <pc:spChg chg="mod">
          <ac:chgData name="Alfred Smith" userId="3c60a3631c0db8ad" providerId="LiveId" clId="{DC62B223-75B6-48D6-9D28-D7EC34402A87}" dt="2023-01-23T10:53:57.948" v="26"/>
          <ac:spMkLst>
            <pc:docMk/>
            <pc:sldMk cId="970590215" sldId="336"/>
            <ac:spMk id="6" creationId="{110C6B5F-B371-40B2-B12E-66EFE2336500}"/>
          </ac:spMkLst>
        </pc:spChg>
      </pc:sldChg>
      <pc:sldChg chg="modSp mod modTransition">
        <pc:chgData name="Alfred Smith" userId="3c60a3631c0db8ad" providerId="LiveId" clId="{DC62B223-75B6-48D6-9D28-D7EC34402A87}" dt="2023-01-23T10:54:30.717" v="33"/>
        <pc:sldMkLst>
          <pc:docMk/>
          <pc:sldMk cId="3896369735" sldId="337"/>
        </pc:sldMkLst>
        <pc:spChg chg="mod">
          <ac:chgData name="Alfred Smith" userId="3c60a3631c0db8ad" providerId="LiveId" clId="{DC62B223-75B6-48D6-9D28-D7EC34402A87}" dt="2023-01-23T10:54:05.219" v="28"/>
          <ac:spMkLst>
            <pc:docMk/>
            <pc:sldMk cId="3896369735" sldId="337"/>
            <ac:spMk id="6" creationId="{8B65C27B-C65C-47DD-85B6-0B208B9C7B97}"/>
          </ac:spMkLst>
        </pc:spChg>
      </pc:sldChg>
      <pc:sldChg chg="modSp mod modTransition">
        <pc:chgData name="Alfred Smith" userId="3c60a3631c0db8ad" providerId="LiveId" clId="{DC62B223-75B6-48D6-9D28-D7EC34402A87}" dt="2023-01-23T10:54:30.717" v="33"/>
        <pc:sldMkLst>
          <pc:docMk/>
          <pc:sldMk cId="29081249" sldId="338"/>
        </pc:sldMkLst>
        <pc:spChg chg="mod">
          <ac:chgData name="Alfred Smith" userId="3c60a3631c0db8ad" providerId="LiveId" clId="{DC62B223-75B6-48D6-9D28-D7EC34402A87}" dt="2023-01-23T10:54:01.455" v="27"/>
          <ac:spMkLst>
            <pc:docMk/>
            <pc:sldMk cId="29081249" sldId="338"/>
            <ac:spMk id="6" creationId="{1DAD3D77-5545-4366-95D7-11DF70C287D1}"/>
          </ac:spMkLst>
        </pc:spChg>
      </pc:sldChg>
      <pc:sldChg chg="modSp mod modTransition">
        <pc:chgData name="Alfred Smith" userId="3c60a3631c0db8ad" providerId="LiveId" clId="{DC62B223-75B6-48D6-9D28-D7EC34402A87}" dt="2023-01-23T10:54:30.717" v="33"/>
        <pc:sldMkLst>
          <pc:docMk/>
          <pc:sldMk cId="1629549257" sldId="339"/>
        </pc:sldMkLst>
        <pc:spChg chg="mod">
          <ac:chgData name="Alfred Smith" userId="3c60a3631c0db8ad" providerId="LiveId" clId="{DC62B223-75B6-48D6-9D28-D7EC34402A87}" dt="2023-01-23T10:54:12.663" v="29"/>
          <ac:spMkLst>
            <pc:docMk/>
            <pc:sldMk cId="1629549257" sldId="339"/>
            <ac:spMk id="6" creationId="{9739608A-2F70-440C-BA8E-F6BA0CE60B81}"/>
          </ac:spMkLst>
        </pc:spChg>
      </pc:sldChg>
      <pc:sldChg chg="modSp mod modTransition">
        <pc:chgData name="Alfred Smith" userId="3c60a3631c0db8ad" providerId="LiveId" clId="{DC62B223-75B6-48D6-9D28-D7EC34402A87}" dt="2023-01-23T10:54:30.717" v="33"/>
        <pc:sldMkLst>
          <pc:docMk/>
          <pc:sldMk cId="3811201721" sldId="341"/>
        </pc:sldMkLst>
        <pc:spChg chg="mod">
          <ac:chgData name="Alfred Smith" userId="3c60a3631c0db8ad" providerId="LiveId" clId="{DC62B223-75B6-48D6-9D28-D7EC34402A87}" dt="2023-01-23T10:54:16.424" v="30"/>
          <ac:spMkLst>
            <pc:docMk/>
            <pc:sldMk cId="3811201721" sldId="341"/>
            <ac:spMk id="6" creationId="{34E1E12E-3256-4C24-ADD0-0D8B25A92716}"/>
          </ac:spMkLst>
        </pc:spChg>
      </pc:sldChg>
      <pc:sldChg chg="modSp mod modTransition">
        <pc:chgData name="Alfred Smith" userId="3c60a3631c0db8ad" providerId="LiveId" clId="{DC62B223-75B6-48D6-9D28-D7EC34402A87}" dt="2023-01-23T10:54:30.717" v="33"/>
        <pc:sldMkLst>
          <pc:docMk/>
          <pc:sldMk cId="3463867681" sldId="343"/>
        </pc:sldMkLst>
        <pc:spChg chg="mod">
          <ac:chgData name="Alfred Smith" userId="3c60a3631c0db8ad" providerId="LiveId" clId="{DC62B223-75B6-48D6-9D28-D7EC34402A87}" dt="2023-01-23T10:54:20.685" v="31"/>
          <ac:spMkLst>
            <pc:docMk/>
            <pc:sldMk cId="3463867681" sldId="343"/>
            <ac:spMk id="6" creationId="{EE355B0A-69E5-4602-9CBF-9C3E4A3286C7}"/>
          </ac:spMkLst>
        </pc:spChg>
      </pc:sldChg>
      <pc:sldChg chg="modSp mod modTransition">
        <pc:chgData name="Alfred Smith" userId="3c60a3631c0db8ad" providerId="LiveId" clId="{DC62B223-75B6-48D6-9D28-D7EC34402A87}" dt="2023-01-23T10:54:30.717" v="33"/>
        <pc:sldMkLst>
          <pc:docMk/>
          <pc:sldMk cId="235966973" sldId="347"/>
        </pc:sldMkLst>
        <pc:spChg chg="mod">
          <ac:chgData name="Alfred Smith" userId="3c60a3631c0db8ad" providerId="LiveId" clId="{DC62B223-75B6-48D6-9D28-D7EC34402A87}" dt="2023-01-23T10:54:23.594" v="32"/>
          <ac:spMkLst>
            <pc:docMk/>
            <pc:sldMk cId="235966973" sldId="347"/>
            <ac:spMk id="6" creationId="{64E47108-B2A3-4561-BC9E-2C5586556CF5}"/>
          </ac:spMkLst>
        </pc:spChg>
      </pc:sldChg>
      <pc:sldChg chg="delSp modTransition modAnim">
        <pc:chgData name="Alfred Smith" userId="3c60a3631c0db8ad" providerId="LiveId" clId="{DC62B223-75B6-48D6-9D28-D7EC34402A87}" dt="2023-01-23T10:54:30.717" v="33"/>
        <pc:sldMkLst>
          <pc:docMk/>
          <pc:sldMk cId="3404812984" sldId="348"/>
        </pc:sldMkLst>
        <pc:picChg chg="del">
          <ac:chgData name="Alfred Smith" userId="3c60a3631c0db8ad" providerId="LiveId" clId="{DC62B223-75B6-48D6-9D28-D7EC34402A87}" dt="2023-01-23T10:54:30.717" v="33"/>
          <ac:picMkLst>
            <pc:docMk/>
            <pc:sldMk cId="3404812984" sldId="348"/>
            <ac:picMk id="4" creationId="{734F2B1E-CDB4-46C6-9583-63B479392F49}"/>
          </ac:picMkLst>
        </pc:picChg>
      </pc:sldChg>
      <pc:sldChg chg="modSp mod modTransition">
        <pc:chgData name="Alfred Smith" userId="3c60a3631c0db8ad" providerId="LiveId" clId="{DC62B223-75B6-48D6-9D28-D7EC34402A87}" dt="2023-01-23T10:54:30.717" v="33"/>
        <pc:sldMkLst>
          <pc:docMk/>
          <pc:sldMk cId="2994877918" sldId="349"/>
        </pc:sldMkLst>
        <pc:spChg chg="mod">
          <ac:chgData name="Alfred Smith" userId="3c60a3631c0db8ad" providerId="LiveId" clId="{DC62B223-75B6-48D6-9D28-D7EC34402A87}" dt="2023-01-23T10:52:51.070" v="11" actId="14100"/>
          <ac:spMkLst>
            <pc:docMk/>
            <pc:sldMk cId="2994877918" sldId="349"/>
            <ac:spMk id="6" creationId="{FBD05100-0F1A-4864-BF80-CED63190CFD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A74A6B-B0DA-425A-92E0-7CB498F7D1F3}" type="datetimeFigureOut">
              <a:rPr lang="en-ZA" smtClean="0"/>
              <a:t>2023/01/23</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627A5-BEB4-4DD6-9984-73C90F5A2473}" type="slidenum">
              <a:rPr lang="en-ZA" smtClean="0"/>
              <a:t>‹#›</a:t>
            </a:fld>
            <a:endParaRPr lang="en-ZA"/>
          </a:p>
        </p:txBody>
      </p:sp>
    </p:spTree>
    <p:extLst>
      <p:ext uri="{BB962C8B-B14F-4D97-AF65-F5344CB8AC3E}">
        <p14:creationId xmlns:p14="http://schemas.microsoft.com/office/powerpoint/2010/main" val="2346062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578627A5-BEB4-4DD6-9984-73C90F5A2473}" type="slidenum">
              <a:rPr lang="en-ZA" smtClean="0"/>
              <a:t>1</a:t>
            </a:fld>
            <a:endParaRPr lang="en-ZA"/>
          </a:p>
        </p:txBody>
      </p:sp>
    </p:spTree>
    <p:extLst>
      <p:ext uri="{BB962C8B-B14F-4D97-AF65-F5344CB8AC3E}">
        <p14:creationId xmlns:p14="http://schemas.microsoft.com/office/powerpoint/2010/main" val="151329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2</a:t>
            </a:fld>
            <a:endParaRPr lang="en-ZA"/>
          </a:p>
        </p:txBody>
      </p:sp>
    </p:spTree>
    <p:extLst>
      <p:ext uri="{BB962C8B-B14F-4D97-AF65-F5344CB8AC3E}">
        <p14:creationId xmlns:p14="http://schemas.microsoft.com/office/powerpoint/2010/main" val="2463795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ZA" sz="1800" b="1" i="0" u="none" strike="noStrike" baseline="0" dirty="0">
                <a:latin typeface="TimesNewRomanPS-BoldMT"/>
              </a:rPr>
              <a:t>11 The Exodus – Part 2</a:t>
            </a:r>
          </a:p>
          <a:p>
            <a:pPr algn="l"/>
            <a:r>
              <a:rPr lang="en-ZA" sz="1800" b="0" i="0" u="none" strike="noStrike" baseline="0" dirty="0">
                <a:latin typeface="TimesNewRomanPSMT"/>
              </a:rPr>
              <a:t>1) Tabernacle – Ex 35 – 40 (Top)</a:t>
            </a:r>
          </a:p>
          <a:p>
            <a:pPr algn="l"/>
            <a:r>
              <a:rPr lang="en-ZA" sz="1800" b="0" i="0" u="none" strike="noStrike" baseline="0" dirty="0">
                <a:latin typeface="TimesNewRomanPSMT"/>
              </a:rPr>
              <a:t>2) Complaining and unbelief – Numbers 10:11 – 14:45 (Right 2nd)</a:t>
            </a:r>
          </a:p>
          <a:p>
            <a:pPr algn="l"/>
            <a:r>
              <a:rPr lang="en-ZA" sz="1800" b="0" i="0" u="none" strike="noStrike" baseline="0" dirty="0">
                <a:latin typeface="TimesNewRomanPSMT"/>
              </a:rPr>
              <a:t>3) Revolt of Korah – </a:t>
            </a:r>
            <a:r>
              <a:rPr lang="en-ZA" sz="1800" b="0" i="0" u="none" strike="noStrike" baseline="0" dirty="0" err="1">
                <a:latin typeface="TimesNewRomanPSMT"/>
              </a:rPr>
              <a:t>Num</a:t>
            </a:r>
            <a:r>
              <a:rPr lang="en-ZA" sz="1800" b="0" i="0" u="none" strike="noStrike" baseline="0" dirty="0">
                <a:latin typeface="TimesNewRomanPSMT"/>
              </a:rPr>
              <a:t> 16:1-50 (Right Bottom)</a:t>
            </a:r>
          </a:p>
          <a:p>
            <a:pPr algn="l"/>
            <a:r>
              <a:rPr lang="en-ZA" sz="1800" b="0" i="0" u="none" strike="noStrike" baseline="0" dirty="0">
                <a:latin typeface="TimesNewRomanPSMT"/>
              </a:rPr>
              <a:t>4) The Bronze Serpent – </a:t>
            </a:r>
            <a:r>
              <a:rPr lang="en-ZA" sz="1800" b="0" i="0" u="none" strike="noStrike" baseline="0" dirty="0" err="1">
                <a:latin typeface="TimesNewRomanPSMT"/>
              </a:rPr>
              <a:t>Num</a:t>
            </a:r>
            <a:r>
              <a:rPr lang="en-ZA" sz="1800" b="0" i="0" u="none" strike="noStrike" baseline="0" dirty="0">
                <a:latin typeface="TimesNewRomanPSMT"/>
              </a:rPr>
              <a:t> 21:1-9 (Left Bottom)</a:t>
            </a:r>
          </a:p>
          <a:p>
            <a:pPr algn="l"/>
            <a:r>
              <a:rPr lang="pt-BR" sz="1800" b="0" i="0" u="none" strike="noStrike" baseline="0" dirty="0">
                <a:latin typeface="TimesNewRomanPSMT"/>
              </a:rPr>
              <a:t>5) Balaam – Num 22:1 – 24:25 (Left Center)</a:t>
            </a:r>
          </a:p>
          <a:p>
            <a:pPr algn="l"/>
            <a:r>
              <a:rPr lang="pt-BR" sz="1800" b="0" i="0" u="none" strike="noStrike" baseline="0" dirty="0">
                <a:latin typeface="TimesNewRomanPSMT"/>
              </a:rPr>
              <a:t>6) Joshua succeeds Moses – Num 27:12-23; Deu 31:14 – 34:12 (Center)</a:t>
            </a:r>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3</a:t>
            </a:fld>
            <a:endParaRPr lang="en-ZA"/>
          </a:p>
        </p:txBody>
      </p:sp>
    </p:spTree>
    <p:extLst>
      <p:ext uri="{BB962C8B-B14F-4D97-AF65-F5344CB8AC3E}">
        <p14:creationId xmlns:p14="http://schemas.microsoft.com/office/powerpoint/2010/main" val="2369735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578627A5-BEB4-4DD6-9984-73C90F5A2473}" type="slidenum">
              <a:rPr lang="en-ZA" smtClean="0"/>
              <a:t>4</a:t>
            </a:fld>
            <a:endParaRPr lang="en-ZA"/>
          </a:p>
        </p:txBody>
      </p:sp>
    </p:spTree>
    <p:extLst>
      <p:ext uri="{BB962C8B-B14F-4D97-AF65-F5344CB8AC3E}">
        <p14:creationId xmlns:p14="http://schemas.microsoft.com/office/powerpoint/2010/main" val="2517912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2023/01/23</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2023/01/23</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AB376-6B1D-4D4F-A53B-B497B3DE61F8}"/>
              </a:ext>
            </a:extLst>
          </p:cNvPr>
          <p:cNvSpPr>
            <a:spLocks noGrp="1"/>
          </p:cNvSpPr>
          <p:nvPr>
            <p:ph type="title"/>
          </p:nvPr>
        </p:nvSpPr>
        <p:spPr/>
        <p:txBody>
          <a:bodyPr/>
          <a:lstStyle/>
          <a:p>
            <a:r>
              <a:rPr lang="en-IN"/>
              <a:t>11-1</a:t>
            </a:r>
          </a:p>
        </p:txBody>
      </p:sp>
      <p:sp>
        <p:nvSpPr>
          <p:cNvPr id="3" name="Content Placeholder 2">
            <a:extLst>
              <a:ext uri="{FF2B5EF4-FFF2-40B4-BE49-F238E27FC236}">
                <a16:creationId xmlns:a16="http://schemas.microsoft.com/office/drawing/2014/main" id="{52AA294E-2D5D-496F-8BBA-58ED1561B131}"/>
              </a:ext>
            </a:extLst>
          </p:cNvPr>
          <p:cNvSpPr>
            <a:spLocks noGrp="1"/>
          </p:cNvSpPr>
          <p:nvPr>
            <p:ph idx="1"/>
          </p:nvPr>
        </p:nvSpPr>
        <p:spPr/>
        <p:txBody>
          <a:bodyPr/>
          <a:lstStyle/>
          <a:p>
            <a:r>
              <a:rPr lang="en-US" dirty="0"/>
              <a:t>This work is licensed under a Creative Commons Attribution-</a:t>
            </a:r>
            <a:r>
              <a:rPr lang="en-US" dirty="0" err="1"/>
              <a:t>Sharealike</a:t>
            </a:r>
            <a:r>
              <a:rPr lang="en-US" dirty="0"/>
              <a:t> 4.0 International License.</a:t>
            </a:r>
          </a:p>
          <a:p>
            <a:r>
              <a:rPr lang="en-US" dirty="0"/>
              <a:t>Please add this statement to all the videos you create.</a:t>
            </a:r>
          </a:p>
          <a:p>
            <a:r>
              <a:rPr lang="en-US" dirty="0"/>
              <a:t>English Bible quotes are from the World English Bible US, which is in the public domain.</a:t>
            </a:r>
            <a:endParaRPr lang="en-IN" dirty="0"/>
          </a:p>
          <a:p>
            <a:endParaRPr lang="en-IN" dirty="0"/>
          </a:p>
        </p:txBody>
      </p:sp>
    </p:spTree>
    <p:extLst>
      <p:ext uri="{BB962C8B-B14F-4D97-AF65-F5344CB8AC3E}">
        <p14:creationId xmlns:p14="http://schemas.microsoft.com/office/powerpoint/2010/main" val="34048129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CA2C-1B34-42CC-A1AC-F1A8BB5987E5}"/>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F920F223-7DC1-4C40-B31F-4B7EAD0740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B98437B-A27A-4667-A939-C74A0CA3FD83}"/>
              </a:ext>
            </a:extLst>
          </p:cNvPr>
          <p:cNvPicPr>
            <a:picLocks noChangeAspect="1"/>
          </p:cNvPicPr>
          <p:nvPr/>
        </p:nvPicPr>
        <p:blipFill>
          <a:blip r:embed="rId2"/>
          <a:stretch>
            <a:fillRect/>
          </a:stretch>
        </p:blipFill>
        <p:spPr>
          <a:xfrm>
            <a:off x="-1" y="0"/>
            <a:ext cx="14220825" cy="6858000"/>
          </a:xfrm>
          <a:prstGeom prst="rect">
            <a:avLst/>
          </a:prstGeom>
        </p:spPr>
      </p:pic>
      <p:sp>
        <p:nvSpPr>
          <p:cNvPr id="6" name="TextBox 5">
            <a:extLst>
              <a:ext uri="{FF2B5EF4-FFF2-40B4-BE49-F238E27FC236}">
                <a16:creationId xmlns:a16="http://schemas.microsoft.com/office/drawing/2014/main" id="{DBCF4ED7-38C5-4F36-90CE-8DB7FD0D087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36:19</a:t>
            </a:r>
            <a:endParaRPr lang="bo-CN" sz="2000" b="1" cap="all" dirty="0">
              <a:solidFill>
                <a:schemeClr val="bg1"/>
              </a:solidFill>
              <a:latin typeface="ArialMT"/>
            </a:endParaRPr>
          </a:p>
        </p:txBody>
      </p:sp>
    </p:spTree>
    <p:extLst>
      <p:ext uri="{BB962C8B-B14F-4D97-AF65-F5344CB8AC3E}">
        <p14:creationId xmlns:p14="http://schemas.microsoft.com/office/powerpoint/2010/main" val="34146177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20He made the boards for the tabernacle of acacia wood,</a:t>
            </a:r>
            <a:endParaRPr lang="en-ZA" dirty="0"/>
          </a:p>
        </p:txBody>
      </p:sp>
      <p:sp>
        <p:nvSpPr>
          <p:cNvPr id="2" name="TextBox 1">
            <a:extLst>
              <a:ext uri="{FF2B5EF4-FFF2-40B4-BE49-F238E27FC236}">
                <a16:creationId xmlns:a16="http://schemas.microsoft.com/office/drawing/2014/main" id="{C5194FC8-4932-C403-459C-259DFE4A2CC8}"/>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3424278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61D3A-BC09-4EDE-B294-5F8F9E8B6A2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35A0D2C6-5192-4E94-8046-3D412C4BC32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B580F8D-A5D9-46D1-908F-ECC520B1D01F}"/>
              </a:ext>
            </a:extLst>
          </p:cNvPr>
          <p:cNvPicPr>
            <a:picLocks noChangeAspect="1"/>
          </p:cNvPicPr>
          <p:nvPr/>
        </p:nvPicPr>
        <p:blipFill>
          <a:blip r:embed="rId2"/>
          <a:stretch>
            <a:fillRect/>
          </a:stretch>
        </p:blipFill>
        <p:spPr>
          <a:xfrm>
            <a:off x="-1871474" y="-1"/>
            <a:ext cx="14063474" cy="7094483"/>
          </a:xfrm>
          <a:prstGeom prst="rect">
            <a:avLst/>
          </a:prstGeom>
        </p:spPr>
      </p:pic>
      <p:sp>
        <p:nvSpPr>
          <p:cNvPr id="6" name="TextBox 5">
            <a:extLst>
              <a:ext uri="{FF2B5EF4-FFF2-40B4-BE49-F238E27FC236}">
                <a16:creationId xmlns:a16="http://schemas.microsoft.com/office/drawing/2014/main" id="{83A89C58-2912-47EF-8BC9-F62608B8661E}"/>
              </a:ext>
            </a:extLst>
          </p:cNvPr>
          <p:cNvSpPr txBox="1"/>
          <p:nvPr/>
        </p:nvSpPr>
        <p:spPr>
          <a:xfrm>
            <a:off x="0" y="139830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36:20</a:t>
            </a:r>
            <a:endParaRPr lang="bo-CN" sz="2000" b="1" cap="all" dirty="0">
              <a:solidFill>
                <a:schemeClr val="bg1"/>
              </a:solidFill>
              <a:latin typeface="ArialMT"/>
            </a:endParaRPr>
          </a:p>
        </p:txBody>
      </p:sp>
    </p:spTree>
    <p:extLst>
      <p:ext uri="{BB962C8B-B14F-4D97-AF65-F5344CB8AC3E}">
        <p14:creationId xmlns:p14="http://schemas.microsoft.com/office/powerpoint/2010/main" val="35889309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1Bezalel made the ark of acacia wood. </a:t>
            </a:r>
            <a:r>
              <a:rPr lang="en-ZA" sz="4000" dirty="0">
                <a:solidFill>
                  <a:srgbClr val="444444"/>
                </a:solidFill>
                <a:latin typeface="Arial" panose="020B0604020202020204" pitchFamily="34" charset="0"/>
              </a:rPr>
              <a:t>…</a:t>
            </a:r>
            <a:endParaRPr lang="en-ZA" sz="8000" dirty="0">
              <a:solidFill>
                <a:srgbClr val="444444"/>
              </a:solidFill>
              <a:latin typeface="Arial" panose="020B0604020202020204" pitchFamily="34" charset="0"/>
            </a:endParaRPr>
          </a:p>
          <a:p>
            <a:r>
              <a:rPr lang="en-US" sz="4400" b="0" i="0" dirty="0">
                <a:solidFill>
                  <a:srgbClr val="121212"/>
                </a:solidFill>
                <a:effectLst/>
                <a:latin typeface="ArialMT"/>
              </a:rPr>
              <a:t>2He overlaid it with pure gold inside and outside,</a:t>
            </a:r>
            <a:r>
              <a:rPr lang="en-ZA" sz="4400" dirty="0">
                <a:solidFill>
                  <a:srgbClr val="444444"/>
                </a:solidFill>
                <a:latin typeface="Arial" panose="020B0604020202020204" pitchFamily="34" charset="0"/>
              </a:rPr>
              <a:t>. …</a:t>
            </a:r>
            <a:endParaRPr lang="en-ZA" sz="4400" dirty="0"/>
          </a:p>
          <a:p>
            <a:endParaRPr lang="en-ZA" dirty="0"/>
          </a:p>
        </p:txBody>
      </p:sp>
      <p:sp>
        <p:nvSpPr>
          <p:cNvPr id="2" name="TextBox 1">
            <a:extLst>
              <a:ext uri="{FF2B5EF4-FFF2-40B4-BE49-F238E27FC236}">
                <a16:creationId xmlns:a16="http://schemas.microsoft.com/office/drawing/2014/main" id="{10CF00C4-265B-26B1-18F2-22D2B647181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123929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4B7C5-266B-4D81-9360-12CE6C9AE54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3A33BB5-4D58-445D-800A-2F1CEB67C92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D03BBA5-5777-45E1-97E8-BBCCEC3813E7}"/>
              </a:ext>
            </a:extLst>
          </p:cNvPr>
          <p:cNvPicPr>
            <a:picLocks noChangeAspect="1"/>
          </p:cNvPicPr>
          <p:nvPr/>
        </p:nvPicPr>
        <p:blipFill>
          <a:blip r:embed="rId2"/>
          <a:stretch>
            <a:fillRect/>
          </a:stretch>
        </p:blipFill>
        <p:spPr>
          <a:xfrm>
            <a:off x="-299546" y="0"/>
            <a:ext cx="13408089" cy="6858000"/>
          </a:xfrm>
          <a:prstGeom prst="rect">
            <a:avLst/>
          </a:prstGeom>
        </p:spPr>
      </p:pic>
      <p:sp>
        <p:nvSpPr>
          <p:cNvPr id="6" name="TextBox 5">
            <a:extLst>
              <a:ext uri="{FF2B5EF4-FFF2-40B4-BE49-F238E27FC236}">
                <a16:creationId xmlns:a16="http://schemas.microsoft.com/office/drawing/2014/main" id="{213F2F86-C0D1-4B2C-BADD-71C6DAF1F992}"/>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37:1,2</a:t>
            </a:r>
            <a:endParaRPr lang="bo-CN" sz="2000" b="1" cap="all" dirty="0">
              <a:solidFill>
                <a:schemeClr val="bg1"/>
              </a:solidFill>
              <a:latin typeface="ArialMT"/>
            </a:endParaRPr>
          </a:p>
        </p:txBody>
      </p:sp>
    </p:spTree>
    <p:extLst>
      <p:ext uri="{BB962C8B-B14F-4D97-AF65-F5344CB8AC3E}">
        <p14:creationId xmlns:p14="http://schemas.microsoft.com/office/powerpoint/2010/main" val="514170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4He made poles of acacia wood and overlaid them with gold. 5He put the poles into the rings on the sides of the ark, to bear the ark.</a:t>
            </a:r>
            <a:endParaRPr lang="en-ZA" dirty="0"/>
          </a:p>
        </p:txBody>
      </p:sp>
      <p:sp>
        <p:nvSpPr>
          <p:cNvPr id="2" name="TextBox 1">
            <a:extLst>
              <a:ext uri="{FF2B5EF4-FFF2-40B4-BE49-F238E27FC236}">
                <a16:creationId xmlns:a16="http://schemas.microsoft.com/office/drawing/2014/main" id="{B99A26DB-B5D4-BB27-E1CB-4A11BE93F1CD}"/>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89899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3B19-54D7-4152-BB03-03400548BE1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AEC0C686-6792-4A95-BA10-52F0A055AF1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8870AC66-D2D3-4550-9052-523DF2F0FA5C}"/>
              </a:ext>
            </a:extLst>
          </p:cNvPr>
          <p:cNvPicPr>
            <a:picLocks noChangeAspect="1"/>
          </p:cNvPicPr>
          <p:nvPr/>
        </p:nvPicPr>
        <p:blipFill>
          <a:blip r:embed="rId2"/>
          <a:stretch>
            <a:fillRect/>
          </a:stretch>
        </p:blipFill>
        <p:spPr>
          <a:xfrm>
            <a:off x="0" y="0"/>
            <a:ext cx="12364974" cy="6984124"/>
          </a:xfrm>
          <a:prstGeom prst="rect">
            <a:avLst/>
          </a:prstGeom>
        </p:spPr>
      </p:pic>
      <p:sp>
        <p:nvSpPr>
          <p:cNvPr id="6" name="TextBox 5">
            <a:extLst>
              <a:ext uri="{FF2B5EF4-FFF2-40B4-BE49-F238E27FC236}">
                <a16:creationId xmlns:a16="http://schemas.microsoft.com/office/drawing/2014/main" id="{3B52A91C-C5A7-4D9E-BE9B-6F64B28FF99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37:4,5</a:t>
            </a:r>
            <a:endParaRPr lang="bo-CN" sz="2000" b="1" cap="all" dirty="0">
              <a:solidFill>
                <a:schemeClr val="bg1"/>
              </a:solidFill>
              <a:latin typeface="ArialMT"/>
            </a:endParaRPr>
          </a:p>
        </p:txBody>
      </p:sp>
    </p:spTree>
    <p:extLst>
      <p:ext uri="{BB962C8B-B14F-4D97-AF65-F5344CB8AC3E}">
        <p14:creationId xmlns:p14="http://schemas.microsoft.com/office/powerpoint/2010/main" val="968124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7He made two cherubim of gold. He made them of beaten work, at the two ends of the mercy seat: </a:t>
            </a:r>
            <a:endParaRPr lang="en-ZA" dirty="0"/>
          </a:p>
        </p:txBody>
      </p:sp>
      <p:sp>
        <p:nvSpPr>
          <p:cNvPr id="2" name="TextBox 1">
            <a:extLst>
              <a:ext uri="{FF2B5EF4-FFF2-40B4-BE49-F238E27FC236}">
                <a16:creationId xmlns:a16="http://schemas.microsoft.com/office/drawing/2014/main" id="{7F38C025-4F22-84AE-65AB-899BEF85A84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663640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6BC4A-9729-4C6C-96C6-223D155BB3D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D3A93E9B-1172-4ABF-B2B7-A71E820F9810}"/>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F379381-86B1-4B4C-AD72-4F6BEECA954F}"/>
              </a:ext>
            </a:extLst>
          </p:cNvPr>
          <p:cNvPicPr>
            <a:picLocks noChangeAspect="1"/>
          </p:cNvPicPr>
          <p:nvPr/>
        </p:nvPicPr>
        <p:blipFill>
          <a:blip r:embed="rId2"/>
          <a:stretch>
            <a:fillRect/>
          </a:stretch>
        </p:blipFill>
        <p:spPr>
          <a:xfrm>
            <a:off x="0" y="0"/>
            <a:ext cx="15003338" cy="6858000"/>
          </a:xfrm>
          <a:prstGeom prst="rect">
            <a:avLst/>
          </a:prstGeom>
        </p:spPr>
      </p:pic>
      <p:sp>
        <p:nvSpPr>
          <p:cNvPr id="6" name="TextBox 5">
            <a:extLst>
              <a:ext uri="{FF2B5EF4-FFF2-40B4-BE49-F238E27FC236}">
                <a16:creationId xmlns:a16="http://schemas.microsoft.com/office/drawing/2014/main" id="{C9C30653-21C6-452C-90FF-8F4EB1B2CE21}"/>
              </a:ext>
            </a:extLst>
          </p:cNvPr>
          <p:cNvSpPr txBox="1"/>
          <p:nvPr/>
        </p:nvSpPr>
        <p:spPr>
          <a:xfrm>
            <a:off x="2660073" y="230188"/>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37:7</a:t>
            </a:r>
            <a:endParaRPr lang="bo-CN" sz="2000" b="1" cap="all" dirty="0">
              <a:solidFill>
                <a:schemeClr val="bg1"/>
              </a:solidFill>
              <a:latin typeface="ArialMT"/>
            </a:endParaRPr>
          </a:p>
        </p:txBody>
      </p:sp>
    </p:spTree>
    <p:extLst>
      <p:ext uri="{BB962C8B-B14F-4D97-AF65-F5344CB8AC3E}">
        <p14:creationId xmlns:p14="http://schemas.microsoft.com/office/powerpoint/2010/main" val="31184023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16He made the vessels which were on the table, its dishes, its spoons, its bowls, and its pitchers with which to pour out, of pure gold.</a:t>
            </a:r>
            <a:endParaRPr lang="en-ZA" dirty="0"/>
          </a:p>
        </p:txBody>
      </p:sp>
      <p:sp>
        <p:nvSpPr>
          <p:cNvPr id="2" name="TextBox 1">
            <a:extLst>
              <a:ext uri="{FF2B5EF4-FFF2-40B4-BE49-F238E27FC236}">
                <a16:creationId xmlns:a16="http://schemas.microsoft.com/office/drawing/2014/main" id="{B9917C00-81D5-C5D7-8FAA-0CD63DC2A2B2}"/>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724729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6" name="TextBox 5">
            <a:extLst>
              <a:ext uri="{FF2B5EF4-FFF2-40B4-BE49-F238E27FC236}">
                <a16:creationId xmlns:a16="http://schemas.microsoft.com/office/drawing/2014/main" id="{FBD05100-0F1A-4864-BF80-CED63190CFDE}"/>
              </a:ext>
            </a:extLst>
          </p:cNvPr>
          <p:cNvSpPr txBox="1"/>
          <p:nvPr/>
        </p:nvSpPr>
        <p:spPr>
          <a:xfrm>
            <a:off x="6198476" y="1602934"/>
            <a:ext cx="5155324" cy="2816666"/>
          </a:xfrm>
          <a:prstGeom prst="rect">
            <a:avLst/>
          </a:prstGeom>
          <a:noFill/>
        </p:spPr>
        <p:txBody>
          <a:bodyPr wrap="square" rtlCol="0">
            <a:noAutofit/>
          </a:bodyPr>
          <a:lstStyle/>
          <a:p>
            <a:r>
              <a:rPr lang="en-ZA" sz="6000" b="0" i="0" u="none" strike="noStrike" baseline="0" dirty="0">
                <a:solidFill>
                  <a:schemeClr val="bg1"/>
                </a:solidFill>
                <a:latin typeface="TimesNewRomanPSMT"/>
              </a:rPr>
              <a:t>Tabernacle – Exodus 35 – 40</a:t>
            </a:r>
            <a:endParaRPr lang="en-ZA" sz="6000" dirty="0">
              <a:solidFill>
                <a:schemeClr val="bg1"/>
              </a:solidFill>
            </a:endParaRPr>
          </a:p>
        </p:txBody>
      </p:sp>
    </p:spTree>
    <p:extLst>
      <p:ext uri="{BB962C8B-B14F-4D97-AF65-F5344CB8AC3E}">
        <p14:creationId xmlns:p14="http://schemas.microsoft.com/office/powerpoint/2010/main" val="2994877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C88F-08D4-4C88-A425-6DC37B58E24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779BB2B-6104-42E1-A335-CAA4A6536BDA}"/>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60CFC67-B02D-498E-B826-490AE17E7DE5}"/>
              </a:ext>
            </a:extLst>
          </p:cNvPr>
          <p:cNvPicPr>
            <a:picLocks noChangeAspect="1"/>
          </p:cNvPicPr>
          <p:nvPr/>
        </p:nvPicPr>
        <p:blipFill>
          <a:blip r:embed="rId2"/>
          <a:stretch>
            <a:fillRect/>
          </a:stretch>
        </p:blipFill>
        <p:spPr>
          <a:xfrm>
            <a:off x="0" y="-1"/>
            <a:ext cx="12621006" cy="7031421"/>
          </a:xfrm>
          <a:prstGeom prst="rect">
            <a:avLst/>
          </a:prstGeom>
        </p:spPr>
      </p:pic>
      <p:sp>
        <p:nvSpPr>
          <p:cNvPr id="6" name="TextBox 5">
            <a:extLst>
              <a:ext uri="{FF2B5EF4-FFF2-40B4-BE49-F238E27FC236}">
                <a16:creationId xmlns:a16="http://schemas.microsoft.com/office/drawing/2014/main" id="{D5E889B2-BDB3-40D0-9E83-DCBB0955CBC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37:16</a:t>
            </a:r>
            <a:endParaRPr lang="bo-CN" sz="2000" b="1" cap="all" dirty="0">
              <a:solidFill>
                <a:schemeClr val="bg1"/>
              </a:solidFill>
              <a:latin typeface="ArialMT"/>
            </a:endParaRPr>
          </a:p>
        </p:txBody>
      </p:sp>
    </p:spTree>
    <p:extLst>
      <p:ext uri="{BB962C8B-B14F-4D97-AF65-F5344CB8AC3E}">
        <p14:creationId xmlns:p14="http://schemas.microsoft.com/office/powerpoint/2010/main" val="3436070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17He made the lamp stand of pure gold…</a:t>
            </a:r>
            <a:endParaRPr lang="en-ZA" dirty="0"/>
          </a:p>
        </p:txBody>
      </p:sp>
      <p:sp>
        <p:nvSpPr>
          <p:cNvPr id="2" name="TextBox 1">
            <a:extLst>
              <a:ext uri="{FF2B5EF4-FFF2-40B4-BE49-F238E27FC236}">
                <a16:creationId xmlns:a16="http://schemas.microsoft.com/office/drawing/2014/main" id="{C068CEE8-EA09-4A59-47CF-3F495777FB1F}"/>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5928056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864BC-2E4D-40D4-80E6-7547B6A94541}"/>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72C7D5B-21DB-4D95-8407-602E1A393E90}"/>
              </a:ext>
            </a:extLst>
          </p:cNvPr>
          <p:cNvSpPr>
            <a:spLocks noGrp="1"/>
          </p:cNvSpPr>
          <p:nvPr>
            <p:ph idx="1"/>
          </p:nvPr>
        </p:nvSpPr>
        <p:spPr/>
        <p:txBody>
          <a:bodyPr/>
          <a:lstStyle/>
          <a:p>
            <a:endParaRPr lang="en-ZA"/>
          </a:p>
        </p:txBody>
      </p:sp>
      <p:pic>
        <p:nvPicPr>
          <p:cNvPr id="6" name="Picture 5">
            <a:extLst>
              <a:ext uri="{FF2B5EF4-FFF2-40B4-BE49-F238E27FC236}">
                <a16:creationId xmlns:a16="http://schemas.microsoft.com/office/drawing/2014/main" id="{2732B5A8-599A-4DFF-BE1C-B17835898556}"/>
              </a:ext>
            </a:extLst>
          </p:cNvPr>
          <p:cNvPicPr>
            <a:picLocks noChangeAspect="1"/>
          </p:cNvPicPr>
          <p:nvPr/>
        </p:nvPicPr>
        <p:blipFill>
          <a:blip r:embed="rId2"/>
          <a:stretch>
            <a:fillRect/>
          </a:stretch>
        </p:blipFill>
        <p:spPr>
          <a:xfrm>
            <a:off x="-1025236" y="-620538"/>
            <a:ext cx="13217236" cy="7999906"/>
          </a:xfrm>
          <a:prstGeom prst="rect">
            <a:avLst/>
          </a:prstGeom>
        </p:spPr>
      </p:pic>
      <p:sp>
        <p:nvSpPr>
          <p:cNvPr id="5" name="TextBox 4">
            <a:extLst>
              <a:ext uri="{FF2B5EF4-FFF2-40B4-BE49-F238E27FC236}">
                <a16:creationId xmlns:a16="http://schemas.microsoft.com/office/drawing/2014/main" id="{5D2569AD-8115-4D5B-9503-9787AD5B661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37:17</a:t>
            </a:r>
            <a:endParaRPr lang="bo-CN" sz="2000" b="1" cap="all" dirty="0">
              <a:solidFill>
                <a:schemeClr val="bg1"/>
              </a:solidFill>
              <a:latin typeface="ArialMT"/>
            </a:endParaRPr>
          </a:p>
        </p:txBody>
      </p:sp>
    </p:spTree>
    <p:extLst>
      <p:ext uri="{BB962C8B-B14F-4D97-AF65-F5344CB8AC3E}">
        <p14:creationId xmlns:p14="http://schemas.microsoft.com/office/powerpoint/2010/main" val="1590815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29He made the holy anointing oil and the pure incense of sweet spices, after the art of the perfumer.</a:t>
            </a:r>
            <a:endParaRPr lang="en-ZA" dirty="0"/>
          </a:p>
        </p:txBody>
      </p:sp>
      <p:sp>
        <p:nvSpPr>
          <p:cNvPr id="3" name="TextBox 2">
            <a:extLst>
              <a:ext uri="{FF2B5EF4-FFF2-40B4-BE49-F238E27FC236}">
                <a16:creationId xmlns:a16="http://schemas.microsoft.com/office/drawing/2014/main" id="{8EDDE1D7-ABA4-B869-5D05-77210E2E5DCE}"/>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2566316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8E143-49BA-4919-B9AC-CB2E2C98234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2B614F9-5923-4B79-B005-FDAE985783F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28143FBB-2061-4040-BC0A-A0547C3234BE}"/>
              </a:ext>
            </a:extLst>
          </p:cNvPr>
          <p:cNvPicPr>
            <a:picLocks noChangeAspect="1"/>
          </p:cNvPicPr>
          <p:nvPr/>
        </p:nvPicPr>
        <p:blipFill>
          <a:blip r:embed="rId2"/>
          <a:stretch>
            <a:fillRect/>
          </a:stretch>
        </p:blipFill>
        <p:spPr>
          <a:xfrm>
            <a:off x="-1" y="0"/>
            <a:ext cx="13861657" cy="6858000"/>
          </a:xfrm>
          <a:prstGeom prst="rect">
            <a:avLst/>
          </a:prstGeom>
        </p:spPr>
      </p:pic>
      <p:sp>
        <p:nvSpPr>
          <p:cNvPr id="6" name="TextBox 5">
            <a:extLst>
              <a:ext uri="{FF2B5EF4-FFF2-40B4-BE49-F238E27FC236}">
                <a16:creationId xmlns:a16="http://schemas.microsoft.com/office/drawing/2014/main" id="{BA8BA513-346D-47C4-9556-D1FFC58129ED}"/>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37:29</a:t>
            </a:r>
            <a:endParaRPr lang="bo-CN" sz="2000" b="1" cap="all" dirty="0">
              <a:solidFill>
                <a:schemeClr val="bg1"/>
              </a:solidFill>
              <a:latin typeface="ArialMT"/>
            </a:endParaRPr>
          </a:p>
        </p:txBody>
      </p:sp>
    </p:spTree>
    <p:extLst>
      <p:ext uri="{BB962C8B-B14F-4D97-AF65-F5344CB8AC3E}">
        <p14:creationId xmlns:p14="http://schemas.microsoft.com/office/powerpoint/2010/main" val="14280607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121212"/>
                </a:solidFill>
                <a:effectLst/>
                <a:latin typeface="ArialMT"/>
              </a:rPr>
              <a:t>1Of the blue, purple, and scarlet, they made finely worked garments for ministering in the holy place, and made the holy garments for Aaron, </a:t>
            </a:r>
            <a:endParaRPr lang="en-ZA" dirty="0"/>
          </a:p>
        </p:txBody>
      </p:sp>
      <p:sp>
        <p:nvSpPr>
          <p:cNvPr id="2" name="TextBox 1">
            <a:extLst>
              <a:ext uri="{FF2B5EF4-FFF2-40B4-BE49-F238E27FC236}">
                <a16:creationId xmlns:a16="http://schemas.microsoft.com/office/drawing/2014/main" id="{2477AE2E-F48C-E4C0-EF4D-72351C608B94}"/>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5781745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BCDD7-6414-4C03-AF44-0E9D9983211E}"/>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AE5B1E5-F67B-4A29-A324-9D9BFCD5F1FB}"/>
              </a:ext>
            </a:extLst>
          </p:cNvPr>
          <p:cNvSpPr>
            <a:spLocks noGrp="1"/>
          </p:cNvSpPr>
          <p:nvPr>
            <p:ph idx="1"/>
          </p:nvPr>
        </p:nvSpPr>
        <p:spPr/>
        <p:txBody>
          <a:bodyPr/>
          <a:lstStyle/>
          <a:p>
            <a:endParaRPr lang="en-ZA"/>
          </a:p>
        </p:txBody>
      </p:sp>
      <p:pic>
        <p:nvPicPr>
          <p:cNvPr id="7" name="Picture 6">
            <a:extLst>
              <a:ext uri="{FF2B5EF4-FFF2-40B4-BE49-F238E27FC236}">
                <a16:creationId xmlns:a16="http://schemas.microsoft.com/office/drawing/2014/main" id="{F8C49D80-8546-4E22-B668-430C5633D13A}"/>
              </a:ext>
            </a:extLst>
          </p:cNvPr>
          <p:cNvPicPr>
            <a:picLocks noChangeAspect="1"/>
          </p:cNvPicPr>
          <p:nvPr/>
        </p:nvPicPr>
        <p:blipFill>
          <a:blip r:embed="rId2"/>
          <a:stretch>
            <a:fillRect/>
          </a:stretch>
        </p:blipFill>
        <p:spPr>
          <a:xfrm>
            <a:off x="0" y="-47625"/>
            <a:ext cx="13603135" cy="6905625"/>
          </a:xfrm>
          <a:prstGeom prst="rect">
            <a:avLst/>
          </a:prstGeom>
        </p:spPr>
      </p:pic>
      <p:sp>
        <p:nvSpPr>
          <p:cNvPr id="5" name="TextBox 4">
            <a:extLst>
              <a:ext uri="{FF2B5EF4-FFF2-40B4-BE49-F238E27FC236}">
                <a16:creationId xmlns:a16="http://schemas.microsoft.com/office/drawing/2014/main" id="{7D042EF0-5BFD-42BB-A5B2-8D0855972811}"/>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39:1</a:t>
            </a:r>
            <a:endParaRPr lang="bo-CN" sz="2000" b="1" cap="all" dirty="0">
              <a:solidFill>
                <a:schemeClr val="bg1"/>
              </a:solidFill>
              <a:latin typeface="ArialMT"/>
            </a:endParaRPr>
          </a:p>
        </p:txBody>
      </p:sp>
    </p:spTree>
    <p:extLst>
      <p:ext uri="{BB962C8B-B14F-4D97-AF65-F5344CB8AC3E}">
        <p14:creationId xmlns:p14="http://schemas.microsoft.com/office/powerpoint/2010/main" val="13418265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32Thus all the work of the tabernacle of the Tent of Meeting was finished. The children of Israel did according to all that Yahweh commanded Moses; so they did. </a:t>
            </a:r>
            <a:endParaRPr lang="en-ZA" dirty="0"/>
          </a:p>
        </p:txBody>
      </p:sp>
      <p:sp>
        <p:nvSpPr>
          <p:cNvPr id="2" name="TextBox 1">
            <a:extLst>
              <a:ext uri="{FF2B5EF4-FFF2-40B4-BE49-F238E27FC236}">
                <a16:creationId xmlns:a16="http://schemas.microsoft.com/office/drawing/2014/main" id="{5EE2E8E5-8474-F5B4-9EA9-DCAEADD90AEB}"/>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9432318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99B39-9BAD-4D91-8B5C-90D084CCA0FF}"/>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8877202A-B4B8-469C-A9A8-F6AC146E34DE}"/>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EFCA55E0-13DF-49DA-A883-BE5EA180EC94}"/>
              </a:ext>
            </a:extLst>
          </p:cNvPr>
          <p:cNvPicPr>
            <a:picLocks noChangeAspect="1"/>
          </p:cNvPicPr>
          <p:nvPr/>
        </p:nvPicPr>
        <p:blipFill>
          <a:blip r:embed="rId2"/>
          <a:stretch>
            <a:fillRect/>
          </a:stretch>
        </p:blipFill>
        <p:spPr>
          <a:xfrm>
            <a:off x="-838200" y="-199897"/>
            <a:ext cx="15781234" cy="7231318"/>
          </a:xfrm>
          <a:prstGeom prst="rect">
            <a:avLst/>
          </a:prstGeom>
        </p:spPr>
      </p:pic>
      <p:sp>
        <p:nvSpPr>
          <p:cNvPr id="6" name="TextBox 5">
            <a:extLst>
              <a:ext uri="{FF2B5EF4-FFF2-40B4-BE49-F238E27FC236}">
                <a16:creationId xmlns:a16="http://schemas.microsoft.com/office/drawing/2014/main" id="{30DDDA1B-5CF8-44AA-AF18-B79EE2C567AC}"/>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39:32</a:t>
            </a:r>
            <a:endParaRPr lang="bo-CN" sz="2000" b="1" cap="all" dirty="0">
              <a:solidFill>
                <a:schemeClr val="bg1"/>
              </a:solidFill>
              <a:latin typeface="ArialMT"/>
            </a:endParaRPr>
          </a:p>
        </p:txBody>
      </p:sp>
    </p:spTree>
    <p:extLst>
      <p:ext uri="{BB962C8B-B14F-4D97-AF65-F5344CB8AC3E}">
        <p14:creationId xmlns:p14="http://schemas.microsoft.com/office/powerpoint/2010/main" val="3233648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1Yahweh spoke to Moses, saying, 2“On the first day of the first month you shall raise up the tabernacle of the Tent of Meeting.</a:t>
            </a:r>
            <a:endParaRPr lang="en-ZA" dirty="0"/>
          </a:p>
        </p:txBody>
      </p:sp>
      <p:sp>
        <p:nvSpPr>
          <p:cNvPr id="3" name="TextBox 2">
            <a:extLst>
              <a:ext uri="{FF2B5EF4-FFF2-40B4-BE49-F238E27FC236}">
                <a16:creationId xmlns:a16="http://schemas.microsoft.com/office/drawing/2014/main" id="{CC759454-61DC-C34B-A71F-2FC378612496}"/>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320937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b="0" i="0" u="none" strike="noStrike" baseline="0" dirty="0">
                <a:latin typeface="TimesNewRomanPSMT"/>
              </a:rPr>
              <a:t>1) Tabernacle – Exodus 35 – 40 </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C670682B-AE50-5096-88AA-478753596C12}"/>
              </a:ext>
            </a:extLst>
          </p:cNvPr>
          <p:cNvSpPr txBox="1"/>
          <p:nvPr/>
        </p:nvSpPr>
        <p:spPr>
          <a:xfrm>
            <a:off x="5985164" y="200122"/>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33487574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5B64-3F58-470B-9A6E-7787CDC788D9}"/>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E64DDF04-80A8-4360-9C29-BDE7BE3D2E4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CB9CC22-A8D0-4B1F-A0BE-4FDF69036669}"/>
              </a:ext>
            </a:extLst>
          </p:cNvPr>
          <p:cNvPicPr>
            <a:picLocks noChangeAspect="1"/>
          </p:cNvPicPr>
          <p:nvPr/>
        </p:nvPicPr>
        <p:blipFill>
          <a:blip r:embed="rId2"/>
          <a:stretch>
            <a:fillRect/>
          </a:stretch>
        </p:blipFill>
        <p:spPr>
          <a:xfrm>
            <a:off x="0" y="-1"/>
            <a:ext cx="12229620" cy="7204841"/>
          </a:xfrm>
          <a:prstGeom prst="rect">
            <a:avLst/>
          </a:prstGeom>
        </p:spPr>
      </p:pic>
      <p:sp>
        <p:nvSpPr>
          <p:cNvPr id="6" name="TextBox 5">
            <a:extLst>
              <a:ext uri="{FF2B5EF4-FFF2-40B4-BE49-F238E27FC236}">
                <a16:creationId xmlns:a16="http://schemas.microsoft.com/office/drawing/2014/main" id="{110C6B5F-B371-40B2-B12E-66EFE2336500}"/>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40:1,2</a:t>
            </a:r>
            <a:endParaRPr lang="bo-CN" sz="2000" b="1" cap="all" dirty="0">
              <a:solidFill>
                <a:schemeClr val="bg1"/>
              </a:solidFill>
              <a:latin typeface="ArialMT"/>
            </a:endParaRPr>
          </a:p>
        </p:txBody>
      </p:sp>
    </p:spTree>
    <p:extLst>
      <p:ext uri="{BB962C8B-B14F-4D97-AF65-F5344CB8AC3E}">
        <p14:creationId xmlns:p14="http://schemas.microsoft.com/office/powerpoint/2010/main" val="97059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3You shall put the ark of the covenant in it, and you shall screen the ark with the veil. </a:t>
            </a:r>
            <a:endParaRPr lang="en-ZA" dirty="0"/>
          </a:p>
        </p:txBody>
      </p:sp>
      <p:sp>
        <p:nvSpPr>
          <p:cNvPr id="2" name="TextBox 1">
            <a:extLst>
              <a:ext uri="{FF2B5EF4-FFF2-40B4-BE49-F238E27FC236}">
                <a16:creationId xmlns:a16="http://schemas.microsoft.com/office/drawing/2014/main" id="{514685A4-90CB-30E6-174A-9D8B6730E3C4}"/>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5059841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245B2-699E-4BBA-9F3E-F81DF484D8FA}"/>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97922B53-04E9-40FF-A4DD-BD492E806D43}"/>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5BD967A-A749-4595-A18F-5FE8DD46606C}"/>
              </a:ext>
            </a:extLst>
          </p:cNvPr>
          <p:cNvPicPr>
            <a:picLocks noChangeAspect="1"/>
          </p:cNvPicPr>
          <p:nvPr/>
        </p:nvPicPr>
        <p:blipFill>
          <a:blip r:embed="rId2"/>
          <a:stretch>
            <a:fillRect/>
          </a:stretch>
        </p:blipFill>
        <p:spPr>
          <a:xfrm>
            <a:off x="0" y="0"/>
            <a:ext cx="12550676" cy="6858000"/>
          </a:xfrm>
          <a:prstGeom prst="rect">
            <a:avLst/>
          </a:prstGeom>
        </p:spPr>
      </p:pic>
      <p:sp>
        <p:nvSpPr>
          <p:cNvPr id="6" name="TextBox 5">
            <a:extLst>
              <a:ext uri="{FF2B5EF4-FFF2-40B4-BE49-F238E27FC236}">
                <a16:creationId xmlns:a16="http://schemas.microsoft.com/office/drawing/2014/main" id="{1DAD3D77-5545-4366-95D7-11DF70C287D1}"/>
              </a:ext>
            </a:extLst>
          </p:cNvPr>
          <p:cNvSpPr txBox="1"/>
          <p:nvPr/>
        </p:nvSpPr>
        <p:spPr>
          <a:xfrm>
            <a:off x="2011680" y="72737"/>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40:3</a:t>
            </a:r>
            <a:endParaRPr lang="bo-CN" sz="2000" b="1" cap="all" dirty="0">
              <a:solidFill>
                <a:schemeClr val="bg1"/>
              </a:solidFill>
              <a:latin typeface="ArialMT"/>
            </a:endParaRPr>
          </a:p>
        </p:txBody>
      </p:sp>
    </p:spTree>
    <p:extLst>
      <p:ext uri="{BB962C8B-B14F-4D97-AF65-F5344CB8AC3E}">
        <p14:creationId xmlns:p14="http://schemas.microsoft.com/office/powerpoint/2010/main" val="29081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6“You shall set the altar of burnt offering before the door of the tabernacle of the Tent of Meeting. </a:t>
            </a:r>
            <a:endParaRPr lang="en-ZA" dirty="0"/>
          </a:p>
        </p:txBody>
      </p:sp>
      <p:sp>
        <p:nvSpPr>
          <p:cNvPr id="3" name="TextBox 2">
            <a:extLst>
              <a:ext uri="{FF2B5EF4-FFF2-40B4-BE49-F238E27FC236}">
                <a16:creationId xmlns:a16="http://schemas.microsoft.com/office/drawing/2014/main" id="{793AD607-1322-FD25-012A-94376728CA41}"/>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6283729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6A8A-4F8C-4D59-BAA0-9486C60C2FCD}"/>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2D1B22A6-EC2C-4A83-953F-7A8528708C69}"/>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73CDDA4B-B40C-42D2-8CC7-BB2240817CC2}"/>
              </a:ext>
            </a:extLst>
          </p:cNvPr>
          <p:cNvPicPr>
            <a:picLocks noChangeAspect="1"/>
          </p:cNvPicPr>
          <p:nvPr/>
        </p:nvPicPr>
        <p:blipFill>
          <a:blip r:embed="rId2"/>
          <a:stretch>
            <a:fillRect/>
          </a:stretch>
        </p:blipFill>
        <p:spPr>
          <a:xfrm>
            <a:off x="0" y="-134861"/>
            <a:ext cx="14216496" cy="7134751"/>
          </a:xfrm>
          <a:prstGeom prst="rect">
            <a:avLst/>
          </a:prstGeom>
        </p:spPr>
      </p:pic>
      <p:sp>
        <p:nvSpPr>
          <p:cNvPr id="6" name="TextBox 5">
            <a:extLst>
              <a:ext uri="{FF2B5EF4-FFF2-40B4-BE49-F238E27FC236}">
                <a16:creationId xmlns:a16="http://schemas.microsoft.com/office/drawing/2014/main" id="{8B65C27B-C65C-47DD-85B6-0B208B9C7B9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40:6</a:t>
            </a:r>
            <a:endParaRPr lang="bo-CN" sz="2000" b="1" cap="all" dirty="0">
              <a:solidFill>
                <a:schemeClr val="bg1"/>
              </a:solidFill>
              <a:latin typeface="ArialMT"/>
            </a:endParaRPr>
          </a:p>
        </p:txBody>
      </p:sp>
    </p:spTree>
    <p:extLst>
      <p:ext uri="{BB962C8B-B14F-4D97-AF65-F5344CB8AC3E}">
        <p14:creationId xmlns:p14="http://schemas.microsoft.com/office/powerpoint/2010/main" val="3896369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9“You shall take the anointing oil, and anoint the tabernacle and all that is in it, and shall make it holy, and all its furniture, and it will be holy. </a:t>
            </a:r>
            <a:endParaRPr lang="en-ZA" dirty="0"/>
          </a:p>
        </p:txBody>
      </p:sp>
      <p:sp>
        <p:nvSpPr>
          <p:cNvPr id="2" name="TextBox 1">
            <a:extLst>
              <a:ext uri="{FF2B5EF4-FFF2-40B4-BE49-F238E27FC236}">
                <a16:creationId xmlns:a16="http://schemas.microsoft.com/office/drawing/2014/main" id="{D0157784-1510-1EFA-BADC-49054EDB3053}"/>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287204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40AAD-8D09-4ABD-A84A-673D195D8CE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B1978CC8-55AD-4D85-A462-6E74648CA0E2}"/>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2F0B23-5161-4C4F-93F2-5AE060A3D45B}"/>
              </a:ext>
            </a:extLst>
          </p:cNvPr>
          <p:cNvPicPr>
            <a:picLocks noChangeAspect="1"/>
          </p:cNvPicPr>
          <p:nvPr/>
        </p:nvPicPr>
        <p:blipFill>
          <a:blip r:embed="rId2"/>
          <a:stretch>
            <a:fillRect/>
          </a:stretch>
        </p:blipFill>
        <p:spPr>
          <a:xfrm>
            <a:off x="-1" y="0"/>
            <a:ext cx="13665805" cy="6858000"/>
          </a:xfrm>
          <a:prstGeom prst="rect">
            <a:avLst/>
          </a:prstGeom>
        </p:spPr>
      </p:pic>
      <p:sp>
        <p:nvSpPr>
          <p:cNvPr id="6" name="TextBox 5">
            <a:extLst>
              <a:ext uri="{FF2B5EF4-FFF2-40B4-BE49-F238E27FC236}">
                <a16:creationId xmlns:a16="http://schemas.microsoft.com/office/drawing/2014/main" id="{9739608A-2F70-440C-BA8E-F6BA0CE60B81}"/>
              </a:ext>
            </a:extLst>
          </p:cNvPr>
          <p:cNvSpPr txBox="1"/>
          <p:nvPr/>
        </p:nvSpPr>
        <p:spPr>
          <a:xfrm>
            <a:off x="1662545" y="230188"/>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40:9</a:t>
            </a:r>
            <a:endParaRPr lang="bo-CN" sz="2000" b="1" cap="all" dirty="0">
              <a:solidFill>
                <a:schemeClr val="bg1"/>
              </a:solidFill>
              <a:latin typeface="ArialMT"/>
            </a:endParaRPr>
          </a:p>
        </p:txBody>
      </p:sp>
    </p:spTree>
    <p:extLst>
      <p:ext uri="{BB962C8B-B14F-4D97-AF65-F5344CB8AC3E}">
        <p14:creationId xmlns:p14="http://schemas.microsoft.com/office/powerpoint/2010/main" val="16295492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12“You shall bring Aaron and his sons to the door of the Tent of Meeting, and shall wash them with water. 13You shall put on Aaron the holy garments; and you shall anoint him, and sanctify him, that he may minister to me in the priest’s office.</a:t>
            </a:r>
            <a:endParaRPr lang="en-ZA" dirty="0"/>
          </a:p>
        </p:txBody>
      </p:sp>
      <p:sp>
        <p:nvSpPr>
          <p:cNvPr id="5" name="TextBox 4">
            <a:extLst>
              <a:ext uri="{FF2B5EF4-FFF2-40B4-BE49-F238E27FC236}">
                <a16:creationId xmlns:a16="http://schemas.microsoft.com/office/drawing/2014/main" id="{DE2F8A99-E73E-C2F2-659C-5E297FD11B08}"/>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7069843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557B0-224C-4996-B45D-4B23544C224C}"/>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7E8F8386-6BDF-49DF-AC98-C8E701CA0491}"/>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CDCE700C-BACF-4509-BD3C-6D05B8F2BC5A}"/>
              </a:ext>
            </a:extLst>
          </p:cNvPr>
          <p:cNvPicPr>
            <a:picLocks noChangeAspect="1"/>
          </p:cNvPicPr>
          <p:nvPr/>
        </p:nvPicPr>
        <p:blipFill>
          <a:blip r:embed="rId2"/>
          <a:stretch>
            <a:fillRect/>
          </a:stretch>
        </p:blipFill>
        <p:spPr>
          <a:xfrm>
            <a:off x="-1" y="-7883"/>
            <a:ext cx="14173413" cy="6976242"/>
          </a:xfrm>
          <a:prstGeom prst="rect">
            <a:avLst/>
          </a:prstGeom>
        </p:spPr>
      </p:pic>
      <p:sp>
        <p:nvSpPr>
          <p:cNvPr id="6" name="TextBox 5">
            <a:extLst>
              <a:ext uri="{FF2B5EF4-FFF2-40B4-BE49-F238E27FC236}">
                <a16:creationId xmlns:a16="http://schemas.microsoft.com/office/drawing/2014/main" id="{34E1E12E-3256-4C24-ADD0-0D8B25A92716}"/>
              </a:ext>
            </a:extLst>
          </p:cNvPr>
          <p:cNvSpPr txBox="1"/>
          <p:nvPr/>
        </p:nvSpPr>
        <p:spPr>
          <a:xfrm>
            <a:off x="9210502" y="230188"/>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40:12,13</a:t>
            </a:r>
            <a:endParaRPr lang="bo-CN" sz="2000" b="1" cap="all" dirty="0">
              <a:solidFill>
                <a:schemeClr val="bg1"/>
              </a:solidFill>
              <a:latin typeface="ArialMT"/>
            </a:endParaRPr>
          </a:p>
        </p:txBody>
      </p:sp>
    </p:spTree>
    <p:extLst>
      <p:ext uri="{BB962C8B-B14F-4D97-AF65-F5344CB8AC3E}">
        <p14:creationId xmlns:p14="http://schemas.microsoft.com/office/powerpoint/2010/main" val="38112017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34Then the cloud covered the Tent of Meeting, and Yahweh’s glory filled the tabernacle. </a:t>
            </a:r>
            <a:endParaRPr lang="en-ZA" dirty="0"/>
          </a:p>
        </p:txBody>
      </p:sp>
      <p:sp>
        <p:nvSpPr>
          <p:cNvPr id="2" name="TextBox 1">
            <a:extLst>
              <a:ext uri="{FF2B5EF4-FFF2-40B4-BE49-F238E27FC236}">
                <a16:creationId xmlns:a16="http://schemas.microsoft.com/office/drawing/2014/main" id="{6AF1D26E-56FE-75F4-0F8D-9B16CA203973}"/>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774364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26365-B196-49D6-B023-BB10D0546D93}"/>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0F3A366D-8F2C-444E-993C-BFF29298A976}"/>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464CD8FF-CD8F-493E-B787-81EE753F3D0F}"/>
              </a:ext>
            </a:extLst>
          </p:cNvPr>
          <p:cNvPicPr>
            <a:picLocks noChangeAspect="1"/>
          </p:cNvPicPr>
          <p:nvPr/>
        </p:nvPicPr>
        <p:blipFill>
          <a:blip r:embed="rId3"/>
          <a:stretch>
            <a:fillRect/>
          </a:stretch>
        </p:blipFill>
        <p:spPr>
          <a:xfrm>
            <a:off x="-1365737" y="0"/>
            <a:ext cx="13557737" cy="6858000"/>
          </a:xfrm>
          <a:prstGeom prst="rect">
            <a:avLst/>
          </a:prstGeom>
        </p:spPr>
      </p:pic>
      <p:sp>
        <p:nvSpPr>
          <p:cNvPr id="4" name="TextBox 3">
            <a:extLst>
              <a:ext uri="{FF2B5EF4-FFF2-40B4-BE49-F238E27FC236}">
                <a16:creationId xmlns:a16="http://schemas.microsoft.com/office/drawing/2014/main" id="{27D0BEBD-F184-0CCD-1EF0-4D0B2264CF5B}"/>
              </a:ext>
            </a:extLst>
          </p:cNvPr>
          <p:cNvSpPr txBox="1"/>
          <p:nvPr/>
        </p:nvSpPr>
        <p:spPr>
          <a:xfrm>
            <a:off x="6198476" y="1602934"/>
            <a:ext cx="5155324" cy="2816666"/>
          </a:xfrm>
          <a:prstGeom prst="rect">
            <a:avLst/>
          </a:prstGeom>
          <a:noFill/>
        </p:spPr>
        <p:txBody>
          <a:bodyPr wrap="square" rtlCol="0">
            <a:noAutofit/>
          </a:bodyPr>
          <a:lstStyle/>
          <a:p>
            <a:r>
              <a:rPr lang="en-ZA" sz="6000" b="0" i="0" u="none" strike="noStrike" baseline="0" dirty="0">
                <a:solidFill>
                  <a:schemeClr val="bg1"/>
                </a:solidFill>
                <a:latin typeface="TimesNewRomanPSMT"/>
              </a:rPr>
              <a:t>Tabernacle – Exodus 35 – 40</a:t>
            </a:r>
            <a:endParaRPr lang="en-ZA" sz="6000" dirty="0">
              <a:solidFill>
                <a:schemeClr val="bg1"/>
              </a:solidFill>
            </a:endParaRPr>
          </a:p>
        </p:txBody>
      </p:sp>
    </p:spTree>
    <p:extLst>
      <p:ext uri="{BB962C8B-B14F-4D97-AF65-F5344CB8AC3E}">
        <p14:creationId xmlns:p14="http://schemas.microsoft.com/office/powerpoint/2010/main" val="1584256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12D61-BB13-4E57-9E8F-191D5818C2C2}"/>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6CF5145-04DF-4F42-B2F8-483CC44FC73C}"/>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021467FC-96F1-4F2F-8524-416A18A532EA}"/>
              </a:ext>
            </a:extLst>
          </p:cNvPr>
          <p:cNvPicPr>
            <a:picLocks noChangeAspect="1"/>
          </p:cNvPicPr>
          <p:nvPr/>
        </p:nvPicPr>
        <p:blipFill>
          <a:blip r:embed="rId2"/>
          <a:stretch>
            <a:fillRect/>
          </a:stretch>
        </p:blipFill>
        <p:spPr>
          <a:xfrm>
            <a:off x="-1" y="0"/>
            <a:ext cx="14386531" cy="6858000"/>
          </a:xfrm>
          <a:prstGeom prst="rect">
            <a:avLst/>
          </a:prstGeom>
        </p:spPr>
      </p:pic>
      <p:sp>
        <p:nvSpPr>
          <p:cNvPr id="6" name="TextBox 5">
            <a:extLst>
              <a:ext uri="{FF2B5EF4-FFF2-40B4-BE49-F238E27FC236}">
                <a16:creationId xmlns:a16="http://schemas.microsoft.com/office/drawing/2014/main" id="{EE355B0A-69E5-4602-9CBF-9C3E4A3286C7}"/>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40:34</a:t>
            </a:r>
            <a:endParaRPr lang="bo-CN" sz="2000" b="1" cap="all" dirty="0">
              <a:solidFill>
                <a:schemeClr val="bg1"/>
              </a:solidFill>
              <a:latin typeface="ArialMT"/>
            </a:endParaRPr>
          </a:p>
        </p:txBody>
      </p:sp>
    </p:spTree>
    <p:extLst>
      <p:ext uri="{BB962C8B-B14F-4D97-AF65-F5344CB8AC3E}">
        <p14:creationId xmlns:p14="http://schemas.microsoft.com/office/powerpoint/2010/main" val="34638676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121212"/>
                </a:solidFill>
                <a:effectLst/>
                <a:latin typeface="ArialMT"/>
              </a:rPr>
              <a:t> 38For the cloud of Yahweh was on the tabernacle by day, and there was fire in the cloud by night, in the sight of all the house of Israel, throughout all their journeys.</a:t>
            </a:r>
            <a:endParaRPr lang="en-ZA" dirty="0"/>
          </a:p>
        </p:txBody>
      </p:sp>
      <p:sp>
        <p:nvSpPr>
          <p:cNvPr id="2" name="TextBox 1">
            <a:extLst>
              <a:ext uri="{FF2B5EF4-FFF2-40B4-BE49-F238E27FC236}">
                <a16:creationId xmlns:a16="http://schemas.microsoft.com/office/drawing/2014/main" id="{D4B75E6D-E1E6-0114-D5E9-2FE17511622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12672859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6F318-E2A3-47F1-8141-AB37A65C8F0B}"/>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62D4745C-F86C-49C4-8027-49C5C97D7B8B}"/>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DCE47B40-864D-4ADC-923D-72C7EA86D337}"/>
              </a:ext>
            </a:extLst>
          </p:cNvPr>
          <p:cNvPicPr>
            <a:picLocks noChangeAspect="1"/>
          </p:cNvPicPr>
          <p:nvPr/>
        </p:nvPicPr>
        <p:blipFill>
          <a:blip r:embed="rId2"/>
          <a:stretch>
            <a:fillRect/>
          </a:stretch>
        </p:blipFill>
        <p:spPr>
          <a:xfrm>
            <a:off x="0" y="0"/>
            <a:ext cx="12677969" cy="6858000"/>
          </a:xfrm>
          <a:prstGeom prst="rect">
            <a:avLst/>
          </a:prstGeom>
        </p:spPr>
      </p:pic>
      <p:sp>
        <p:nvSpPr>
          <p:cNvPr id="6" name="TextBox 5">
            <a:extLst>
              <a:ext uri="{FF2B5EF4-FFF2-40B4-BE49-F238E27FC236}">
                <a16:creationId xmlns:a16="http://schemas.microsoft.com/office/drawing/2014/main" id="{64E47108-B2A3-4561-BC9E-2C5586556CF5}"/>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40:38</a:t>
            </a:r>
            <a:endParaRPr lang="bo-CN" sz="2000" b="1" cap="all" dirty="0">
              <a:solidFill>
                <a:schemeClr val="bg1"/>
              </a:solidFill>
              <a:latin typeface="ArialMT"/>
            </a:endParaRPr>
          </a:p>
        </p:txBody>
      </p:sp>
    </p:spTree>
    <p:extLst>
      <p:ext uri="{BB962C8B-B14F-4D97-AF65-F5344CB8AC3E}">
        <p14:creationId xmlns:p14="http://schemas.microsoft.com/office/powerpoint/2010/main" val="235966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3600" dirty="0">
                <a:solidFill>
                  <a:srgbClr val="777777"/>
                </a:solidFill>
                <a:latin typeface="Arial" panose="020B0604020202020204" pitchFamily="34" charset="0"/>
              </a:rPr>
              <a:t>Moses said to the Israelites35: </a:t>
            </a:r>
            <a:r>
              <a:rPr lang="en-US" sz="3600" b="0" i="0" dirty="0">
                <a:solidFill>
                  <a:srgbClr val="121212"/>
                </a:solidFill>
                <a:effectLst/>
                <a:latin typeface="ArialMT"/>
              </a:rPr>
              <a:t>10“‘Let every wise-hearted man among you come, and make all that Yahweh has commanded: 11the tabernacle, its outer covering,</a:t>
            </a:r>
            <a:r>
              <a:rPr lang="en-ZA" sz="3600" dirty="0">
                <a:solidFill>
                  <a:srgbClr val="444444"/>
                </a:solidFill>
                <a:latin typeface="Arial" panose="020B0604020202020204" pitchFamily="34" charset="0"/>
              </a:rPr>
              <a:t>……</a:t>
            </a:r>
            <a:endParaRPr lang="en-ZA" dirty="0"/>
          </a:p>
        </p:txBody>
      </p:sp>
      <p:sp>
        <p:nvSpPr>
          <p:cNvPr id="2" name="TextBox 1">
            <a:extLst>
              <a:ext uri="{FF2B5EF4-FFF2-40B4-BE49-F238E27FC236}">
                <a16:creationId xmlns:a16="http://schemas.microsoft.com/office/drawing/2014/main" id="{9E200DBA-C94D-C72E-662B-429D1403FAAA}"/>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525752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21798-D624-4EDB-957F-76CB99489366}"/>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C42DE790-8041-4008-9401-DF7C9E0D2D15}"/>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91032C55-9FDA-4171-AFE1-FEC0401D14AD}"/>
              </a:ext>
            </a:extLst>
          </p:cNvPr>
          <p:cNvPicPr>
            <a:picLocks noChangeAspect="1"/>
          </p:cNvPicPr>
          <p:nvPr/>
        </p:nvPicPr>
        <p:blipFill>
          <a:blip r:embed="rId2"/>
          <a:stretch>
            <a:fillRect/>
          </a:stretch>
        </p:blipFill>
        <p:spPr>
          <a:xfrm>
            <a:off x="-1635761" y="0"/>
            <a:ext cx="13827761" cy="6858000"/>
          </a:xfrm>
          <a:prstGeom prst="rect">
            <a:avLst/>
          </a:prstGeom>
        </p:spPr>
      </p:pic>
      <p:sp>
        <p:nvSpPr>
          <p:cNvPr id="6" name="TextBox 5">
            <a:extLst>
              <a:ext uri="{FF2B5EF4-FFF2-40B4-BE49-F238E27FC236}">
                <a16:creationId xmlns:a16="http://schemas.microsoft.com/office/drawing/2014/main" id="{7B98C829-F3B8-4DD8-B74F-7424A8720593}"/>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35:10,11</a:t>
            </a:r>
            <a:endParaRPr lang="bo-CN" sz="2000" b="1" cap="all" dirty="0">
              <a:solidFill>
                <a:schemeClr val="bg1"/>
              </a:solidFill>
              <a:latin typeface="ArialMT"/>
            </a:endParaRPr>
          </a:p>
        </p:txBody>
      </p:sp>
    </p:spTree>
    <p:extLst>
      <p:ext uri="{BB962C8B-B14F-4D97-AF65-F5344CB8AC3E}">
        <p14:creationId xmlns:p14="http://schemas.microsoft.com/office/powerpoint/2010/main" val="2630846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121212"/>
                </a:solidFill>
                <a:effectLst/>
                <a:latin typeface="ArialMT"/>
              </a:rPr>
              <a:t>8All the wise-hearted men among those who did the work made the tabernacle with ten curtains of fine twined linen, blue, purple, and scarlet. They made them with cherubim, the work of a skillful workman. </a:t>
            </a:r>
            <a:endParaRPr lang="en-ZA" dirty="0"/>
          </a:p>
        </p:txBody>
      </p:sp>
      <p:sp>
        <p:nvSpPr>
          <p:cNvPr id="2" name="TextBox 1">
            <a:extLst>
              <a:ext uri="{FF2B5EF4-FFF2-40B4-BE49-F238E27FC236}">
                <a16:creationId xmlns:a16="http://schemas.microsoft.com/office/drawing/2014/main" id="{610405C9-92BB-3D22-23A7-6B757B626112}"/>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6953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8DE40-0AAC-4143-B8E3-1AC69CDCA008}"/>
              </a:ext>
            </a:extLst>
          </p:cNvPr>
          <p:cNvSpPr>
            <a:spLocks noGrp="1"/>
          </p:cNvSpPr>
          <p:nvPr>
            <p:ph type="title"/>
          </p:nvPr>
        </p:nvSpPr>
        <p:spPr/>
        <p:txBody>
          <a:bodyPr/>
          <a:lstStyle/>
          <a:p>
            <a:endParaRPr lang="en-ZA"/>
          </a:p>
        </p:txBody>
      </p:sp>
      <p:sp>
        <p:nvSpPr>
          <p:cNvPr id="3" name="Content Placeholder 2">
            <a:extLst>
              <a:ext uri="{FF2B5EF4-FFF2-40B4-BE49-F238E27FC236}">
                <a16:creationId xmlns:a16="http://schemas.microsoft.com/office/drawing/2014/main" id="{1ED46BF2-D692-4C70-B530-59F8FCC6661F}"/>
              </a:ext>
            </a:extLst>
          </p:cNvPr>
          <p:cNvSpPr>
            <a:spLocks noGrp="1"/>
          </p:cNvSpPr>
          <p:nvPr>
            <p:ph idx="1"/>
          </p:nvPr>
        </p:nvSpPr>
        <p:spPr/>
        <p:txBody>
          <a:bodyPr/>
          <a:lstStyle/>
          <a:p>
            <a:endParaRPr lang="en-ZA"/>
          </a:p>
        </p:txBody>
      </p:sp>
      <p:pic>
        <p:nvPicPr>
          <p:cNvPr id="5" name="Picture 4">
            <a:extLst>
              <a:ext uri="{FF2B5EF4-FFF2-40B4-BE49-F238E27FC236}">
                <a16:creationId xmlns:a16="http://schemas.microsoft.com/office/drawing/2014/main" id="{F594C0CF-E2D9-47E5-87FD-0C9DBF461C08}"/>
              </a:ext>
            </a:extLst>
          </p:cNvPr>
          <p:cNvPicPr>
            <a:picLocks noChangeAspect="1"/>
          </p:cNvPicPr>
          <p:nvPr/>
        </p:nvPicPr>
        <p:blipFill>
          <a:blip r:embed="rId2"/>
          <a:stretch>
            <a:fillRect/>
          </a:stretch>
        </p:blipFill>
        <p:spPr>
          <a:xfrm>
            <a:off x="0" y="0"/>
            <a:ext cx="13215257" cy="6858000"/>
          </a:xfrm>
          <a:prstGeom prst="rect">
            <a:avLst/>
          </a:prstGeom>
        </p:spPr>
      </p:pic>
      <p:sp>
        <p:nvSpPr>
          <p:cNvPr id="6" name="TextBox 5">
            <a:extLst>
              <a:ext uri="{FF2B5EF4-FFF2-40B4-BE49-F238E27FC236}">
                <a16:creationId xmlns:a16="http://schemas.microsoft.com/office/drawing/2014/main" id="{85D57369-6826-4A97-AE13-6300400346A4}"/>
              </a:ext>
            </a:extLst>
          </p:cNvPr>
          <p:cNvSpPr txBox="1"/>
          <p:nvPr/>
        </p:nvSpPr>
        <p:spPr>
          <a:xfrm>
            <a:off x="0" y="0"/>
            <a:ext cx="3116424" cy="584775"/>
          </a:xfrm>
          <a:prstGeom prst="rect">
            <a:avLst/>
          </a:prstGeom>
          <a:noFill/>
        </p:spPr>
        <p:txBody>
          <a:bodyPr wrap="square" rtlCol="0">
            <a:spAutoFit/>
          </a:bodyPr>
          <a:lstStyle/>
          <a:p>
            <a:r>
              <a:rPr lang="en-ZA" sz="3200" b="0" i="0" u="none" strike="noStrike" baseline="0" dirty="0">
                <a:solidFill>
                  <a:schemeClr val="bg1"/>
                </a:solidFill>
                <a:latin typeface="TimesNewRomanPSMT"/>
              </a:rPr>
              <a:t>Exodus </a:t>
            </a:r>
            <a:r>
              <a:rPr lang="en-IN" sz="2000" b="1" cap="all" dirty="0">
                <a:solidFill>
                  <a:schemeClr val="bg1"/>
                </a:solidFill>
                <a:latin typeface="ArialMT"/>
              </a:rPr>
              <a:t>36:8</a:t>
            </a:r>
            <a:endParaRPr lang="bo-CN" sz="2000" b="1" cap="all" dirty="0">
              <a:solidFill>
                <a:schemeClr val="bg1"/>
              </a:solidFill>
              <a:latin typeface="ArialMT"/>
            </a:endParaRPr>
          </a:p>
        </p:txBody>
      </p:sp>
    </p:spTree>
    <p:extLst>
      <p:ext uri="{BB962C8B-B14F-4D97-AF65-F5344CB8AC3E}">
        <p14:creationId xmlns:p14="http://schemas.microsoft.com/office/powerpoint/2010/main" val="1146705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ZA" sz="4000" dirty="0">
                <a:solidFill>
                  <a:srgbClr val="444444"/>
                </a:solidFill>
                <a:latin typeface="Arial" panose="020B0604020202020204" pitchFamily="34" charset="0"/>
              </a:rPr>
              <a:t> </a:t>
            </a:r>
            <a:r>
              <a:rPr lang="en-US" sz="4000" b="0" i="0" dirty="0">
                <a:solidFill>
                  <a:srgbClr val="121212"/>
                </a:solidFill>
                <a:effectLst/>
                <a:latin typeface="ArialMT"/>
              </a:rPr>
              <a:t>19He made a covering for the tent of rams’ skins dyed red, and a covering of sea cow hides above.</a:t>
            </a:r>
            <a:endParaRPr lang="en-ZA" dirty="0"/>
          </a:p>
        </p:txBody>
      </p:sp>
      <p:sp>
        <p:nvSpPr>
          <p:cNvPr id="2" name="TextBox 1">
            <a:extLst>
              <a:ext uri="{FF2B5EF4-FFF2-40B4-BE49-F238E27FC236}">
                <a16:creationId xmlns:a16="http://schemas.microsoft.com/office/drawing/2014/main" id="{62B6BAE0-ED51-33F2-EB3B-9EF61493000C}"/>
              </a:ext>
            </a:extLst>
          </p:cNvPr>
          <p:cNvSpPr txBox="1"/>
          <p:nvPr/>
        </p:nvSpPr>
        <p:spPr>
          <a:xfrm>
            <a:off x="5985164" y="166256"/>
            <a:ext cx="6096000" cy="6558101"/>
          </a:xfrm>
          <a:prstGeom prst="rect">
            <a:avLst/>
          </a:prstGeom>
          <a:noFill/>
        </p:spPr>
        <p:txBody>
          <a:bodyPr wrap="square" rtlCol="0">
            <a:noAutofit/>
          </a:bodyPr>
          <a:lstStyle/>
          <a:p>
            <a:r>
              <a:rPr lang="en-US" sz="1800" b="0" i="0" u="none" strike="noStrike" baseline="0" dirty="0">
                <a:solidFill>
                  <a:schemeClr val="bg1"/>
                </a:solidFill>
                <a:latin typeface="TimesNewRomanPSMT"/>
              </a:rPr>
              <a:t>1 Samuel</a:t>
            </a:r>
            <a:endParaRPr lang="en-IN" dirty="0"/>
          </a:p>
        </p:txBody>
      </p:sp>
    </p:spTree>
    <p:extLst>
      <p:ext uri="{BB962C8B-B14F-4D97-AF65-F5344CB8AC3E}">
        <p14:creationId xmlns:p14="http://schemas.microsoft.com/office/powerpoint/2010/main" val="28724764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1800</TotalTime>
  <Words>753</Words>
  <Application>Microsoft Office PowerPoint</Application>
  <PresentationFormat>Widescreen</PresentationFormat>
  <Paragraphs>78</Paragraphs>
  <Slides>42</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ArialMT</vt:lpstr>
      <vt:lpstr>Calibri</vt:lpstr>
      <vt:lpstr>Calibri Light</vt:lpstr>
      <vt:lpstr>TimesNewRomanPS-BoldMT</vt:lpstr>
      <vt:lpstr>TimesNewRomanPSMT</vt:lpstr>
      <vt:lpstr>Office Theme</vt:lpstr>
      <vt:lpstr>11-1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9</cp:revision>
  <dcterms:created xsi:type="dcterms:W3CDTF">2021-07-20T09:23:46Z</dcterms:created>
  <dcterms:modified xsi:type="dcterms:W3CDTF">2023-01-23T10:55:55Z</dcterms:modified>
</cp:coreProperties>
</file>