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312" r:id="rId2"/>
    <p:sldId id="313" r:id="rId3"/>
    <p:sldId id="286" r:id="rId4"/>
    <p:sldId id="320" r:id="rId5"/>
    <p:sldId id="321" r:id="rId6"/>
    <p:sldId id="322" r:id="rId7"/>
    <p:sldId id="287" r:id="rId8"/>
    <p:sldId id="323" r:id="rId9"/>
    <p:sldId id="295" r:id="rId10"/>
    <p:sldId id="324" r:id="rId11"/>
    <p:sldId id="296" r:id="rId12"/>
    <p:sldId id="325" r:id="rId13"/>
    <p:sldId id="297" r:id="rId14"/>
    <p:sldId id="326" r:id="rId15"/>
    <p:sldId id="298" r:id="rId16"/>
    <p:sldId id="327" r:id="rId17"/>
    <p:sldId id="311" r:id="rId18"/>
    <p:sldId id="328" r:id="rId19"/>
    <p:sldId id="299" r:id="rId20"/>
    <p:sldId id="329" r:id="rId21"/>
    <p:sldId id="300" r:id="rId22"/>
    <p:sldId id="330" r:id="rId23"/>
    <p:sldId id="301" r:id="rId24"/>
    <p:sldId id="331" r:id="rId25"/>
    <p:sldId id="309" r:id="rId26"/>
    <p:sldId id="332" r:id="rId27"/>
    <p:sldId id="302" r:id="rId28"/>
    <p:sldId id="333" r:id="rId29"/>
    <p:sldId id="310" r:id="rId30"/>
    <p:sldId id="334" r:id="rId31"/>
    <p:sldId id="303" r:id="rId32"/>
    <p:sldId id="335"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63" autoAdjust="0"/>
    <p:restoredTop sz="84252" autoAdjust="0"/>
  </p:normalViewPr>
  <p:slideViewPr>
    <p:cSldViewPr snapToGrid="0">
      <p:cViewPr varScale="1">
        <p:scale>
          <a:sx n="116" d="100"/>
          <a:sy n="116" d="100"/>
        </p:scale>
        <p:origin x="102" y="12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6/11/relationships/changesInfo" Target="changesInfos/changesInfo1.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9AAB85E4-E7A7-4FE8-9E98-CE20442D40C6}"/>
    <pc:docChg chg="custSel modSld">
      <pc:chgData name="Alfred Smith" userId="3c60a3631c0db8ad" providerId="LiveId" clId="{9AAB85E4-E7A7-4FE8-9E98-CE20442D40C6}" dt="2023-01-23T12:01:59.166" v="47"/>
      <pc:docMkLst>
        <pc:docMk/>
      </pc:docMkLst>
      <pc:sldChg chg="addSp delSp modSp mod modTransition modAnim">
        <pc:chgData name="Alfred Smith" userId="3c60a3631c0db8ad" providerId="LiveId" clId="{9AAB85E4-E7A7-4FE8-9E98-CE20442D40C6}" dt="2023-01-23T12:01:59.166" v="47"/>
        <pc:sldMkLst>
          <pc:docMk/>
          <pc:sldMk cId="2223752114" sldId="286"/>
        </pc:sldMkLst>
        <pc:spChg chg="add mod">
          <ac:chgData name="Alfred Smith" userId="3c60a3631c0db8ad" providerId="LiveId" clId="{9AAB85E4-E7A7-4FE8-9E98-CE20442D40C6}" dt="2023-01-23T12:01:59.166" v="47"/>
          <ac:spMkLst>
            <pc:docMk/>
            <pc:sldMk cId="2223752114" sldId="286"/>
            <ac:spMk id="2" creationId="{425BA7B8-9026-84F3-2005-A4AEEC18A822}"/>
          </ac:spMkLst>
        </pc:spChg>
        <pc:spChg chg="del">
          <ac:chgData name="Alfred Smith" userId="3c60a3631c0db8ad" providerId="LiveId" clId="{9AAB85E4-E7A7-4FE8-9E98-CE20442D40C6}" dt="2023-01-23T12:01:58.047" v="46" actId="478"/>
          <ac:spMkLst>
            <pc:docMk/>
            <pc:sldMk cId="2223752114" sldId="286"/>
            <ac:spMk id="6" creationId="{416C064E-628E-47C0-A712-DB178FE9901E}"/>
          </ac:spMkLst>
        </pc:spChg>
        <pc:picChg chg="del">
          <ac:chgData name="Alfred Smith" userId="3c60a3631c0db8ad" providerId="LiveId" clId="{9AAB85E4-E7A7-4FE8-9E98-CE20442D40C6}" dt="2023-01-23T11:59:51.868" v="19"/>
          <ac:picMkLst>
            <pc:docMk/>
            <pc:sldMk cId="2223752114" sldId="286"/>
            <ac:picMk id="3" creationId="{237CFBDD-CA3D-460A-97C7-A1019A6BE74C}"/>
          </ac:picMkLst>
        </pc:picChg>
      </pc:sldChg>
      <pc:sldChg chg="addSp delSp modSp mod modTransition modAnim">
        <pc:chgData name="Alfred Smith" userId="3c60a3631c0db8ad" providerId="LiveId" clId="{9AAB85E4-E7A7-4FE8-9E98-CE20442D40C6}" dt="2023-01-23T12:01:50.852" v="43"/>
        <pc:sldMkLst>
          <pc:docMk/>
          <pc:sldMk cId="680484570" sldId="287"/>
        </pc:sldMkLst>
        <pc:spChg chg="add mod">
          <ac:chgData name="Alfred Smith" userId="3c60a3631c0db8ad" providerId="LiveId" clId="{9AAB85E4-E7A7-4FE8-9E98-CE20442D40C6}" dt="2023-01-23T12:01:50.852" v="43"/>
          <ac:spMkLst>
            <pc:docMk/>
            <pc:sldMk cId="680484570" sldId="287"/>
            <ac:spMk id="2" creationId="{A9481D8E-D82C-EC55-68F9-71223728735B}"/>
          </ac:spMkLst>
        </pc:spChg>
        <pc:spChg chg="del">
          <ac:chgData name="Alfred Smith" userId="3c60a3631c0db8ad" providerId="LiveId" clId="{9AAB85E4-E7A7-4FE8-9E98-CE20442D40C6}" dt="2023-01-23T12:01:49.568" v="42" actId="478"/>
          <ac:spMkLst>
            <pc:docMk/>
            <pc:sldMk cId="680484570" sldId="287"/>
            <ac:spMk id="6" creationId="{416C064E-628E-47C0-A712-DB178FE9901E}"/>
          </ac:spMkLst>
        </pc:spChg>
        <pc:picChg chg="del">
          <ac:chgData name="Alfred Smith" userId="3c60a3631c0db8ad" providerId="LiveId" clId="{9AAB85E4-E7A7-4FE8-9E98-CE20442D40C6}" dt="2023-01-23T11:59:51.868" v="19"/>
          <ac:picMkLst>
            <pc:docMk/>
            <pc:sldMk cId="680484570" sldId="287"/>
            <ac:picMk id="5" creationId="{F886FB80-A466-496C-904D-643D37A7E05B}"/>
          </ac:picMkLst>
        </pc:picChg>
      </pc:sldChg>
      <pc:sldChg chg="addSp delSp modSp mod modTransition modAnim">
        <pc:chgData name="Alfred Smith" userId="3c60a3631c0db8ad" providerId="LiveId" clId="{9AAB85E4-E7A7-4FE8-9E98-CE20442D40C6}" dt="2023-01-23T12:01:46.380" v="41"/>
        <pc:sldMkLst>
          <pc:docMk/>
          <pc:sldMk cId="3256631608" sldId="295"/>
        </pc:sldMkLst>
        <pc:spChg chg="add mod">
          <ac:chgData name="Alfred Smith" userId="3c60a3631c0db8ad" providerId="LiveId" clId="{9AAB85E4-E7A7-4FE8-9E98-CE20442D40C6}" dt="2023-01-23T12:01:46.380" v="41"/>
          <ac:spMkLst>
            <pc:docMk/>
            <pc:sldMk cId="3256631608" sldId="295"/>
            <ac:spMk id="2" creationId="{FA889F05-2198-9EDC-78C5-F8CD364FB5AF}"/>
          </ac:spMkLst>
        </pc:spChg>
        <pc:spChg chg="del">
          <ac:chgData name="Alfred Smith" userId="3c60a3631c0db8ad" providerId="LiveId" clId="{9AAB85E4-E7A7-4FE8-9E98-CE20442D40C6}" dt="2023-01-23T12:01:44.975" v="40" actId="478"/>
          <ac:spMkLst>
            <pc:docMk/>
            <pc:sldMk cId="3256631608" sldId="295"/>
            <ac:spMk id="6" creationId="{416C064E-628E-47C0-A712-DB178FE9901E}"/>
          </ac:spMkLst>
        </pc:spChg>
        <pc:picChg chg="del">
          <ac:chgData name="Alfred Smith" userId="3c60a3631c0db8ad" providerId="LiveId" clId="{9AAB85E4-E7A7-4FE8-9E98-CE20442D40C6}" dt="2023-01-23T11:59:51.868" v="19"/>
          <ac:picMkLst>
            <pc:docMk/>
            <pc:sldMk cId="3256631608" sldId="295"/>
            <ac:picMk id="7" creationId="{34BF015F-DFD5-45E3-A1EB-091CD31972FD}"/>
          </ac:picMkLst>
        </pc:picChg>
      </pc:sldChg>
      <pc:sldChg chg="addSp delSp modSp mod modTransition modAnim">
        <pc:chgData name="Alfred Smith" userId="3c60a3631c0db8ad" providerId="LiveId" clId="{9AAB85E4-E7A7-4FE8-9E98-CE20442D40C6}" dt="2023-01-23T12:01:39.804" v="39"/>
        <pc:sldMkLst>
          <pc:docMk/>
          <pc:sldMk cId="105009278" sldId="296"/>
        </pc:sldMkLst>
        <pc:spChg chg="add mod">
          <ac:chgData name="Alfred Smith" userId="3c60a3631c0db8ad" providerId="LiveId" clId="{9AAB85E4-E7A7-4FE8-9E98-CE20442D40C6}" dt="2023-01-23T12:01:39.804" v="39"/>
          <ac:spMkLst>
            <pc:docMk/>
            <pc:sldMk cId="105009278" sldId="296"/>
            <ac:spMk id="3" creationId="{6E688D97-F71F-262E-9004-CACE268EA6FF}"/>
          </ac:spMkLst>
        </pc:spChg>
        <pc:spChg chg="del">
          <ac:chgData name="Alfred Smith" userId="3c60a3631c0db8ad" providerId="LiveId" clId="{9AAB85E4-E7A7-4FE8-9E98-CE20442D40C6}" dt="2023-01-23T12:01:38.452" v="38" actId="478"/>
          <ac:spMkLst>
            <pc:docMk/>
            <pc:sldMk cId="105009278" sldId="296"/>
            <ac:spMk id="6" creationId="{416C064E-628E-47C0-A712-DB178FE9901E}"/>
          </ac:spMkLst>
        </pc:spChg>
        <pc:picChg chg="del">
          <ac:chgData name="Alfred Smith" userId="3c60a3631c0db8ad" providerId="LiveId" clId="{9AAB85E4-E7A7-4FE8-9E98-CE20442D40C6}" dt="2023-01-23T11:59:51.868" v="19"/>
          <ac:picMkLst>
            <pc:docMk/>
            <pc:sldMk cId="105009278" sldId="296"/>
            <ac:picMk id="2" creationId="{0D8BCC12-385C-4987-9D52-0C57FA293CF6}"/>
          </ac:picMkLst>
        </pc:picChg>
      </pc:sldChg>
      <pc:sldChg chg="addSp delSp modSp mod modTransition modAnim">
        <pc:chgData name="Alfred Smith" userId="3c60a3631c0db8ad" providerId="LiveId" clId="{9AAB85E4-E7A7-4FE8-9E98-CE20442D40C6}" dt="2023-01-23T12:01:34.260" v="37"/>
        <pc:sldMkLst>
          <pc:docMk/>
          <pc:sldMk cId="3327585472" sldId="297"/>
        </pc:sldMkLst>
        <pc:spChg chg="add mod">
          <ac:chgData name="Alfred Smith" userId="3c60a3631c0db8ad" providerId="LiveId" clId="{9AAB85E4-E7A7-4FE8-9E98-CE20442D40C6}" dt="2023-01-23T12:01:34.260" v="37"/>
          <ac:spMkLst>
            <pc:docMk/>
            <pc:sldMk cId="3327585472" sldId="297"/>
            <ac:spMk id="3" creationId="{81CE5E56-7786-61B6-CBE5-062E30EDB3DB}"/>
          </ac:spMkLst>
        </pc:spChg>
        <pc:spChg chg="del">
          <ac:chgData name="Alfred Smith" userId="3c60a3631c0db8ad" providerId="LiveId" clId="{9AAB85E4-E7A7-4FE8-9E98-CE20442D40C6}" dt="2023-01-23T12:01:32.995" v="36" actId="478"/>
          <ac:spMkLst>
            <pc:docMk/>
            <pc:sldMk cId="3327585472" sldId="297"/>
            <ac:spMk id="6" creationId="{416C064E-628E-47C0-A712-DB178FE9901E}"/>
          </ac:spMkLst>
        </pc:spChg>
        <pc:picChg chg="del">
          <ac:chgData name="Alfred Smith" userId="3c60a3631c0db8ad" providerId="LiveId" clId="{9AAB85E4-E7A7-4FE8-9E98-CE20442D40C6}" dt="2023-01-23T11:59:51.868" v="19"/>
          <ac:picMkLst>
            <pc:docMk/>
            <pc:sldMk cId="3327585472" sldId="297"/>
            <ac:picMk id="2" creationId="{164D277C-A779-4DC9-BCB9-EE4CCC20D61B}"/>
          </ac:picMkLst>
        </pc:picChg>
      </pc:sldChg>
      <pc:sldChg chg="addSp delSp modSp mod modTransition modAnim">
        <pc:chgData name="Alfred Smith" userId="3c60a3631c0db8ad" providerId="LiveId" clId="{9AAB85E4-E7A7-4FE8-9E98-CE20442D40C6}" dt="2023-01-23T12:01:29.591" v="35"/>
        <pc:sldMkLst>
          <pc:docMk/>
          <pc:sldMk cId="2069662874" sldId="298"/>
        </pc:sldMkLst>
        <pc:spChg chg="add mod">
          <ac:chgData name="Alfred Smith" userId="3c60a3631c0db8ad" providerId="LiveId" clId="{9AAB85E4-E7A7-4FE8-9E98-CE20442D40C6}" dt="2023-01-23T12:01:29.591" v="35"/>
          <ac:spMkLst>
            <pc:docMk/>
            <pc:sldMk cId="2069662874" sldId="298"/>
            <ac:spMk id="2" creationId="{27282204-AF3C-C168-F750-9BCFCB5CAD1E}"/>
          </ac:spMkLst>
        </pc:spChg>
        <pc:spChg chg="del">
          <ac:chgData name="Alfred Smith" userId="3c60a3631c0db8ad" providerId="LiveId" clId="{9AAB85E4-E7A7-4FE8-9E98-CE20442D40C6}" dt="2023-01-23T12:01:28.205" v="34" actId="478"/>
          <ac:spMkLst>
            <pc:docMk/>
            <pc:sldMk cId="2069662874" sldId="298"/>
            <ac:spMk id="6" creationId="{416C064E-628E-47C0-A712-DB178FE9901E}"/>
          </ac:spMkLst>
        </pc:spChg>
        <pc:picChg chg="del">
          <ac:chgData name="Alfred Smith" userId="3c60a3631c0db8ad" providerId="LiveId" clId="{9AAB85E4-E7A7-4FE8-9E98-CE20442D40C6}" dt="2023-01-23T11:59:51.868" v="19"/>
          <ac:picMkLst>
            <pc:docMk/>
            <pc:sldMk cId="2069662874" sldId="298"/>
            <ac:picMk id="3" creationId="{A6F7AC66-5123-4BD5-A9F3-0AF6DF4CBE7B}"/>
          </ac:picMkLst>
        </pc:picChg>
      </pc:sldChg>
      <pc:sldChg chg="addSp delSp modSp mod modTransition modAnim">
        <pc:chgData name="Alfred Smith" userId="3c60a3631c0db8ad" providerId="LiveId" clId="{9AAB85E4-E7A7-4FE8-9E98-CE20442D40C6}" dt="2023-01-23T12:01:19.542" v="31"/>
        <pc:sldMkLst>
          <pc:docMk/>
          <pc:sldMk cId="3637222115" sldId="299"/>
        </pc:sldMkLst>
        <pc:spChg chg="add mod">
          <ac:chgData name="Alfred Smith" userId="3c60a3631c0db8ad" providerId="LiveId" clId="{9AAB85E4-E7A7-4FE8-9E98-CE20442D40C6}" dt="2023-01-23T12:01:19.542" v="31"/>
          <ac:spMkLst>
            <pc:docMk/>
            <pc:sldMk cId="3637222115" sldId="299"/>
            <ac:spMk id="2" creationId="{D7DBA9E1-B382-5FFB-7A0B-BF104046E3FB}"/>
          </ac:spMkLst>
        </pc:spChg>
        <pc:spChg chg="del">
          <ac:chgData name="Alfred Smith" userId="3c60a3631c0db8ad" providerId="LiveId" clId="{9AAB85E4-E7A7-4FE8-9E98-CE20442D40C6}" dt="2023-01-23T12:01:18.190" v="30" actId="478"/>
          <ac:spMkLst>
            <pc:docMk/>
            <pc:sldMk cId="3637222115" sldId="299"/>
            <ac:spMk id="6" creationId="{416C064E-628E-47C0-A712-DB178FE9901E}"/>
          </ac:spMkLst>
        </pc:spChg>
        <pc:picChg chg="del">
          <ac:chgData name="Alfred Smith" userId="3c60a3631c0db8ad" providerId="LiveId" clId="{9AAB85E4-E7A7-4FE8-9E98-CE20442D40C6}" dt="2023-01-23T11:59:51.868" v="19"/>
          <ac:picMkLst>
            <pc:docMk/>
            <pc:sldMk cId="3637222115" sldId="299"/>
            <ac:picMk id="3" creationId="{EF48C1FF-8F18-48C7-9C2F-0D28F9B925BE}"/>
          </ac:picMkLst>
        </pc:picChg>
      </pc:sldChg>
      <pc:sldChg chg="addSp delSp modSp mod modTransition modAnim">
        <pc:chgData name="Alfred Smith" userId="3c60a3631c0db8ad" providerId="LiveId" clId="{9AAB85E4-E7A7-4FE8-9E98-CE20442D40C6}" dt="2023-01-23T12:01:15.317" v="29"/>
        <pc:sldMkLst>
          <pc:docMk/>
          <pc:sldMk cId="2634420608" sldId="300"/>
        </pc:sldMkLst>
        <pc:spChg chg="add mod">
          <ac:chgData name="Alfred Smith" userId="3c60a3631c0db8ad" providerId="LiveId" clId="{9AAB85E4-E7A7-4FE8-9E98-CE20442D40C6}" dt="2023-01-23T12:01:15.317" v="29"/>
          <ac:spMkLst>
            <pc:docMk/>
            <pc:sldMk cId="2634420608" sldId="300"/>
            <ac:spMk id="3" creationId="{45FCAD5E-D625-55FD-37BA-8BB44DBA60BA}"/>
          </ac:spMkLst>
        </pc:spChg>
        <pc:spChg chg="del">
          <ac:chgData name="Alfred Smith" userId="3c60a3631c0db8ad" providerId="LiveId" clId="{9AAB85E4-E7A7-4FE8-9E98-CE20442D40C6}" dt="2023-01-23T12:01:13.988" v="28" actId="478"/>
          <ac:spMkLst>
            <pc:docMk/>
            <pc:sldMk cId="2634420608" sldId="300"/>
            <ac:spMk id="6" creationId="{416C064E-628E-47C0-A712-DB178FE9901E}"/>
          </ac:spMkLst>
        </pc:spChg>
        <pc:picChg chg="del">
          <ac:chgData name="Alfred Smith" userId="3c60a3631c0db8ad" providerId="LiveId" clId="{9AAB85E4-E7A7-4FE8-9E98-CE20442D40C6}" dt="2023-01-23T11:59:51.868" v="19"/>
          <ac:picMkLst>
            <pc:docMk/>
            <pc:sldMk cId="2634420608" sldId="300"/>
            <ac:picMk id="2" creationId="{86E5FE38-717B-417E-B0B6-2E5E1367C61B}"/>
          </ac:picMkLst>
        </pc:picChg>
      </pc:sldChg>
      <pc:sldChg chg="addSp delSp modSp mod modTransition modAnim">
        <pc:chgData name="Alfred Smith" userId="3c60a3631c0db8ad" providerId="LiveId" clId="{9AAB85E4-E7A7-4FE8-9E98-CE20442D40C6}" dt="2023-01-23T12:01:10.865" v="27"/>
        <pc:sldMkLst>
          <pc:docMk/>
          <pc:sldMk cId="4093854633" sldId="301"/>
        </pc:sldMkLst>
        <pc:spChg chg="add mod">
          <ac:chgData name="Alfred Smith" userId="3c60a3631c0db8ad" providerId="LiveId" clId="{9AAB85E4-E7A7-4FE8-9E98-CE20442D40C6}" dt="2023-01-23T12:01:10.865" v="27"/>
          <ac:spMkLst>
            <pc:docMk/>
            <pc:sldMk cId="4093854633" sldId="301"/>
            <ac:spMk id="2" creationId="{FCA5ECCD-1B78-CA03-3823-264552EEE36D}"/>
          </ac:spMkLst>
        </pc:spChg>
        <pc:spChg chg="del">
          <ac:chgData name="Alfred Smith" userId="3c60a3631c0db8ad" providerId="LiveId" clId="{9AAB85E4-E7A7-4FE8-9E98-CE20442D40C6}" dt="2023-01-23T12:01:09.569" v="26" actId="478"/>
          <ac:spMkLst>
            <pc:docMk/>
            <pc:sldMk cId="4093854633" sldId="301"/>
            <ac:spMk id="6" creationId="{416C064E-628E-47C0-A712-DB178FE9901E}"/>
          </ac:spMkLst>
        </pc:spChg>
        <pc:picChg chg="del">
          <ac:chgData name="Alfred Smith" userId="3c60a3631c0db8ad" providerId="LiveId" clId="{9AAB85E4-E7A7-4FE8-9E98-CE20442D40C6}" dt="2023-01-23T11:59:51.868" v="19"/>
          <ac:picMkLst>
            <pc:docMk/>
            <pc:sldMk cId="4093854633" sldId="301"/>
            <ac:picMk id="14" creationId="{B0EE659D-31A5-46D7-A71A-4BEF992DD1E4}"/>
          </ac:picMkLst>
        </pc:picChg>
      </pc:sldChg>
      <pc:sldChg chg="addSp delSp modSp mod modTransition modAnim">
        <pc:chgData name="Alfred Smith" userId="3c60a3631c0db8ad" providerId="LiveId" clId="{9AAB85E4-E7A7-4FE8-9E98-CE20442D40C6}" dt="2023-01-23T12:01:00.664" v="23"/>
        <pc:sldMkLst>
          <pc:docMk/>
          <pc:sldMk cId="1224479082" sldId="302"/>
        </pc:sldMkLst>
        <pc:spChg chg="add mod">
          <ac:chgData name="Alfred Smith" userId="3c60a3631c0db8ad" providerId="LiveId" clId="{9AAB85E4-E7A7-4FE8-9E98-CE20442D40C6}" dt="2023-01-23T12:01:00.664" v="23"/>
          <ac:spMkLst>
            <pc:docMk/>
            <pc:sldMk cId="1224479082" sldId="302"/>
            <ac:spMk id="3" creationId="{7D6FD7C8-8C82-89AB-B8BB-68BFE531A3AB}"/>
          </ac:spMkLst>
        </pc:spChg>
        <pc:spChg chg="del">
          <ac:chgData name="Alfred Smith" userId="3c60a3631c0db8ad" providerId="LiveId" clId="{9AAB85E4-E7A7-4FE8-9E98-CE20442D40C6}" dt="2023-01-23T12:00:59.061" v="22" actId="478"/>
          <ac:spMkLst>
            <pc:docMk/>
            <pc:sldMk cId="1224479082" sldId="302"/>
            <ac:spMk id="6" creationId="{416C064E-628E-47C0-A712-DB178FE9901E}"/>
          </ac:spMkLst>
        </pc:spChg>
        <pc:picChg chg="del">
          <ac:chgData name="Alfred Smith" userId="3c60a3631c0db8ad" providerId="LiveId" clId="{9AAB85E4-E7A7-4FE8-9E98-CE20442D40C6}" dt="2023-01-23T11:59:51.868" v="19"/>
          <ac:picMkLst>
            <pc:docMk/>
            <pc:sldMk cId="1224479082" sldId="302"/>
            <ac:picMk id="2" creationId="{98749C7C-6E7E-4D51-A5A9-97864CDD2B7B}"/>
          </ac:picMkLst>
        </pc:picChg>
      </pc:sldChg>
      <pc:sldChg chg="delSp modTransition modAnim">
        <pc:chgData name="Alfred Smith" userId="3c60a3631c0db8ad" providerId="LiveId" clId="{9AAB85E4-E7A7-4FE8-9E98-CE20442D40C6}" dt="2023-01-23T11:59:51.868" v="19"/>
        <pc:sldMkLst>
          <pc:docMk/>
          <pc:sldMk cId="1070306068" sldId="303"/>
        </pc:sldMkLst>
        <pc:picChg chg="del">
          <ac:chgData name="Alfred Smith" userId="3c60a3631c0db8ad" providerId="LiveId" clId="{9AAB85E4-E7A7-4FE8-9E98-CE20442D40C6}" dt="2023-01-23T11:59:51.868" v="19"/>
          <ac:picMkLst>
            <pc:docMk/>
            <pc:sldMk cId="1070306068" sldId="303"/>
            <ac:picMk id="5" creationId="{360B3A8B-18CC-467C-B730-EF58C3AE94A1}"/>
          </ac:picMkLst>
        </pc:picChg>
      </pc:sldChg>
      <pc:sldChg chg="addSp delSp modSp mod modTransition modAnim">
        <pc:chgData name="Alfred Smith" userId="3c60a3631c0db8ad" providerId="LiveId" clId="{9AAB85E4-E7A7-4FE8-9E98-CE20442D40C6}" dt="2023-01-23T12:01:06.373" v="25"/>
        <pc:sldMkLst>
          <pc:docMk/>
          <pc:sldMk cId="1016245268" sldId="309"/>
        </pc:sldMkLst>
        <pc:spChg chg="add mod">
          <ac:chgData name="Alfred Smith" userId="3c60a3631c0db8ad" providerId="LiveId" clId="{9AAB85E4-E7A7-4FE8-9E98-CE20442D40C6}" dt="2023-01-23T12:01:06.373" v="25"/>
          <ac:spMkLst>
            <pc:docMk/>
            <pc:sldMk cId="1016245268" sldId="309"/>
            <ac:spMk id="2" creationId="{0F46DD04-C17C-9F73-AADF-2AC1454CF7F1}"/>
          </ac:spMkLst>
        </pc:spChg>
        <pc:spChg chg="del">
          <ac:chgData name="Alfred Smith" userId="3c60a3631c0db8ad" providerId="LiveId" clId="{9AAB85E4-E7A7-4FE8-9E98-CE20442D40C6}" dt="2023-01-23T12:01:05.068" v="24" actId="478"/>
          <ac:spMkLst>
            <pc:docMk/>
            <pc:sldMk cId="1016245268" sldId="309"/>
            <ac:spMk id="6" creationId="{416C064E-628E-47C0-A712-DB178FE9901E}"/>
          </ac:spMkLst>
        </pc:spChg>
        <pc:picChg chg="del">
          <ac:chgData name="Alfred Smith" userId="3c60a3631c0db8ad" providerId="LiveId" clId="{9AAB85E4-E7A7-4FE8-9E98-CE20442D40C6}" dt="2023-01-23T11:59:51.868" v="19"/>
          <ac:picMkLst>
            <pc:docMk/>
            <pc:sldMk cId="1016245268" sldId="309"/>
            <ac:picMk id="3" creationId="{9EDBE3CF-92D0-4F6E-A8F4-72043D5D237D}"/>
          </ac:picMkLst>
        </pc:picChg>
      </pc:sldChg>
      <pc:sldChg chg="addSp delSp modSp mod modTransition modAnim">
        <pc:chgData name="Alfred Smith" userId="3c60a3631c0db8ad" providerId="LiveId" clId="{9AAB85E4-E7A7-4FE8-9E98-CE20442D40C6}" dt="2023-01-23T12:00:53.808" v="21"/>
        <pc:sldMkLst>
          <pc:docMk/>
          <pc:sldMk cId="3204346379" sldId="310"/>
        </pc:sldMkLst>
        <pc:spChg chg="add mod">
          <ac:chgData name="Alfred Smith" userId="3c60a3631c0db8ad" providerId="LiveId" clId="{9AAB85E4-E7A7-4FE8-9E98-CE20442D40C6}" dt="2023-01-23T12:00:53.808" v="21"/>
          <ac:spMkLst>
            <pc:docMk/>
            <pc:sldMk cId="3204346379" sldId="310"/>
            <ac:spMk id="2" creationId="{E5DA166D-9CDF-31FB-E0BF-CA07318A0F0D}"/>
          </ac:spMkLst>
        </pc:spChg>
        <pc:spChg chg="del">
          <ac:chgData name="Alfred Smith" userId="3c60a3631c0db8ad" providerId="LiveId" clId="{9AAB85E4-E7A7-4FE8-9E98-CE20442D40C6}" dt="2023-01-23T12:00:51.454" v="20" actId="478"/>
          <ac:spMkLst>
            <pc:docMk/>
            <pc:sldMk cId="3204346379" sldId="310"/>
            <ac:spMk id="6" creationId="{416C064E-628E-47C0-A712-DB178FE9901E}"/>
          </ac:spMkLst>
        </pc:spChg>
        <pc:picChg chg="del">
          <ac:chgData name="Alfred Smith" userId="3c60a3631c0db8ad" providerId="LiveId" clId="{9AAB85E4-E7A7-4FE8-9E98-CE20442D40C6}" dt="2023-01-23T11:59:51.868" v="19"/>
          <ac:picMkLst>
            <pc:docMk/>
            <pc:sldMk cId="3204346379" sldId="310"/>
            <ac:picMk id="5" creationId="{7DAE0421-392F-414D-9DCC-683FC05BCE37}"/>
          </ac:picMkLst>
        </pc:picChg>
      </pc:sldChg>
      <pc:sldChg chg="addSp delSp modSp mod modTransition modAnim">
        <pc:chgData name="Alfred Smith" userId="3c60a3631c0db8ad" providerId="LiveId" clId="{9AAB85E4-E7A7-4FE8-9E98-CE20442D40C6}" dt="2023-01-23T12:01:23.913" v="33"/>
        <pc:sldMkLst>
          <pc:docMk/>
          <pc:sldMk cId="681263631" sldId="311"/>
        </pc:sldMkLst>
        <pc:spChg chg="add mod">
          <ac:chgData name="Alfred Smith" userId="3c60a3631c0db8ad" providerId="LiveId" clId="{9AAB85E4-E7A7-4FE8-9E98-CE20442D40C6}" dt="2023-01-23T12:01:23.913" v="33"/>
          <ac:spMkLst>
            <pc:docMk/>
            <pc:sldMk cId="681263631" sldId="311"/>
            <ac:spMk id="2" creationId="{93B15021-E0AA-58B9-8372-FAEFB6ED8167}"/>
          </ac:spMkLst>
        </pc:spChg>
        <pc:spChg chg="del">
          <ac:chgData name="Alfred Smith" userId="3c60a3631c0db8ad" providerId="LiveId" clId="{9AAB85E4-E7A7-4FE8-9E98-CE20442D40C6}" dt="2023-01-23T12:01:22.492" v="32" actId="478"/>
          <ac:spMkLst>
            <pc:docMk/>
            <pc:sldMk cId="681263631" sldId="311"/>
            <ac:spMk id="6" creationId="{416C064E-628E-47C0-A712-DB178FE9901E}"/>
          </ac:spMkLst>
        </pc:spChg>
        <pc:picChg chg="del">
          <ac:chgData name="Alfred Smith" userId="3c60a3631c0db8ad" providerId="LiveId" clId="{9AAB85E4-E7A7-4FE8-9E98-CE20442D40C6}" dt="2023-01-23T11:59:51.868" v="19"/>
          <ac:picMkLst>
            <pc:docMk/>
            <pc:sldMk cId="681263631" sldId="311"/>
            <ac:picMk id="8" creationId="{A86AE3DB-940E-4EAC-82C3-146E93017B6A}"/>
          </ac:picMkLst>
        </pc:picChg>
      </pc:sldChg>
      <pc:sldChg chg="delSp modTransition modAnim">
        <pc:chgData name="Alfred Smith" userId="3c60a3631c0db8ad" providerId="LiveId" clId="{9AAB85E4-E7A7-4FE8-9E98-CE20442D40C6}" dt="2023-01-23T11:59:51.868" v="19"/>
        <pc:sldMkLst>
          <pc:docMk/>
          <pc:sldMk cId="1471111456" sldId="312"/>
        </pc:sldMkLst>
        <pc:picChg chg="del">
          <ac:chgData name="Alfred Smith" userId="3c60a3631c0db8ad" providerId="LiveId" clId="{9AAB85E4-E7A7-4FE8-9E98-CE20442D40C6}" dt="2023-01-23T11:59:51.868" v="19"/>
          <ac:picMkLst>
            <pc:docMk/>
            <pc:sldMk cId="1471111456" sldId="312"/>
            <ac:picMk id="4" creationId="{D1475A0D-A0FF-45E6-B076-CF949E318F94}"/>
          </ac:picMkLst>
        </pc:picChg>
      </pc:sldChg>
      <pc:sldChg chg="modSp mod modTransition">
        <pc:chgData name="Alfred Smith" userId="3c60a3631c0db8ad" providerId="LiveId" clId="{9AAB85E4-E7A7-4FE8-9E98-CE20442D40C6}" dt="2023-01-23T11:59:51.868" v="19"/>
        <pc:sldMkLst>
          <pc:docMk/>
          <pc:sldMk cId="4257756667" sldId="313"/>
        </pc:sldMkLst>
        <pc:spChg chg="mod">
          <ac:chgData name="Alfred Smith" userId="3c60a3631c0db8ad" providerId="LiveId" clId="{9AAB85E4-E7A7-4FE8-9E98-CE20442D40C6}" dt="2023-01-23T11:58:02.859" v="4" actId="14100"/>
          <ac:spMkLst>
            <pc:docMk/>
            <pc:sldMk cId="4257756667" sldId="313"/>
            <ac:spMk id="4" creationId="{F94DF673-8043-48D7-8150-6BB9017B6E3A}"/>
          </ac:spMkLst>
        </pc:spChg>
      </pc:sldChg>
      <pc:sldChg chg="addSp delSp modSp mod modTransition">
        <pc:chgData name="Alfred Smith" userId="3c60a3631c0db8ad" providerId="LiveId" clId="{9AAB85E4-E7A7-4FE8-9E98-CE20442D40C6}" dt="2023-01-23T11:59:51.868" v="19"/>
        <pc:sldMkLst>
          <pc:docMk/>
          <pc:sldMk cId="4101921547" sldId="320"/>
        </pc:sldMkLst>
        <pc:spChg chg="add mod">
          <ac:chgData name="Alfred Smith" userId="3c60a3631c0db8ad" providerId="LiveId" clId="{9AAB85E4-E7A7-4FE8-9E98-CE20442D40C6}" dt="2023-01-23T11:58:13.242" v="6"/>
          <ac:spMkLst>
            <pc:docMk/>
            <pc:sldMk cId="4101921547" sldId="320"/>
            <ac:spMk id="3" creationId="{8F156ACB-D28F-43AB-52CD-762618EE9F09}"/>
          </ac:spMkLst>
        </pc:spChg>
        <pc:spChg chg="del">
          <ac:chgData name="Alfred Smith" userId="3c60a3631c0db8ad" providerId="LiveId" clId="{9AAB85E4-E7A7-4FE8-9E98-CE20442D40C6}" dt="2023-01-23T11:58:12.059" v="5" actId="478"/>
          <ac:spMkLst>
            <pc:docMk/>
            <pc:sldMk cId="4101921547" sldId="320"/>
            <ac:spMk id="5" creationId="{E9378FB9-5F9F-4488-A102-4CBD44474D54}"/>
          </ac:spMkLst>
        </pc:spChg>
      </pc:sldChg>
      <pc:sldChg chg="addSp delSp modSp mod modTransition modAnim">
        <pc:chgData name="Alfred Smith" userId="3c60a3631c0db8ad" providerId="LiveId" clId="{9AAB85E4-E7A7-4FE8-9E98-CE20442D40C6}" dt="2023-01-23T12:01:55.043" v="45"/>
        <pc:sldMkLst>
          <pc:docMk/>
          <pc:sldMk cId="3586644267" sldId="321"/>
        </pc:sldMkLst>
        <pc:spChg chg="add mod">
          <ac:chgData name="Alfred Smith" userId="3c60a3631c0db8ad" providerId="LiveId" clId="{9AAB85E4-E7A7-4FE8-9E98-CE20442D40C6}" dt="2023-01-23T12:01:55.043" v="45"/>
          <ac:spMkLst>
            <pc:docMk/>
            <pc:sldMk cId="3586644267" sldId="321"/>
            <ac:spMk id="3" creationId="{B7345557-56D3-8B09-F19D-10DB64520DCC}"/>
          </ac:spMkLst>
        </pc:spChg>
        <pc:spChg chg="del">
          <ac:chgData name="Alfred Smith" userId="3c60a3631c0db8ad" providerId="LiveId" clId="{9AAB85E4-E7A7-4FE8-9E98-CE20442D40C6}" dt="2023-01-23T12:01:53.708" v="44" actId="478"/>
          <ac:spMkLst>
            <pc:docMk/>
            <pc:sldMk cId="3586644267" sldId="321"/>
            <ac:spMk id="6" creationId="{416C064E-628E-47C0-A712-DB178FE9901E}"/>
          </ac:spMkLst>
        </pc:spChg>
        <pc:picChg chg="del">
          <ac:chgData name="Alfred Smith" userId="3c60a3631c0db8ad" providerId="LiveId" clId="{9AAB85E4-E7A7-4FE8-9E98-CE20442D40C6}" dt="2023-01-23T11:59:51.868" v="19"/>
          <ac:picMkLst>
            <pc:docMk/>
            <pc:sldMk cId="3586644267" sldId="321"/>
            <ac:picMk id="2" creationId="{C68248B9-5408-4332-955D-4BCBD43A0890}"/>
          </ac:picMkLst>
        </pc:picChg>
      </pc:sldChg>
      <pc:sldChg chg="modSp mod modTransition">
        <pc:chgData name="Alfred Smith" userId="3c60a3631c0db8ad" providerId="LiveId" clId="{9AAB85E4-E7A7-4FE8-9E98-CE20442D40C6}" dt="2023-01-23T11:59:51.868" v="19"/>
        <pc:sldMkLst>
          <pc:docMk/>
          <pc:sldMk cId="4019387071" sldId="322"/>
        </pc:sldMkLst>
        <pc:spChg chg="mod">
          <ac:chgData name="Alfred Smith" userId="3c60a3631c0db8ad" providerId="LiveId" clId="{9AAB85E4-E7A7-4FE8-9E98-CE20442D40C6}" dt="2023-01-23T11:58:31.806" v="7"/>
          <ac:spMkLst>
            <pc:docMk/>
            <pc:sldMk cId="4019387071" sldId="322"/>
            <ac:spMk id="4" creationId="{C9E5DCD8-8A8B-4210-A1CD-DEF10AB0390E}"/>
          </ac:spMkLst>
        </pc:spChg>
      </pc:sldChg>
      <pc:sldChg chg="modSp mod modTransition">
        <pc:chgData name="Alfred Smith" userId="3c60a3631c0db8ad" providerId="LiveId" clId="{9AAB85E4-E7A7-4FE8-9E98-CE20442D40C6}" dt="2023-01-23T11:59:51.868" v="19"/>
        <pc:sldMkLst>
          <pc:docMk/>
          <pc:sldMk cId="3197818351" sldId="323"/>
        </pc:sldMkLst>
        <pc:spChg chg="mod">
          <ac:chgData name="Alfred Smith" userId="3c60a3631c0db8ad" providerId="LiveId" clId="{9AAB85E4-E7A7-4FE8-9E98-CE20442D40C6}" dt="2023-01-23T11:58:41.497" v="8"/>
          <ac:spMkLst>
            <pc:docMk/>
            <pc:sldMk cId="3197818351" sldId="323"/>
            <ac:spMk id="4" creationId="{C2B9D89C-2498-41D8-A763-BADDDC304C65}"/>
          </ac:spMkLst>
        </pc:spChg>
      </pc:sldChg>
      <pc:sldChg chg="modSp mod modTransition">
        <pc:chgData name="Alfred Smith" userId="3c60a3631c0db8ad" providerId="LiveId" clId="{9AAB85E4-E7A7-4FE8-9E98-CE20442D40C6}" dt="2023-01-23T11:59:51.868" v="19"/>
        <pc:sldMkLst>
          <pc:docMk/>
          <pc:sldMk cId="473343879" sldId="324"/>
        </pc:sldMkLst>
        <pc:spChg chg="mod">
          <ac:chgData name="Alfred Smith" userId="3c60a3631c0db8ad" providerId="LiveId" clId="{9AAB85E4-E7A7-4FE8-9E98-CE20442D40C6}" dt="2023-01-23T11:58:47.302" v="9"/>
          <ac:spMkLst>
            <pc:docMk/>
            <pc:sldMk cId="473343879" sldId="324"/>
            <ac:spMk id="4" creationId="{452C5B77-20C7-40D5-B3BD-0B15321C2C49}"/>
          </ac:spMkLst>
        </pc:spChg>
      </pc:sldChg>
      <pc:sldChg chg="modSp mod modTransition">
        <pc:chgData name="Alfred Smith" userId="3c60a3631c0db8ad" providerId="LiveId" clId="{9AAB85E4-E7A7-4FE8-9E98-CE20442D40C6}" dt="2023-01-23T11:59:51.868" v="19"/>
        <pc:sldMkLst>
          <pc:docMk/>
          <pc:sldMk cId="2486948453" sldId="325"/>
        </pc:sldMkLst>
        <pc:spChg chg="mod">
          <ac:chgData name="Alfred Smith" userId="3c60a3631c0db8ad" providerId="LiveId" clId="{9AAB85E4-E7A7-4FE8-9E98-CE20442D40C6}" dt="2023-01-23T11:58:52.400" v="10"/>
          <ac:spMkLst>
            <pc:docMk/>
            <pc:sldMk cId="2486948453" sldId="325"/>
            <ac:spMk id="3" creationId="{4B749F6B-4358-413D-85C8-AAE24C374C7F}"/>
          </ac:spMkLst>
        </pc:spChg>
      </pc:sldChg>
      <pc:sldChg chg="modSp mod modTransition">
        <pc:chgData name="Alfred Smith" userId="3c60a3631c0db8ad" providerId="LiveId" clId="{9AAB85E4-E7A7-4FE8-9E98-CE20442D40C6}" dt="2023-01-23T11:59:51.868" v="19"/>
        <pc:sldMkLst>
          <pc:docMk/>
          <pc:sldMk cId="1109038924" sldId="326"/>
        </pc:sldMkLst>
        <pc:spChg chg="mod">
          <ac:chgData name="Alfred Smith" userId="3c60a3631c0db8ad" providerId="LiveId" clId="{9AAB85E4-E7A7-4FE8-9E98-CE20442D40C6}" dt="2023-01-23T11:58:58.507" v="11"/>
          <ac:spMkLst>
            <pc:docMk/>
            <pc:sldMk cId="1109038924" sldId="326"/>
            <ac:spMk id="4" creationId="{7E6873CB-7A09-4712-915A-444331683C2A}"/>
          </ac:spMkLst>
        </pc:spChg>
      </pc:sldChg>
      <pc:sldChg chg="modSp mod modTransition">
        <pc:chgData name="Alfred Smith" userId="3c60a3631c0db8ad" providerId="LiveId" clId="{9AAB85E4-E7A7-4FE8-9E98-CE20442D40C6}" dt="2023-01-23T11:59:51.868" v="19"/>
        <pc:sldMkLst>
          <pc:docMk/>
          <pc:sldMk cId="1343222322" sldId="327"/>
        </pc:sldMkLst>
        <pc:spChg chg="mod">
          <ac:chgData name="Alfred Smith" userId="3c60a3631c0db8ad" providerId="LiveId" clId="{9AAB85E4-E7A7-4FE8-9E98-CE20442D40C6}" dt="2023-01-23T11:59:04.944" v="12"/>
          <ac:spMkLst>
            <pc:docMk/>
            <pc:sldMk cId="1343222322" sldId="327"/>
            <ac:spMk id="4" creationId="{F11ED73C-C9FD-45BB-B703-8A4AC662ADA2}"/>
          </ac:spMkLst>
        </pc:spChg>
      </pc:sldChg>
      <pc:sldChg chg="modSp mod modTransition">
        <pc:chgData name="Alfred Smith" userId="3c60a3631c0db8ad" providerId="LiveId" clId="{9AAB85E4-E7A7-4FE8-9E98-CE20442D40C6}" dt="2023-01-23T11:59:51.868" v="19"/>
        <pc:sldMkLst>
          <pc:docMk/>
          <pc:sldMk cId="2895763247" sldId="328"/>
        </pc:sldMkLst>
        <pc:spChg chg="mod">
          <ac:chgData name="Alfred Smith" userId="3c60a3631c0db8ad" providerId="LiveId" clId="{9AAB85E4-E7A7-4FE8-9E98-CE20442D40C6}" dt="2023-01-23T11:59:10.553" v="13"/>
          <ac:spMkLst>
            <pc:docMk/>
            <pc:sldMk cId="2895763247" sldId="328"/>
            <ac:spMk id="4" creationId="{B282CA2C-96B3-4906-90D2-60086EF1F08D}"/>
          </ac:spMkLst>
        </pc:spChg>
      </pc:sldChg>
      <pc:sldChg chg="modSp mod modTransition">
        <pc:chgData name="Alfred Smith" userId="3c60a3631c0db8ad" providerId="LiveId" clId="{9AAB85E4-E7A7-4FE8-9E98-CE20442D40C6}" dt="2023-01-23T11:59:51.868" v="19"/>
        <pc:sldMkLst>
          <pc:docMk/>
          <pc:sldMk cId="2186765529" sldId="329"/>
        </pc:sldMkLst>
        <pc:spChg chg="mod">
          <ac:chgData name="Alfred Smith" userId="3c60a3631c0db8ad" providerId="LiveId" clId="{9AAB85E4-E7A7-4FE8-9E98-CE20442D40C6}" dt="2023-01-23T11:59:16.356" v="14"/>
          <ac:spMkLst>
            <pc:docMk/>
            <pc:sldMk cId="2186765529" sldId="329"/>
            <ac:spMk id="4" creationId="{4008C1CE-4D4C-4C49-A7CF-23CD3C34A0FC}"/>
          </ac:spMkLst>
        </pc:spChg>
      </pc:sldChg>
      <pc:sldChg chg="modSp mod modTransition">
        <pc:chgData name="Alfred Smith" userId="3c60a3631c0db8ad" providerId="LiveId" clId="{9AAB85E4-E7A7-4FE8-9E98-CE20442D40C6}" dt="2023-01-23T11:59:51.868" v="19"/>
        <pc:sldMkLst>
          <pc:docMk/>
          <pc:sldMk cId="2707083480" sldId="330"/>
        </pc:sldMkLst>
        <pc:spChg chg="mod">
          <ac:chgData name="Alfred Smith" userId="3c60a3631c0db8ad" providerId="LiveId" clId="{9AAB85E4-E7A7-4FE8-9E98-CE20442D40C6}" dt="2023-01-23T11:59:21.840" v="15"/>
          <ac:spMkLst>
            <pc:docMk/>
            <pc:sldMk cId="2707083480" sldId="330"/>
            <ac:spMk id="4" creationId="{614AD79F-7508-4D2A-8E76-5C24205DBA56}"/>
          </ac:spMkLst>
        </pc:spChg>
      </pc:sldChg>
      <pc:sldChg chg="modTransition">
        <pc:chgData name="Alfred Smith" userId="3c60a3631c0db8ad" providerId="LiveId" clId="{9AAB85E4-E7A7-4FE8-9E98-CE20442D40C6}" dt="2023-01-23T11:59:51.868" v="19"/>
        <pc:sldMkLst>
          <pc:docMk/>
          <pc:sldMk cId="325026517" sldId="331"/>
        </pc:sldMkLst>
      </pc:sldChg>
      <pc:sldChg chg="modSp mod modTransition">
        <pc:chgData name="Alfred Smith" userId="3c60a3631c0db8ad" providerId="LiveId" clId="{9AAB85E4-E7A7-4FE8-9E98-CE20442D40C6}" dt="2023-01-23T11:59:51.868" v="19"/>
        <pc:sldMkLst>
          <pc:docMk/>
          <pc:sldMk cId="3252783552" sldId="332"/>
        </pc:sldMkLst>
        <pc:spChg chg="mod">
          <ac:chgData name="Alfred Smith" userId="3c60a3631c0db8ad" providerId="LiveId" clId="{9AAB85E4-E7A7-4FE8-9E98-CE20442D40C6}" dt="2023-01-23T11:59:29.188" v="16"/>
          <ac:spMkLst>
            <pc:docMk/>
            <pc:sldMk cId="3252783552" sldId="332"/>
            <ac:spMk id="4" creationId="{B685B713-DD89-4765-82D1-4A9446139D65}"/>
          </ac:spMkLst>
        </pc:spChg>
      </pc:sldChg>
      <pc:sldChg chg="modSp mod modTransition">
        <pc:chgData name="Alfred Smith" userId="3c60a3631c0db8ad" providerId="LiveId" clId="{9AAB85E4-E7A7-4FE8-9E98-CE20442D40C6}" dt="2023-01-23T11:59:51.868" v="19"/>
        <pc:sldMkLst>
          <pc:docMk/>
          <pc:sldMk cId="2601390009" sldId="333"/>
        </pc:sldMkLst>
        <pc:spChg chg="mod">
          <ac:chgData name="Alfred Smith" userId="3c60a3631c0db8ad" providerId="LiveId" clId="{9AAB85E4-E7A7-4FE8-9E98-CE20442D40C6}" dt="2023-01-23T11:59:35.399" v="17"/>
          <ac:spMkLst>
            <pc:docMk/>
            <pc:sldMk cId="2601390009" sldId="333"/>
            <ac:spMk id="4" creationId="{BABEC1DB-0B86-4D9D-BD45-5B98A2DECD82}"/>
          </ac:spMkLst>
        </pc:spChg>
      </pc:sldChg>
      <pc:sldChg chg="modSp mod modTransition">
        <pc:chgData name="Alfred Smith" userId="3c60a3631c0db8ad" providerId="LiveId" clId="{9AAB85E4-E7A7-4FE8-9E98-CE20442D40C6}" dt="2023-01-23T11:59:51.868" v="19"/>
        <pc:sldMkLst>
          <pc:docMk/>
          <pc:sldMk cId="1365895857" sldId="334"/>
        </pc:sldMkLst>
        <pc:spChg chg="mod">
          <ac:chgData name="Alfred Smith" userId="3c60a3631c0db8ad" providerId="LiveId" clId="{9AAB85E4-E7A7-4FE8-9E98-CE20442D40C6}" dt="2023-01-23T11:59:40.658" v="18"/>
          <ac:spMkLst>
            <pc:docMk/>
            <pc:sldMk cId="1365895857" sldId="334"/>
            <ac:spMk id="4" creationId="{0DFC0911-0794-472F-9F99-467C420E710E}"/>
          </ac:spMkLst>
        </pc:spChg>
      </pc:sldChg>
      <pc:sldChg chg="modTransition">
        <pc:chgData name="Alfred Smith" userId="3c60a3631c0db8ad" providerId="LiveId" clId="{9AAB85E4-E7A7-4FE8-9E98-CE20442D40C6}" dt="2023-01-23T11:59:51.868" v="19"/>
        <pc:sldMkLst>
          <pc:docMk/>
          <pc:sldMk cId="287849666" sldId="335"/>
        </pc:sldMkLst>
      </pc:sldChg>
    </pc:docChg>
  </pc:docChgLst>
  <pc:docChgLst>
    <pc:chgData name="Alfred Smith" userId="3c60a3631c0db8ad" providerId="LiveId" clId="{8D171599-C028-4742-9706-1832A564A648}"/>
    <pc:docChg chg="modSld">
      <pc:chgData name="Alfred Smith" userId="3c60a3631c0db8ad" providerId="LiveId" clId="{8D171599-C028-4742-9706-1832A564A648}" dt="2023-12-08T06:31:25.737" v="13" actId="20577"/>
      <pc:docMkLst>
        <pc:docMk/>
      </pc:docMkLst>
      <pc:sldChg chg="modSp mod">
        <pc:chgData name="Alfred Smith" userId="3c60a3631c0db8ad" providerId="LiveId" clId="{8D171599-C028-4742-9706-1832A564A648}" dt="2023-12-08T06:31:25.737" v="13" actId="20577"/>
        <pc:sldMkLst>
          <pc:docMk/>
          <pc:sldMk cId="2223752114" sldId="286"/>
        </pc:sldMkLst>
        <pc:spChg chg="mod">
          <ac:chgData name="Alfred Smith" userId="3c60a3631c0db8ad" providerId="LiveId" clId="{8D171599-C028-4742-9706-1832A564A648}" dt="2023-12-08T06:31:25.737" v="13" actId="20577"/>
          <ac:spMkLst>
            <pc:docMk/>
            <pc:sldMk cId="2223752114" sldId="286"/>
            <ac:spMk id="4" creationId="{9A13E2D8-2F59-44C1-B1D2-79C300C26DD4}"/>
          </ac:spMkLst>
        </pc:spChg>
      </pc:sldChg>
      <pc:sldChg chg="modSp mod">
        <pc:chgData name="Alfred Smith" userId="3c60a3631c0db8ad" providerId="LiveId" clId="{8D171599-C028-4742-9706-1832A564A648}" dt="2023-12-08T06:30:46.059" v="3" actId="6549"/>
        <pc:sldMkLst>
          <pc:docMk/>
          <pc:sldMk cId="4257756667" sldId="313"/>
        </pc:sldMkLst>
        <pc:spChg chg="mod">
          <ac:chgData name="Alfred Smith" userId="3c60a3631c0db8ad" providerId="LiveId" clId="{8D171599-C028-4742-9706-1832A564A648}" dt="2023-12-08T06:30:46.059" v="3" actId="6549"/>
          <ac:spMkLst>
            <pc:docMk/>
            <pc:sldMk cId="4257756667" sldId="313"/>
            <ac:spMk id="4" creationId="{F94DF673-8043-48D7-8150-6BB9017B6E3A}"/>
          </ac:spMkLst>
        </pc:spChg>
      </pc:sldChg>
      <pc:sldChg chg="modSp mod">
        <pc:chgData name="Alfred Smith" userId="3c60a3631c0db8ad" providerId="LiveId" clId="{8D171599-C028-4742-9706-1832A564A648}" dt="2023-12-08T06:31:00.179" v="9" actId="20577"/>
        <pc:sldMkLst>
          <pc:docMk/>
          <pc:sldMk cId="4101921547" sldId="320"/>
        </pc:sldMkLst>
        <pc:spChg chg="mod">
          <ac:chgData name="Alfred Smith" userId="3c60a3631c0db8ad" providerId="LiveId" clId="{8D171599-C028-4742-9706-1832A564A648}" dt="2023-12-08T06:31:00.179" v="9" actId="20577"/>
          <ac:spMkLst>
            <pc:docMk/>
            <pc:sldMk cId="4101921547" sldId="320"/>
            <ac:spMk id="3" creationId="{8F156ACB-D28F-43AB-52CD-762618EE9F09}"/>
          </ac:spMkLst>
        </pc:spChg>
      </pc:sldChg>
      <pc:sldChg chg="modSp mod">
        <pc:chgData name="Alfred Smith" userId="3c60a3631c0db8ad" providerId="LiveId" clId="{8D171599-C028-4742-9706-1832A564A648}" dt="2023-12-08T06:28:20.870" v="0" actId="20577"/>
        <pc:sldMkLst>
          <pc:docMk/>
          <pc:sldMk cId="3586644267" sldId="321"/>
        </pc:sldMkLst>
        <pc:spChg chg="mod">
          <ac:chgData name="Alfred Smith" userId="3c60a3631c0db8ad" providerId="LiveId" clId="{8D171599-C028-4742-9706-1832A564A648}" dt="2023-12-08T06:28:20.870" v="0" actId="20577"/>
          <ac:spMkLst>
            <pc:docMk/>
            <pc:sldMk cId="3586644267" sldId="321"/>
            <ac:spMk id="4" creationId="{9A13E2D8-2F59-44C1-B1D2-79C300C26DD4}"/>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2023/12/08</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2023/12/08</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2023/12/08</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2023/12/08</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2023/12/08</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2023/12/08</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2023/12/08</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2023/12/08</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2023/12/08</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2023/12/08</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2023/12/08</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2023/12/08</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2023/12/08</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8AC0BB-68DA-4FA8-8DDE-ED6CB3112EF0}"/>
              </a:ext>
            </a:extLst>
          </p:cNvPr>
          <p:cNvSpPr>
            <a:spLocks noGrp="1"/>
          </p:cNvSpPr>
          <p:nvPr>
            <p:ph type="title"/>
          </p:nvPr>
        </p:nvSpPr>
        <p:spPr/>
        <p:txBody>
          <a:bodyPr/>
          <a:lstStyle/>
          <a:p>
            <a:r>
              <a:rPr lang="en-IN" dirty="0"/>
              <a:t>11-2</a:t>
            </a:r>
          </a:p>
        </p:txBody>
      </p:sp>
      <p:sp>
        <p:nvSpPr>
          <p:cNvPr id="3" name="Content Placeholder 2">
            <a:extLst>
              <a:ext uri="{FF2B5EF4-FFF2-40B4-BE49-F238E27FC236}">
                <a16:creationId xmlns:a16="http://schemas.microsoft.com/office/drawing/2014/main" id="{0A3B8881-9628-40AC-90B2-D40DB5B26EC8}"/>
              </a:ext>
            </a:extLst>
          </p:cNvPr>
          <p:cNvSpPr>
            <a:spLocks noGrp="1"/>
          </p:cNvSpPr>
          <p:nvPr>
            <p:ph idx="1"/>
          </p:nvPr>
        </p:nvSpPr>
        <p:spPr/>
        <p:txBody>
          <a:bodyPr/>
          <a:lstStyle/>
          <a:p>
            <a:r>
              <a:rPr lang="en-US" dirty="0"/>
              <a:t>This work is licensed under a Creative Commons Attribution-</a:t>
            </a:r>
            <a:r>
              <a:rPr lang="en-US" dirty="0" err="1"/>
              <a:t>Sharealike</a:t>
            </a:r>
            <a:r>
              <a:rPr lang="en-US" dirty="0"/>
              <a:t> 4.0 International License.</a:t>
            </a:r>
          </a:p>
          <a:p>
            <a:r>
              <a:rPr lang="en-US" dirty="0"/>
              <a:t>Please add this statement to all the videos you create.</a:t>
            </a:r>
          </a:p>
          <a:p>
            <a:r>
              <a:rPr lang="en-US" dirty="0"/>
              <a:t>English Bible quotes are from the World English Bible US, which is in the public domain.</a:t>
            </a:r>
            <a:endParaRPr lang="en-IN" dirty="0"/>
          </a:p>
          <a:p>
            <a:endParaRPr lang="en-IN" dirty="0"/>
          </a:p>
        </p:txBody>
      </p:sp>
    </p:spTree>
    <p:extLst>
      <p:ext uri="{BB962C8B-B14F-4D97-AF65-F5344CB8AC3E}">
        <p14:creationId xmlns:p14="http://schemas.microsoft.com/office/powerpoint/2010/main" val="14711114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94F19C7-443A-484E-AF20-EEBEEA192910}"/>
              </a:ext>
            </a:extLst>
          </p:cNvPr>
          <p:cNvPicPr>
            <a:picLocks noChangeAspect="1"/>
          </p:cNvPicPr>
          <p:nvPr/>
        </p:nvPicPr>
        <p:blipFill>
          <a:blip r:embed="rId2"/>
          <a:stretch>
            <a:fillRect/>
          </a:stretch>
        </p:blipFill>
        <p:spPr>
          <a:xfrm>
            <a:off x="-1" y="0"/>
            <a:ext cx="13605387" cy="6858000"/>
          </a:xfrm>
          <a:prstGeom prst="rect">
            <a:avLst/>
          </a:prstGeom>
        </p:spPr>
      </p:pic>
      <p:sp>
        <p:nvSpPr>
          <p:cNvPr id="4" name="TextBox 3">
            <a:extLst>
              <a:ext uri="{FF2B5EF4-FFF2-40B4-BE49-F238E27FC236}">
                <a16:creationId xmlns:a16="http://schemas.microsoft.com/office/drawing/2014/main" id="{452C5B77-20C7-40D5-B3BD-0B15321C2C49}"/>
              </a:ext>
            </a:extLst>
          </p:cNvPr>
          <p:cNvSpPr txBox="1"/>
          <p:nvPr/>
        </p:nvSpPr>
        <p:spPr>
          <a:xfrm>
            <a:off x="0" y="0"/>
            <a:ext cx="3116424" cy="584775"/>
          </a:xfrm>
          <a:prstGeom prst="rect">
            <a:avLst/>
          </a:prstGeom>
          <a:noFill/>
        </p:spPr>
        <p:txBody>
          <a:bodyPr wrap="square" rtlCol="0">
            <a:spAutoFit/>
          </a:bodyPr>
          <a:lstStyle/>
          <a:p>
            <a:r>
              <a:rPr lang="en-US" sz="3200" b="0" i="0" u="none" strike="noStrike" baseline="0" dirty="0">
                <a:solidFill>
                  <a:schemeClr val="bg1"/>
                </a:solidFill>
                <a:latin typeface="TimesNewRomanPSMT"/>
              </a:rPr>
              <a:t>Numbers </a:t>
            </a:r>
            <a:r>
              <a:rPr lang="bo-CN" sz="32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1</a:t>
            </a:r>
            <a:r>
              <a:rPr lang="en-IN" sz="32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3</a:t>
            </a:r>
            <a:r>
              <a:rPr lang="en-IN" sz="2000" b="1" cap="all" dirty="0">
                <a:solidFill>
                  <a:schemeClr val="bg1"/>
                </a:solidFill>
                <a:latin typeface="ArialMT"/>
              </a:rPr>
              <a:t>:1,2</a:t>
            </a:r>
            <a:endParaRPr lang="bo-CN" sz="2000" b="1" cap="all" dirty="0">
              <a:solidFill>
                <a:schemeClr val="bg1"/>
              </a:solidFill>
              <a:latin typeface="ArialMT"/>
            </a:endParaRPr>
          </a:p>
        </p:txBody>
      </p:sp>
    </p:spTree>
    <p:extLst>
      <p:ext uri="{BB962C8B-B14F-4D97-AF65-F5344CB8AC3E}">
        <p14:creationId xmlns:p14="http://schemas.microsoft.com/office/powerpoint/2010/main" val="4733438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3200" b="0" i="0" dirty="0">
                <a:solidFill>
                  <a:srgbClr val="121212"/>
                </a:solidFill>
                <a:effectLst/>
                <a:latin typeface="ArialMT"/>
              </a:rPr>
              <a:t>17Moses sent them to spy out the land of Canaan, and said to them, ….</a:t>
            </a:r>
          </a:p>
          <a:p>
            <a:r>
              <a:rPr lang="en-US" sz="3200" b="0" i="0" dirty="0">
                <a:solidFill>
                  <a:srgbClr val="121212"/>
                </a:solidFill>
                <a:effectLst/>
                <a:latin typeface="ArialMT"/>
              </a:rPr>
              <a:t>8See the land, what it is; and the people who dwell therein, whether they are strong or weak, whether they are few or many; 19and what the land is that they dwell in, whether it is good or bad; …</a:t>
            </a:r>
            <a:endParaRPr lang="en-ZA" sz="3200" dirty="0"/>
          </a:p>
        </p:txBody>
      </p:sp>
      <p:sp>
        <p:nvSpPr>
          <p:cNvPr id="3" name="TextBox 2">
            <a:extLst>
              <a:ext uri="{FF2B5EF4-FFF2-40B4-BE49-F238E27FC236}">
                <a16:creationId xmlns:a16="http://schemas.microsoft.com/office/drawing/2014/main" id="{6E688D97-F71F-262E-9004-CACE268EA6FF}"/>
              </a:ext>
            </a:extLst>
          </p:cNvPr>
          <p:cNvSpPr txBox="1"/>
          <p:nvPr/>
        </p:nvSpPr>
        <p:spPr>
          <a:xfrm>
            <a:off x="5985164" y="166256"/>
            <a:ext cx="6096000" cy="6558101"/>
          </a:xfrm>
          <a:prstGeom prst="rect">
            <a:avLst/>
          </a:prstGeom>
          <a:noFill/>
        </p:spPr>
        <p:txBody>
          <a:bodyPr wrap="square" rtlCol="0">
            <a:noAutofit/>
          </a:bodyPr>
          <a:lstStyle/>
          <a:p>
            <a:r>
              <a:rPr lang="en-US" sz="1800" b="0" i="0" u="none" strike="noStrike" baseline="0" dirty="0">
                <a:solidFill>
                  <a:schemeClr val="bg1"/>
                </a:solidFill>
                <a:latin typeface="TimesNewRomanPSMT"/>
              </a:rPr>
              <a:t>1 Samuel</a:t>
            </a:r>
            <a:endParaRPr lang="en-IN" dirty="0"/>
          </a:p>
        </p:txBody>
      </p:sp>
    </p:spTree>
    <p:extLst>
      <p:ext uri="{BB962C8B-B14F-4D97-AF65-F5344CB8AC3E}">
        <p14:creationId xmlns:p14="http://schemas.microsoft.com/office/powerpoint/2010/main" val="1050092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DB9FEB4-F082-4C07-803D-9DA150F9B48A}"/>
              </a:ext>
            </a:extLst>
          </p:cNvPr>
          <p:cNvPicPr>
            <a:picLocks noChangeAspect="1"/>
          </p:cNvPicPr>
          <p:nvPr/>
        </p:nvPicPr>
        <p:blipFill>
          <a:blip r:embed="rId2"/>
          <a:stretch>
            <a:fillRect/>
          </a:stretch>
        </p:blipFill>
        <p:spPr>
          <a:xfrm>
            <a:off x="-269823" y="-16735"/>
            <a:ext cx="12461823" cy="6874736"/>
          </a:xfrm>
          <a:prstGeom prst="rect">
            <a:avLst/>
          </a:prstGeom>
        </p:spPr>
      </p:pic>
      <p:sp>
        <p:nvSpPr>
          <p:cNvPr id="3" name="TextBox 2">
            <a:extLst>
              <a:ext uri="{FF2B5EF4-FFF2-40B4-BE49-F238E27FC236}">
                <a16:creationId xmlns:a16="http://schemas.microsoft.com/office/drawing/2014/main" id="{4B749F6B-4358-413D-85C8-AAE24C374C7F}"/>
              </a:ext>
            </a:extLst>
          </p:cNvPr>
          <p:cNvSpPr txBox="1"/>
          <p:nvPr/>
        </p:nvSpPr>
        <p:spPr>
          <a:xfrm>
            <a:off x="0" y="0"/>
            <a:ext cx="3116424" cy="584775"/>
          </a:xfrm>
          <a:prstGeom prst="rect">
            <a:avLst/>
          </a:prstGeom>
          <a:noFill/>
        </p:spPr>
        <p:txBody>
          <a:bodyPr wrap="square" rtlCol="0">
            <a:spAutoFit/>
          </a:bodyPr>
          <a:lstStyle/>
          <a:p>
            <a:r>
              <a:rPr lang="en-US" sz="3200" b="0" i="0" u="none" strike="noStrike" baseline="0" dirty="0">
                <a:solidFill>
                  <a:schemeClr val="bg1"/>
                </a:solidFill>
                <a:latin typeface="TimesNewRomanPSMT"/>
              </a:rPr>
              <a:t>Numbers </a:t>
            </a:r>
            <a:r>
              <a:rPr lang="bo-CN" sz="32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1</a:t>
            </a:r>
            <a:r>
              <a:rPr lang="en-IN" sz="32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3</a:t>
            </a:r>
            <a:r>
              <a:rPr lang="en-IN" sz="2000" b="1" cap="all" dirty="0">
                <a:solidFill>
                  <a:schemeClr val="bg1"/>
                </a:solidFill>
                <a:latin typeface="ArialMT"/>
              </a:rPr>
              <a:t>:17-19</a:t>
            </a:r>
            <a:endParaRPr lang="bo-CN" sz="2000" b="1" cap="all" dirty="0">
              <a:solidFill>
                <a:schemeClr val="bg1"/>
              </a:solidFill>
              <a:latin typeface="ArialMT"/>
            </a:endParaRPr>
          </a:p>
        </p:txBody>
      </p:sp>
    </p:spTree>
    <p:extLst>
      <p:ext uri="{BB962C8B-B14F-4D97-AF65-F5344CB8AC3E}">
        <p14:creationId xmlns:p14="http://schemas.microsoft.com/office/powerpoint/2010/main" val="24869484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3600" b="0" i="0" dirty="0">
                <a:solidFill>
                  <a:srgbClr val="121212"/>
                </a:solidFill>
                <a:effectLst/>
                <a:latin typeface="ArialMT"/>
              </a:rPr>
              <a:t>26They went and came (back) .</a:t>
            </a:r>
            <a:r>
              <a:rPr lang="en-US" sz="3600" dirty="0">
                <a:solidFill>
                  <a:srgbClr val="121212"/>
                </a:solidFill>
                <a:latin typeface="ArialMT"/>
              </a:rPr>
              <a:t>..</a:t>
            </a:r>
          </a:p>
          <a:p>
            <a:r>
              <a:rPr lang="en-US" sz="3600" b="0" i="0" dirty="0">
                <a:solidFill>
                  <a:srgbClr val="121212"/>
                </a:solidFill>
                <a:effectLst/>
                <a:latin typeface="ArialMT"/>
              </a:rPr>
              <a:t>27They told him, and said, “We came to the land where you sent us. Surely it flows with milk and honey, and this is its fruit. </a:t>
            </a:r>
            <a:endParaRPr lang="en-ZA" sz="3600" dirty="0"/>
          </a:p>
        </p:txBody>
      </p:sp>
      <p:sp>
        <p:nvSpPr>
          <p:cNvPr id="3" name="TextBox 2">
            <a:extLst>
              <a:ext uri="{FF2B5EF4-FFF2-40B4-BE49-F238E27FC236}">
                <a16:creationId xmlns:a16="http://schemas.microsoft.com/office/drawing/2014/main" id="{81CE5E56-7786-61B6-CBE5-062E30EDB3DB}"/>
              </a:ext>
            </a:extLst>
          </p:cNvPr>
          <p:cNvSpPr txBox="1"/>
          <p:nvPr/>
        </p:nvSpPr>
        <p:spPr>
          <a:xfrm>
            <a:off x="5985164" y="166256"/>
            <a:ext cx="6096000" cy="6558101"/>
          </a:xfrm>
          <a:prstGeom prst="rect">
            <a:avLst/>
          </a:prstGeom>
          <a:noFill/>
        </p:spPr>
        <p:txBody>
          <a:bodyPr wrap="square" rtlCol="0">
            <a:noAutofit/>
          </a:bodyPr>
          <a:lstStyle/>
          <a:p>
            <a:r>
              <a:rPr lang="en-US" sz="1800" b="0" i="0" u="none" strike="noStrike" baseline="0" dirty="0">
                <a:solidFill>
                  <a:schemeClr val="bg1"/>
                </a:solidFill>
                <a:latin typeface="TimesNewRomanPSMT"/>
              </a:rPr>
              <a:t>1 Samuel</a:t>
            </a:r>
            <a:endParaRPr lang="en-IN" dirty="0"/>
          </a:p>
        </p:txBody>
      </p:sp>
    </p:spTree>
    <p:extLst>
      <p:ext uri="{BB962C8B-B14F-4D97-AF65-F5344CB8AC3E}">
        <p14:creationId xmlns:p14="http://schemas.microsoft.com/office/powerpoint/2010/main" val="33275854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47D1B9-A68E-45F6-BD70-CFDF66E58A89}"/>
              </a:ext>
            </a:extLst>
          </p:cNvPr>
          <p:cNvPicPr>
            <a:picLocks noChangeAspect="1"/>
          </p:cNvPicPr>
          <p:nvPr/>
        </p:nvPicPr>
        <p:blipFill>
          <a:blip r:embed="rId2"/>
          <a:stretch>
            <a:fillRect/>
          </a:stretch>
        </p:blipFill>
        <p:spPr>
          <a:xfrm>
            <a:off x="1" y="-845045"/>
            <a:ext cx="14750320" cy="9319422"/>
          </a:xfrm>
          <a:prstGeom prst="rect">
            <a:avLst/>
          </a:prstGeom>
        </p:spPr>
      </p:pic>
      <p:sp>
        <p:nvSpPr>
          <p:cNvPr id="4" name="TextBox 3">
            <a:extLst>
              <a:ext uri="{FF2B5EF4-FFF2-40B4-BE49-F238E27FC236}">
                <a16:creationId xmlns:a16="http://schemas.microsoft.com/office/drawing/2014/main" id="{7E6873CB-7A09-4712-915A-444331683C2A}"/>
              </a:ext>
            </a:extLst>
          </p:cNvPr>
          <p:cNvSpPr txBox="1"/>
          <p:nvPr/>
        </p:nvSpPr>
        <p:spPr>
          <a:xfrm>
            <a:off x="0" y="0"/>
            <a:ext cx="3116424" cy="584775"/>
          </a:xfrm>
          <a:prstGeom prst="rect">
            <a:avLst/>
          </a:prstGeom>
          <a:noFill/>
        </p:spPr>
        <p:txBody>
          <a:bodyPr wrap="square" rtlCol="0">
            <a:spAutoFit/>
          </a:bodyPr>
          <a:lstStyle/>
          <a:p>
            <a:r>
              <a:rPr lang="en-US" sz="3200" b="0" i="0" u="none" strike="noStrike" baseline="0" dirty="0">
                <a:solidFill>
                  <a:schemeClr val="bg1"/>
                </a:solidFill>
                <a:latin typeface="TimesNewRomanPSMT"/>
              </a:rPr>
              <a:t>Numbers </a:t>
            </a:r>
            <a:r>
              <a:rPr lang="bo-CN" sz="32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1</a:t>
            </a:r>
            <a:r>
              <a:rPr lang="en-IN" sz="32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3</a:t>
            </a:r>
            <a:r>
              <a:rPr lang="en-IN" sz="2000" b="1" cap="all" dirty="0">
                <a:solidFill>
                  <a:schemeClr val="bg1"/>
                </a:solidFill>
                <a:latin typeface="ArialMT"/>
              </a:rPr>
              <a:t>:26,27</a:t>
            </a:r>
            <a:endParaRPr lang="bo-CN" sz="2000" b="1" cap="all" dirty="0">
              <a:solidFill>
                <a:schemeClr val="bg1"/>
              </a:solidFill>
              <a:latin typeface="ArialMT"/>
            </a:endParaRPr>
          </a:p>
        </p:txBody>
      </p:sp>
    </p:spTree>
    <p:extLst>
      <p:ext uri="{BB962C8B-B14F-4D97-AF65-F5344CB8AC3E}">
        <p14:creationId xmlns:p14="http://schemas.microsoft.com/office/powerpoint/2010/main" val="11090389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3600" b="0" i="0" dirty="0">
                <a:solidFill>
                  <a:srgbClr val="121212"/>
                </a:solidFill>
                <a:effectLst/>
                <a:latin typeface="ArialMT"/>
              </a:rPr>
              <a:t>28However, the people who dwell in the land are strong, and the cities are fortified and very large… 31But the men who went up with him said, “We aren’t able to go up against the people; for they are stronger than we.”  </a:t>
            </a:r>
            <a:endParaRPr lang="en-ZA" sz="3600" dirty="0"/>
          </a:p>
        </p:txBody>
      </p:sp>
      <p:sp>
        <p:nvSpPr>
          <p:cNvPr id="2" name="TextBox 1">
            <a:extLst>
              <a:ext uri="{FF2B5EF4-FFF2-40B4-BE49-F238E27FC236}">
                <a16:creationId xmlns:a16="http://schemas.microsoft.com/office/drawing/2014/main" id="{27282204-AF3C-C168-F750-9BCFCB5CAD1E}"/>
              </a:ext>
            </a:extLst>
          </p:cNvPr>
          <p:cNvSpPr txBox="1"/>
          <p:nvPr/>
        </p:nvSpPr>
        <p:spPr>
          <a:xfrm>
            <a:off x="5985164" y="166256"/>
            <a:ext cx="6096000" cy="6558101"/>
          </a:xfrm>
          <a:prstGeom prst="rect">
            <a:avLst/>
          </a:prstGeom>
          <a:noFill/>
        </p:spPr>
        <p:txBody>
          <a:bodyPr wrap="square" rtlCol="0">
            <a:noAutofit/>
          </a:bodyPr>
          <a:lstStyle/>
          <a:p>
            <a:r>
              <a:rPr lang="en-US" sz="1800" b="0" i="0" u="none" strike="noStrike" baseline="0" dirty="0">
                <a:solidFill>
                  <a:schemeClr val="bg1"/>
                </a:solidFill>
                <a:latin typeface="TimesNewRomanPSMT"/>
              </a:rPr>
              <a:t>1 Samuel</a:t>
            </a:r>
            <a:endParaRPr lang="en-IN" dirty="0"/>
          </a:p>
        </p:txBody>
      </p:sp>
    </p:spTree>
    <p:extLst>
      <p:ext uri="{BB962C8B-B14F-4D97-AF65-F5344CB8AC3E}">
        <p14:creationId xmlns:p14="http://schemas.microsoft.com/office/powerpoint/2010/main" val="20696628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9E6C5D4-021F-46E5-BF3F-54BF3718007C}"/>
              </a:ext>
            </a:extLst>
          </p:cNvPr>
          <p:cNvPicPr>
            <a:picLocks noChangeAspect="1"/>
          </p:cNvPicPr>
          <p:nvPr/>
        </p:nvPicPr>
        <p:blipFill>
          <a:blip r:embed="rId2"/>
          <a:stretch>
            <a:fillRect/>
          </a:stretch>
        </p:blipFill>
        <p:spPr>
          <a:xfrm>
            <a:off x="-119921" y="3941"/>
            <a:ext cx="12311921" cy="6854059"/>
          </a:xfrm>
          <a:prstGeom prst="rect">
            <a:avLst/>
          </a:prstGeom>
        </p:spPr>
      </p:pic>
      <p:sp>
        <p:nvSpPr>
          <p:cNvPr id="4" name="TextBox 3">
            <a:extLst>
              <a:ext uri="{FF2B5EF4-FFF2-40B4-BE49-F238E27FC236}">
                <a16:creationId xmlns:a16="http://schemas.microsoft.com/office/drawing/2014/main" id="{F11ED73C-C9FD-45BB-B703-8A4AC662ADA2}"/>
              </a:ext>
            </a:extLst>
          </p:cNvPr>
          <p:cNvSpPr txBox="1"/>
          <p:nvPr/>
        </p:nvSpPr>
        <p:spPr>
          <a:xfrm>
            <a:off x="0" y="0"/>
            <a:ext cx="3116424" cy="584775"/>
          </a:xfrm>
          <a:prstGeom prst="rect">
            <a:avLst/>
          </a:prstGeom>
          <a:noFill/>
        </p:spPr>
        <p:txBody>
          <a:bodyPr wrap="square" rtlCol="0">
            <a:spAutoFit/>
          </a:bodyPr>
          <a:lstStyle/>
          <a:p>
            <a:r>
              <a:rPr lang="en-US" sz="3200" b="0" i="0" u="none" strike="noStrike" baseline="0" dirty="0">
                <a:solidFill>
                  <a:schemeClr val="bg1"/>
                </a:solidFill>
                <a:latin typeface="TimesNewRomanPSMT"/>
              </a:rPr>
              <a:t>Numbers </a:t>
            </a:r>
            <a:r>
              <a:rPr lang="bo-CN" sz="32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1</a:t>
            </a:r>
            <a:r>
              <a:rPr lang="en-IN" sz="32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3</a:t>
            </a:r>
            <a:r>
              <a:rPr lang="en-IN" sz="2000" b="1" cap="all" dirty="0">
                <a:solidFill>
                  <a:schemeClr val="bg1"/>
                </a:solidFill>
                <a:latin typeface="ArialMT"/>
              </a:rPr>
              <a:t>:28,31</a:t>
            </a:r>
            <a:endParaRPr lang="bo-CN" sz="2000" b="1" cap="all" dirty="0">
              <a:solidFill>
                <a:schemeClr val="bg1"/>
              </a:solidFill>
              <a:latin typeface="ArialMT"/>
            </a:endParaRPr>
          </a:p>
        </p:txBody>
      </p:sp>
    </p:spTree>
    <p:extLst>
      <p:ext uri="{BB962C8B-B14F-4D97-AF65-F5344CB8AC3E}">
        <p14:creationId xmlns:p14="http://schemas.microsoft.com/office/powerpoint/2010/main" val="13432223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121212"/>
                </a:solidFill>
                <a:effectLst/>
                <a:latin typeface="ArialMT"/>
              </a:rPr>
              <a:t>30Caleb stilled the people before Moses, and said, “Let’s go up at once, and possess it; for we are well able to overcome it!” (Joshua and Caleb trusted that God would help them)</a:t>
            </a:r>
            <a:endParaRPr lang="en-ZA" sz="4000" dirty="0"/>
          </a:p>
        </p:txBody>
      </p:sp>
      <p:sp>
        <p:nvSpPr>
          <p:cNvPr id="2" name="TextBox 1">
            <a:extLst>
              <a:ext uri="{FF2B5EF4-FFF2-40B4-BE49-F238E27FC236}">
                <a16:creationId xmlns:a16="http://schemas.microsoft.com/office/drawing/2014/main" id="{93B15021-E0AA-58B9-8372-FAEFB6ED8167}"/>
              </a:ext>
            </a:extLst>
          </p:cNvPr>
          <p:cNvSpPr txBox="1"/>
          <p:nvPr/>
        </p:nvSpPr>
        <p:spPr>
          <a:xfrm>
            <a:off x="5985164" y="166256"/>
            <a:ext cx="6096000" cy="6558101"/>
          </a:xfrm>
          <a:prstGeom prst="rect">
            <a:avLst/>
          </a:prstGeom>
          <a:noFill/>
        </p:spPr>
        <p:txBody>
          <a:bodyPr wrap="square" rtlCol="0">
            <a:noAutofit/>
          </a:bodyPr>
          <a:lstStyle/>
          <a:p>
            <a:r>
              <a:rPr lang="en-US" sz="1800" b="0" i="0" u="none" strike="noStrike" baseline="0" dirty="0">
                <a:solidFill>
                  <a:schemeClr val="bg1"/>
                </a:solidFill>
                <a:latin typeface="TimesNewRomanPSMT"/>
              </a:rPr>
              <a:t>1 Samuel</a:t>
            </a:r>
            <a:endParaRPr lang="en-IN" dirty="0"/>
          </a:p>
        </p:txBody>
      </p:sp>
    </p:spTree>
    <p:extLst>
      <p:ext uri="{BB962C8B-B14F-4D97-AF65-F5344CB8AC3E}">
        <p14:creationId xmlns:p14="http://schemas.microsoft.com/office/powerpoint/2010/main" val="6812636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F88E36F-A9EB-4F58-92C4-507338D19031}"/>
              </a:ext>
            </a:extLst>
          </p:cNvPr>
          <p:cNvPicPr>
            <a:picLocks noChangeAspect="1"/>
          </p:cNvPicPr>
          <p:nvPr/>
        </p:nvPicPr>
        <p:blipFill>
          <a:blip r:embed="rId2"/>
          <a:stretch>
            <a:fillRect/>
          </a:stretch>
        </p:blipFill>
        <p:spPr>
          <a:xfrm>
            <a:off x="0" y="-225778"/>
            <a:ext cx="12192000" cy="7083778"/>
          </a:xfrm>
          <a:prstGeom prst="rect">
            <a:avLst/>
          </a:prstGeom>
        </p:spPr>
      </p:pic>
      <p:sp>
        <p:nvSpPr>
          <p:cNvPr id="4" name="TextBox 3">
            <a:extLst>
              <a:ext uri="{FF2B5EF4-FFF2-40B4-BE49-F238E27FC236}">
                <a16:creationId xmlns:a16="http://schemas.microsoft.com/office/drawing/2014/main" id="{B282CA2C-96B3-4906-90D2-60086EF1F08D}"/>
              </a:ext>
            </a:extLst>
          </p:cNvPr>
          <p:cNvSpPr txBox="1"/>
          <p:nvPr/>
        </p:nvSpPr>
        <p:spPr>
          <a:xfrm>
            <a:off x="0" y="0"/>
            <a:ext cx="3116424" cy="584775"/>
          </a:xfrm>
          <a:prstGeom prst="rect">
            <a:avLst/>
          </a:prstGeom>
          <a:noFill/>
        </p:spPr>
        <p:txBody>
          <a:bodyPr wrap="square" rtlCol="0">
            <a:spAutoFit/>
          </a:bodyPr>
          <a:lstStyle/>
          <a:p>
            <a:r>
              <a:rPr lang="en-US" sz="3200" b="0" i="0" u="none" strike="noStrike" baseline="0" dirty="0">
                <a:solidFill>
                  <a:schemeClr val="bg1"/>
                </a:solidFill>
                <a:latin typeface="TimesNewRomanPSMT"/>
              </a:rPr>
              <a:t>Numbers </a:t>
            </a:r>
            <a:r>
              <a:rPr lang="bo-CN" sz="32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1</a:t>
            </a:r>
            <a:r>
              <a:rPr lang="en-IN" sz="32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3</a:t>
            </a:r>
            <a:r>
              <a:rPr lang="en-IN" sz="2000" b="1" cap="all" dirty="0">
                <a:solidFill>
                  <a:schemeClr val="bg1"/>
                </a:solidFill>
                <a:latin typeface="ArialMT"/>
              </a:rPr>
              <a:t>:30</a:t>
            </a:r>
            <a:endParaRPr lang="bo-CN" sz="2000" b="1" cap="all" dirty="0">
              <a:solidFill>
                <a:schemeClr val="bg1"/>
              </a:solidFill>
              <a:latin typeface="ArialMT"/>
            </a:endParaRPr>
          </a:p>
        </p:txBody>
      </p:sp>
    </p:spTree>
    <p:extLst>
      <p:ext uri="{BB962C8B-B14F-4D97-AF65-F5344CB8AC3E}">
        <p14:creationId xmlns:p14="http://schemas.microsoft.com/office/powerpoint/2010/main" val="28957632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2800" b="0" i="0" dirty="0">
                <a:solidFill>
                  <a:srgbClr val="121212"/>
                </a:solidFill>
                <a:effectLst/>
                <a:latin typeface="ArialMT"/>
              </a:rPr>
              <a:t>2All the children of Israel murmured against Moses and against Aaron. The whole congregation said to them, “We wish that we had died in the land of Egypt, or that we had died in this wilderness! 3Why does Yahweh bring us to this land, to fall by the sword? Our wives and our little ones will be captured or killed! Wouldn’t it be better for us to return into Egypt?”</a:t>
            </a:r>
            <a:endParaRPr lang="en-ZA" sz="2800" dirty="0"/>
          </a:p>
        </p:txBody>
      </p:sp>
      <p:sp>
        <p:nvSpPr>
          <p:cNvPr id="2" name="TextBox 1">
            <a:extLst>
              <a:ext uri="{FF2B5EF4-FFF2-40B4-BE49-F238E27FC236}">
                <a16:creationId xmlns:a16="http://schemas.microsoft.com/office/drawing/2014/main" id="{D7DBA9E1-B382-5FFB-7A0B-BF104046E3FB}"/>
              </a:ext>
            </a:extLst>
          </p:cNvPr>
          <p:cNvSpPr txBox="1"/>
          <p:nvPr/>
        </p:nvSpPr>
        <p:spPr>
          <a:xfrm>
            <a:off x="5985164" y="166256"/>
            <a:ext cx="6096000" cy="6558101"/>
          </a:xfrm>
          <a:prstGeom prst="rect">
            <a:avLst/>
          </a:prstGeom>
          <a:noFill/>
        </p:spPr>
        <p:txBody>
          <a:bodyPr wrap="square" rtlCol="0">
            <a:noAutofit/>
          </a:bodyPr>
          <a:lstStyle/>
          <a:p>
            <a:r>
              <a:rPr lang="en-US" sz="1800" b="0" i="0" u="none" strike="noStrike" baseline="0" dirty="0">
                <a:solidFill>
                  <a:schemeClr val="bg1"/>
                </a:solidFill>
                <a:latin typeface="TimesNewRomanPSMT"/>
              </a:rPr>
              <a:t>1 Samuel</a:t>
            </a:r>
            <a:endParaRPr lang="en-IN" dirty="0"/>
          </a:p>
        </p:txBody>
      </p:sp>
    </p:spTree>
    <p:extLst>
      <p:ext uri="{BB962C8B-B14F-4D97-AF65-F5344CB8AC3E}">
        <p14:creationId xmlns:p14="http://schemas.microsoft.com/office/powerpoint/2010/main" val="36372221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D97D9E8-F194-4EC9-AC27-7D5A6C86740D}"/>
              </a:ext>
            </a:extLst>
          </p:cNvPr>
          <p:cNvPicPr>
            <a:picLocks noChangeAspect="1"/>
          </p:cNvPicPr>
          <p:nvPr/>
        </p:nvPicPr>
        <p:blipFill>
          <a:blip r:embed="rId2"/>
          <a:stretch>
            <a:fillRect/>
          </a:stretch>
        </p:blipFill>
        <p:spPr>
          <a:xfrm>
            <a:off x="-1056228" y="1"/>
            <a:ext cx="13248228" cy="6858000"/>
          </a:xfrm>
          <a:prstGeom prst="rect">
            <a:avLst/>
          </a:prstGeom>
        </p:spPr>
      </p:pic>
      <p:sp>
        <p:nvSpPr>
          <p:cNvPr id="4" name="TextBox 3">
            <a:extLst>
              <a:ext uri="{FF2B5EF4-FFF2-40B4-BE49-F238E27FC236}">
                <a16:creationId xmlns:a16="http://schemas.microsoft.com/office/drawing/2014/main" id="{F94DF673-8043-48D7-8150-6BB9017B6E3A}"/>
              </a:ext>
            </a:extLst>
          </p:cNvPr>
          <p:cNvSpPr txBox="1"/>
          <p:nvPr/>
        </p:nvSpPr>
        <p:spPr>
          <a:xfrm>
            <a:off x="0" y="0"/>
            <a:ext cx="9042400" cy="3606800"/>
          </a:xfrm>
          <a:prstGeom prst="rect">
            <a:avLst/>
          </a:prstGeom>
          <a:noFill/>
        </p:spPr>
        <p:txBody>
          <a:bodyPr wrap="square" rtlCol="0">
            <a:noAutofit/>
          </a:bodyPr>
          <a:lstStyle/>
          <a:p>
            <a:r>
              <a:rPr lang="en-US" sz="6000" b="0" i="0" u="none" strike="noStrike" baseline="0" dirty="0">
                <a:solidFill>
                  <a:schemeClr val="bg1"/>
                </a:solidFill>
                <a:latin typeface="TimesNewRomanPSMT"/>
              </a:rPr>
              <a:t>Complaining and unbelief – Numbers 11:1 – 14:45</a:t>
            </a:r>
            <a:endParaRPr lang="bo-CN" sz="6000" b="1" i="0"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577566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8BEA77-E46D-438E-8172-3F5C6FB32D83}"/>
              </a:ext>
            </a:extLst>
          </p:cNvPr>
          <p:cNvPicPr>
            <a:picLocks noChangeAspect="1"/>
          </p:cNvPicPr>
          <p:nvPr/>
        </p:nvPicPr>
        <p:blipFill>
          <a:blip r:embed="rId2"/>
          <a:stretch>
            <a:fillRect/>
          </a:stretch>
        </p:blipFill>
        <p:spPr>
          <a:xfrm>
            <a:off x="0" y="-198463"/>
            <a:ext cx="12192000" cy="7056463"/>
          </a:xfrm>
          <a:prstGeom prst="rect">
            <a:avLst/>
          </a:prstGeom>
        </p:spPr>
      </p:pic>
      <p:sp>
        <p:nvSpPr>
          <p:cNvPr id="4" name="TextBox 3">
            <a:extLst>
              <a:ext uri="{FF2B5EF4-FFF2-40B4-BE49-F238E27FC236}">
                <a16:creationId xmlns:a16="http://schemas.microsoft.com/office/drawing/2014/main" id="{4008C1CE-4D4C-4C49-A7CF-23CD3C34A0FC}"/>
              </a:ext>
            </a:extLst>
          </p:cNvPr>
          <p:cNvSpPr txBox="1"/>
          <p:nvPr/>
        </p:nvSpPr>
        <p:spPr>
          <a:xfrm>
            <a:off x="0" y="0"/>
            <a:ext cx="3116424" cy="584775"/>
          </a:xfrm>
          <a:prstGeom prst="rect">
            <a:avLst/>
          </a:prstGeom>
          <a:noFill/>
        </p:spPr>
        <p:txBody>
          <a:bodyPr wrap="square" rtlCol="0">
            <a:spAutoFit/>
          </a:bodyPr>
          <a:lstStyle/>
          <a:p>
            <a:r>
              <a:rPr lang="en-US" sz="3200" b="0" i="0" u="none" strike="noStrike" baseline="0" dirty="0">
                <a:solidFill>
                  <a:schemeClr val="bg1"/>
                </a:solidFill>
                <a:latin typeface="TimesNewRomanPSMT"/>
              </a:rPr>
              <a:t>Numbers </a:t>
            </a:r>
            <a:r>
              <a:rPr lang="en-IN" sz="32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4</a:t>
            </a:r>
            <a:r>
              <a:rPr lang="en-IN" sz="2000" b="1" cap="all" dirty="0">
                <a:solidFill>
                  <a:schemeClr val="bg1"/>
                </a:solidFill>
                <a:latin typeface="ArialMT"/>
              </a:rPr>
              <a:t>:2,3</a:t>
            </a:r>
            <a:endParaRPr lang="bo-CN" sz="2000" b="1" cap="all" dirty="0">
              <a:solidFill>
                <a:schemeClr val="bg1"/>
              </a:solidFill>
              <a:latin typeface="ArialMT"/>
            </a:endParaRPr>
          </a:p>
        </p:txBody>
      </p:sp>
    </p:spTree>
    <p:extLst>
      <p:ext uri="{BB962C8B-B14F-4D97-AF65-F5344CB8AC3E}">
        <p14:creationId xmlns:p14="http://schemas.microsoft.com/office/powerpoint/2010/main" val="21867655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121212"/>
                </a:solidFill>
                <a:effectLst/>
                <a:latin typeface="ArialMT"/>
              </a:rPr>
              <a:t>4They said to one another, “Let’s choose a leader, and let’s return into Egypt.”</a:t>
            </a:r>
            <a:endParaRPr lang="en-ZA" dirty="0"/>
          </a:p>
        </p:txBody>
      </p:sp>
      <p:sp>
        <p:nvSpPr>
          <p:cNvPr id="3" name="TextBox 2">
            <a:extLst>
              <a:ext uri="{FF2B5EF4-FFF2-40B4-BE49-F238E27FC236}">
                <a16:creationId xmlns:a16="http://schemas.microsoft.com/office/drawing/2014/main" id="{45FCAD5E-D625-55FD-37BA-8BB44DBA60BA}"/>
              </a:ext>
            </a:extLst>
          </p:cNvPr>
          <p:cNvSpPr txBox="1"/>
          <p:nvPr/>
        </p:nvSpPr>
        <p:spPr>
          <a:xfrm>
            <a:off x="5985164" y="166256"/>
            <a:ext cx="6096000" cy="6558101"/>
          </a:xfrm>
          <a:prstGeom prst="rect">
            <a:avLst/>
          </a:prstGeom>
          <a:noFill/>
        </p:spPr>
        <p:txBody>
          <a:bodyPr wrap="square" rtlCol="0">
            <a:noAutofit/>
          </a:bodyPr>
          <a:lstStyle/>
          <a:p>
            <a:r>
              <a:rPr lang="en-US" sz="1800" b="0" i="0" u="none" strike="noStrike" baseline="0" dirty="0">
                <a:solidFill>
                  <a:schemeClr val="bg1"/>
                </a:solidFill>
                <a:latin typeface="TimesNewRomanPSMT"/>
              </a:rPr>
              <a:t>1 Samuel</a:t>
            </a:r>
            <a:endParaRPr lang="en-IN" dirty="0"/>
          </a:p>
        </p:txBody>
      </p:sp>
    </p:spTree>
    <p:extLst>
      <p:ext uri="{BB962C8B-B14F-4D97-AF65-F5344CB8AC3E}">
        <p14:creationId xmlns:p14="http://schemas.microsoft.com/office/powerpoint/2010/main" val="26344206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E00906F-9049-4ED6-B0DB-01AFBAC85DB6}"/>
              </a:ext>
            </a:extLst>
          </p:cNvPr>
          <p:cNvPicPr>
            <a:picLocks noChangeAspect="1"/>
          </p:cNvPicPr>
          <p:nvPr/>
        </p:nvPicPr>
        <p:blipFill>
          <a:blip r:embed="rId2"/>
          <a:stretch>
            <a:fillRect/>
          </a:stretch>
        </p:blipFill>
        <p:spPr>
          <a:xfrm>
            <a:off x="0" y="0"/>
            <a:ext cx="12545122" cy="6858000"/>
          </a:xfrm>
          <a:prstGeom prst="rect">
            <a:avLst/>
          </a:prstGeom>
        </p:spPr>
      </p:pic>
      <p:sp>
        <p:nvSpPr>
          <p:cNvPr id="4" name="TextBox 3">
            <a:extLst>
              <a:ext uri="{FF2B5EF4-FFF2-40B4-BE49-F238E27FC236}">
                <a16:creationId xmlns:a16="http://schemas.microsoft.com/office/drawing/2014/main" id="{614AD79F-7508-4D2A-8E76-5C24205DBA56}"/>
              </a:ext>
            </a:extLst>
          </p:cNvPr>
          <p:cNvSpPr txBox="1"/>
          <p:nvPr/>
        </p:nvSpPr>
        <p:spPr>
          <a:xfrm>
            <a:off x="2854037" y="0"/>
            <a:ext cx="3116424" cy="584775"/>
          </a:xfrm>
          <a:prstGeom prst="rect">
            <a:avLst/>
          </a:prstGeom>
          <a:noFill/>
        </p:spPr>
        <p:txBody>
          <a:bodyPr wrap="square" rtlCol="0">
            <a:spAutoFit/>
          </a:bodyPr>
          <a:lstStyle/>
          <a:p>
            <a:r>
              <a:rPr lang="en-US" sz="3200" b="0" i="0" u="none" strike="noStrike" baseline="0" dirty="0">
                <a:solidFill>
                  <a:schemeClr val="bg1"/>
                </a:solidFill>
                <a:latin typeface="TimesNewRomanPSMT"/>
              </a:rPr>
              <a:t>Numbers </a:t>
            </a:r>
            <a:r>
              <a:rPr lang="bo-CN" sz="32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1</a:t>
            </a:r>
            <a:r>
              <a:rPr lang="en-IN" sz="32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4</a:t>
            </a:r>
            <a:r>
              <a:rPr lang="en-IN" sz="2000" b="1" cap="all" dirty="0">
                <a:solidFill>
                  <a:schemeClr val="bg1"/>
                </a:solidFill>
                <a:latin typeface="ArialMT"/>
              </a:rPr>
              <a:t>:4</a:t>
            </a:r>
            <a:endParaRPr lang="bo-CN" sz="2000" b="1" cap="all" dirty="0">
              <a:solidFill>
                <a:schemeClr val="bg1"/>
              </a:solidFill>
              <a:latin typeface="ArialMT"/>
            </a:endParaRPr>
          </a:p>
        </p:txBody>
      </p:sp>
    </p:spTree>
    <p:extLst>
      <p:ext uri="{BB962C8B-B14F-4D97-AF65-F5344CB8AC3E}">
        <p14:creationId xmlns:p14="http://schemas.microsoft.com/office/powerpoint/2010/main" val="27070834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ZA" sz="3200" dirty="0"/>
              <a:t>The Lord was angry with the people, but when Moses begged God, he forgave them. Then He said:</a:t>
            </a:r>
          </a:p>
        </p:txBody>
      </p:sp>
      <p:sp>
        <p:nvSpPr>
          <p:cNvPr id="2" name="TextBox 1">
            <a:extLst>
              <a:ext uri="{FF2B5EF4-FFF2-40B4-BE49-F238E27FC236}">
                <a16:creationId xmlns:a16="http://schemas.microsoft.com/office/drawing/2014/main" id="{FCA5ECCD-1B78-CA03-3823-264552EEE36D}"/>
              </a:ext>
            </a:extLst>
          </p:cNvPr>
          <p:cNvSpPr txBox="1"/>
          <p:nvPr/>
        </p:nvSpPr>
        <p:spPr>
          <a:xfrm>
            <a:off x="5985164" y="166256"/>
            <a:ext cx="6096000" cy="6558101"/>
          </a:xfrm>
          <a:prstGeom prst="rect">
            <a:avLst/>
          </a:prstGeom>
          <a:noFill/>
        </p:spPr>
        <p:txBody>
          <a:bodyPr wrap="square" rtlCol="0">
            <a:noAutofit/>
          </a:bodyPr>
          <a:lstStyle/>
          <a:p>
            <a:r>
              <a:rPr lang="en-US" sz="1800" b="0" i="0" u="none" strike="noStrike" baseline="0" dirty="0">
                <a:solidFill>
                  <a:schemeClr val="bg1"/>
                </a:solidFill>
                <a:latin typeface="TimesNewRomanPSMT"/>
              </a:rPr>
              <a:t>1 Samuel</a:t>
            </a:r>
            <a:endParaRPr lang="en-IN" dirty="0"/>
          </a:p>
        </p:txBody>
      </p:sp>
    </p:spTree>
    <p:extLst>
      <p:ext uri="{BB962C8B-B14F-4D97-AF65-F5344CB8AC3E}">
        <p14:creationId xmlns:p14="http://schemas.microsoft.com/office/powerpoint/2010/main" val="40938546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08F12D0-AECE-405D-86B4-4708C01D9038}"/>
              </a:ext>
            </a:extLst>
          </p:cNvPr>
          <p:cNvPicPr>
            <a:picLocks noChangeAspect="1"/>
          </p:cNvPicPr>
          <p:nvPr/>
        </p:nvPicPr>
        <p:blipFill>
          <a:blip r:embed="rId2"/>
          <a:stretch>
            <a:fillRect/>
          </a:stretch>
        </p:blipFill>
        <p:spPr>
          <a:xfrm>
            <a:off x="-1878169" y="0"/>
            <a:ext cx="14070169" cy="6858000"/>
          </a:xfrm>
          <a:prstGeom prst="rect">
            <a:avLst/>
          </a:prstGeom>
        </p:spPr>
      </p:pic>
    </p:spTree>
    <p:extLst>
      <p:ext uri="{BB962C8B-B14F-4D97-AF65-F5344CB8AC3E}">
        <p14:creationId xmlns:p14="http://schemas.microsoft.com/office/powerpoint/2010/main" val="3250265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3200" b="0" i="0" dirty="0">
                <a:solidFill>
                  <a:srgbClr val="121212"/>
                </a:solidFill>
                <a:effectLst/>
                <a:latin typeface="ArialMT"/>
              </a:rPr>
              <a:t>22because all those men who have seen my glory and my signs, which I worked in Egypt and in the wilderness, yet have tempted me these ten times, and have not listened to my voice; 23surely they shall not see the land which I swore to their fathers, neither shall any of those who despised me see it. </a:t>
            </a:r>
            <a:endParaRPr lang="en-ZA" sz="3200" dirty="0"/>
          </a:p>
        </p:txBody>
      </p:sp>
      <p:sp>
        <p:nvSpPr>
          <p:cNvPr id="2" name="TextBox 1">
            <a:extLst>
              <a:ext uri="{FF2B5EF4-FFF2-40B4-BE49-F238E27FC236}">
                <a16:creationId xmlns:a16="http://schemas.microsoft.com/office/drawing/2014/main" id="{0F46DD04-C17C-9F73-AADF-2AC1454CF7F1}"/>
              </a:ext>
            </a:extLst>
          </p:cNvPr>
          <p:cNvSpPr txBox="1"/>
          <p:nvPr/>
        </p:nvSpPr>
        <p:spPr>
          <a:xfrm>
            <a:off x="5985164" y="166256"/>
            <a:ext cx="6096000" cy="6558101"/>
          </a:xfrm>
          <a:prstGeom prst="rect">
            <a:avLst/>
          </a:prstGeom>
          <a:noFill/>
        </p:spPr>
        <p:txBody>
          <a:bodyPr wrap="square" rtlCol="0">
            <a:noAutofit/>
          </a:bodyPr>
          <a:lstStyle/>
          <a:p>
            <a:r>
              <a:rPr lang="en-US" sz="1800" b="0" i="0" u="none" strike="noStrike" baseline="0" dirty="0">
                <a:solidFill>
                  <a:schemeClr val="bg1"/>
                </a:solidFill>
                <a:latin typeface="TimesNewRomanPSMT"/>
              </a:rPr>
              <a:t>1 Samuel</a:t>
            </a:r>
            <a:endParaRPr lang="en-IN" dirty="0"/>
          </a:p>
        </p:txBody>
      </p:sp>
    </p:spTree>
    <p:extLst>
      <p:ext uri="{BB962C8B-B14F-4D97-AF65-F5344CB8AC3E}">
        <p14:creationId xmlns:p14="http://schemas.microsoft.com/office/powerpoint/2010/main" val="10162452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73ADC37-9226-438E-8A7B-53B25728983A}"/>
              </a:ext>
            </a:extLst>
          </p:cNvPr>
          <p:cNvPicPr>
            <a:picLocks noChangeAspect="1"/>
          </p:cNvPicPr>
          <p:nvPr/>
        </p:nvPicPr>
        <p:blipFill>
          <a:blip r:embed="rId2"/>
          <a:stretch>
            <a:fillRect/>
          </a:stretch>
        </p:blipFill>
        <p:spPr>
          <a:xfrm>
            <a:off x="0" y="0"/>
            <a:ext cx="12192000" cy="7130143"/>
          </a:xfrm>
          <a:prstGeom prst="rect">
            <a:avLst/>
          </a:prstGeom>
        </p:spPr>
      </p:pic>
      <p:sp>
        <p:nvSpPr>
          <p:cNvPr id="4" name="TextBox 3">
            <a:extLst>
              <a:ext uri="{FF2B5EF4-FFF2-40B4-BE49-F238E27FC236}">
                <a16:creationId xmlns:a16="http://schemas.microsoft.com/office/drawing/2014/main" id="{B685B713-DD89-4765-82D1-4A9446139D65}"/>
              </a:ext>
            </a:extLst>
          </p:cNvPr>
          <p:cNvSpPr txBox="1"/>
          <p:nvPr/>
        </p:nvSpPr>
        <p:spPr>
          <a:xfrm>
            <a:off x="0" y="0"/>
            <a:ext cx="3116424" cy="584775"/>
          </a:xfrm>
          <a:prstGeom prst="rect">
            <a:avLst/>
          </a:prstGeom>
          <a:noFill/>
        </p:spPr>
        <p:txBody>
          <a:bodyPr wrap="square" rtlCol="0">
            <a:spAutoFit/>
          </a:bodyPr>
          <a:lstStyle/>
          <a:p>
            <a:r>
              <a:rPr lang="en-US" sz="3200" b="0" i="0" u="none" strike="noStrike" baseline="0" dirty="0">
                <a:solidFill>
                  <a:schemeClr val="bg1"/>
                </a:solidFill>
                <a:latin typeface="TimesNewRomanPSMT"/>
              </a:rPr>
              <a:t>Numbers </a:t>
            </a:r>
            <a:r>
              <a:rPr lang="bo-CN" sz="32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1</a:t>
            </a:r>
            <a:r>
              <a:rPr lang="en-IN" sz="32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4</a:t>
            </a:r>
            <a:r>
              <a:rPr lang="en-IN" sz="2000" b="1" cap="all" dirty="0">
                <a:solidFill>
                  <a:schemeClr val="bg1"/>
                </a:solidFill>
                <a:latin typeface="ArialMT"/>
              </a:rPr>
              <a:t>:23</a:t>
            </a:r>
            <a:endParaRPr lang="bo-CN" sz="2000" b="1" cap="all" dirty="0">
              <a:solidFill>
                <a:schemeClr val="bg1"/>
              </a:solidFill>
              <a:latin typeface="ArialMT"/>
            </a:endParaRPr>
          </a:p>
        </p:txBody>
      </p:sp>
    </p:spTree>
    <p:extLst>
      <p:ext uri="{BB962C8B-B14F-4D97-AF65-F5344CB8AC3E}">
        <p14:creationId xmlns:p14="http://schemas.microsoft.com/office/powerpoint/2010/main" val="32527835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3200" b="0" i="0" dirty="0">
                <a:solidFill>
                  <a:srgbClr val="121212"/>
                </a:solidFill>
                <a:effectLst/>
                <a:latin typeface="ArialMT"/>
              </a:rPr>
              <a:t>29Your dead bodies shall fall in this wilderness … 31But I will bring in your little ones that you said should be captured or killed, and they shall know the land which you have rejected.  (only Joshua and Caleb will enter the land because they trust me)</a:t>
            </a:r>
            <a:endParaRPr lang="en-ZA" sz="3200" dirty="0"/>
          </a:p>
        </p:txBody>
      </p:sp>
      <p:sp>
        <p:nvSpPr>
          <p:cNvPr id="3" name="TextBox 2">
            <a:extLst>
              <a:ext uri="{FF2B5EF4-FFF2-40B4-BE49-F238E27FC236}">
                <a16:creationId xmlns:a16="http://schemas.microsoft.com/office/drawing/2014/main" id="{7D6FD7C8-8C82-89AB-B8BB-68BFE531A3AB}"/>
              </a:ext>
            </a:extLst>
          </p:cNvPr>
          <p:cNvSpPr txBox="1"/>
          <p:nvPr/>
        </p:nvSpPr>
        <p:spPr>
          <a:xfrm>
            <a:off x="5985164" y="166256"/>
            <a:ext cx="6096000" cy="6558101"/>
          </a:xfrm>
          <a:prstGeom prst="rect">
            <a:avLst/>
          </a:prstGeom>
          <a:noFill/>
        </p:spPr>
        <p:txBody>
          <a:bodyPr wrap="square" rtlCol="0">
            <a:noAutofit/>
          </a:bodyPr>
          <a:lstStyle/>
          <a:p>
            <a:r>
              <a:rPr lang="en-US" sz="1800" b="0" i="0" u="none" strike="noStrike" baseline="0" dirty="0">
                <a:solidFill>
                  <a:schemeClr val="bg1"/>
                </a:solidFill>
                <a:latin typeface="TimesNewRomanPSMT"/>
              </a:rPr>
              <a:t>1 Samuel</a:t>
            </a:r>
            <a:endParaRPr lang="en-IN" dirty="0"/>
          </a:p>
        </p:txBody>
      </p:sp>
    </p:spTree>
    <p:extLst>
      <p:ext uri="{BB962C8B-B14F-4D97-AF65-F5344CB8AC3E}">
        <p14:creationId xmlns:p14="http://schemas.microsoft.com/office/powerpoint/2010/main" val="12244790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9A9B69F-D7A3-4170-A7EF-E8F59D407726}"/>
              </a:ext>
            </a:extLst>
          </p:cNvPr>
          <p:cNvPicPr>
            <a:picLocks noChangeAspect="1"/>
          </p:cNvPicPr>
          <p:nvPr/>
        </p:nvPicPr>
        <p:blipFill>
          <a:blip r:embed="rId2"/>
          <a:stretch>
            <a:fillRect/>
          </a:stretch>
        </p:blipFill>
        <p:spPr>
          <a:xfrm>
            <a:off x="0" y="0"/>
            <a:ext cx="13462408" cy="6858000"/>
          </a:xfrm>
          <a:prstGeom prst="rect">
            <a:avLst/>
          </a:prstGeom>
        </p:spPr>
      </p:pic>
      <p:sp>
        <p:nvSpPr>
          <p:cNvPr id="4" name="TextBox 3">
            <a:extLst>
              <a:ext uri="{FF2B5EF4-FFF2-40B4-BE49-F238E27FC236}">
                <a16:creationId xmlns:a16="http://schemas.microsoft.com/office/drawing/2014/main" id="{BABEC1DB-0B86-4D9D-BD45-5B98A2DECD82}"/>
              </a:ext>
            </a:extLst>
          </p:cNvPr>
          <p:cNvSpPr txBox="1"/>
          <p:nvPr/>
        </p:nvSpPr>
        <p:spPr>
          <a:xfrm>
            <a:off x="1039091" y="96982"/>
            <a:ext cx="3116424" cy="584775"/>
          </a:xfrm>
          <a:prstGeom prst="rect">
            <a:avLst/>
          </a:prstGeom>
          <a:noFill/>
        </p:spPr>
        <p:txBody>
          <a:bodyPr wrap="square" rtlCol="0">
            <a:spAutoFit/>
          </a:bodyPr>
          <a:lstStyle/>
          <a:p>
            <a:r>
              <a:rPr lang="en-US" sz="3200" b="0" i="0" u="none" strike="noStrike" baseline="0" dirty="0">
                <a:solidFill>
                  <a:schemeClr val="bg1"/>
                </a:solidFill>
                <a:latin typeface="TimesNewRomanPSMT"/>
              </a:rPr>
              <a:t>Numbers </a:t>
            </a:r>
            <a:r>
              <a:rPr lang="bo-CN" sz="32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1</a:t>
            </a:r>
            <a:r>
              <a:rPr lang="en-IN" sz="32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4</a:t>
            </a:r>
            <a:r>
              <a:rPr lang="en-IN" sz="2000" b="1" cap="all" dirty="0">
                <a:solidFill>
                  <a:schemeClr val="bg1"/>
                </a:solidFill>
                <a:latin typeface="ArialMT"/>
              </a:rPr>
              <a:t>:29,31</a:t>
            </a:r>
            <a:endParaRPr lang="bo-CN" sz="2000" b="1" cap="all" dirty="0">
              <a:solidFill>
                <a:schemeClr val="bg1"/>
              </a:solidFill>
              <a:latin typeface="ArialMT"/>
            </a:endParaRPr>
          </a:p>
        </p:txBody>
      </p:sp>
    </p:spTree>
    <p:extLst>
      <p:ext uri="{BB962C8B-B14F-4D97-AF65-F5344CB8AC3E}">
        <p14:creationId xmlns:p14="http://schemas.microsoft.com/office/powerpoint/2010/main" val="26013900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121212"/>
                </a:solidFill>
                <a:effectLst/>
                <a:latin typeface="ArialMT"/>
              </a:rPr>
              <a:t>33Your children shall be wanderers in the wilderness forty years, and shall bear your prostitution,…</a:t>
            </a:r>
            <a:endParaRPr lang="en-ZA" sz="4000" dirty="0"/>
          </a:p>
        </p:txBody>
      </p:sp>
      <p:sp>
        <p:nvSpPr>
          <p:cNvPr id="2" name="TextBox 1">
            <a:extLst>
              <a:ext uri="{FF2B5EF4-FFF2-40B4-BE49-F238E27FC236}">
                <a16:creationId xmlns:a16="http://schemas.microsoft.com/office/drawing/2014/main" id="{E5DA166D-9CDF-31FB-E0BF-CA07318A0F0D}"/>
              </a:ext>
            </a:extLst>
          </p:cNvPr>
          <p:cNvSpPr txBox="1"/>
          <p:nvPr/>
        </p:nvSpPr>
        <p:spPr>
          <a:xfrm>
            <a:off x="5985164" y="166256"/>
            <a:ext cx="6096000" cy="6558101"/>
          </a:xfrm>
          <a:prstGeom prst="rect">
            <a:avLst/>
          </a:prstGeom>
          <a:noFill/>
        </p:spPr>
        <p:txBody>
          <a:bodyPr wrap="square" rtlCol="0">
            <a:noAutofit/>
          </a:bodyPr>
          <a:lstStyle/>
          <a:p>
            <a:r>
              <a:rPr lang="en-US" sz="1800" b="0" i="0" u="none" strike="noStrike" baseline="0" dirty="0">
                <a:solidFill>
                  <a:schemeClr val="bg1"/>
                </a:solidFill>
                <a:latin typeface="TimesNewRomanPSMT"/>
              </a:rPr>
              <a:t>1 Samuel</a:t>
            </a:r>
            <a:endParaRPr lang="en-IN" dirty="0"/>
          </a:p>
        </p:txBody>
      </p:sp>
    </p:spTree>
    <p:extLst>
      <p:ext uri="{BB962C8B-B14F-4D97-AF65-F5344CB8AC3E}">
        <p14:creationId xmlns:p14="http://schemas.microsoft.com/office/powerpoint/2010/main" val="32043463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800" b="0" i="0" u="none" strike="noStrike" baseline="0">
                <a:latin typeface="TimesNewRomanPSMT"/>
              </a:rPr>
              <a:t>Complaining </a:t>
            </a:r>
            <a:r>
              <a:rPr lang="en-US" sz="4800" b="0" i="0" u="none" strike="noStrike" baseline="0" dirty="0">
                <a:latin typeface="TimesNewRomanPSMT"/>
              </a:rPr>
              <a:t>and unbelief – Numbers 11:1 </a:t>
            </a:r>
            <a:r>
              <a:rPr lang="en-US" sz="4800" b="0" i="0" u="none" strike="noStrike" baseline="0">
                <a:latin typeface="TimesNewRomanPSMT"/>
              </a:rPr>
              <a:t>– 14:45</a:t>
            </a:r>
            <a:endParaRPr lang="en-ZA" sz="4800" dirty="0"/>
          </a:p>
        </p:txBody>
      </p:sp>
      <p:sp>
        <p:nvSpPr>
          <p:cNvPr id="2" name="TextBox 1">
            <a:extLst>
              <a:ext uri="{FF2B5EF4-FFF2-40B4-BE49-F238E27FC236}">
                <a16:creationId xmlns:a16="http://schemas.microsoft.com/office/drawing/2014/main" id="{425BA7B8-9026-84F3-2005-A4AEEC18A822}"/>
              </a:ext>
            </a:extLst>
          </p:cNvPr>
          <p:cNvSpPr txBox="1"/>
          <p:nvPr/>
        </p:nvSpPr>
        <p:spPr>
          <a:xfrm>
            <a:off x="5985164" y="166256"/>
            <a:ext cx="6096000" cy="6558101"/>
          </a:xfrm>
          <a:prstGeom prst="rect">
            <a:avLst/>
          </a:prstGeom>
          <a:noFill/>
        </p:spPr>
        <p:txBody>
          <a:bodyPr wrap="square" rtlCol="0">
            <a:noAutofit/>
          </a:bodyPr>
          <a:lstStyle/>
          <a:p>
            <a:r>
              <a:rPr lang="en-US" sz="1800" b="0" i="0" u="none" strike="noStrike" baseline="0" dirty="0">
                <a:solidFill>
                  <a:schemeClr val="bg1"/>
                </a:solidFill>
                <a:latin typeface="TimesNewRomanPSMT"/>
              </a:rPr>
              <a:t>1 Samuel</a:t>
            </a:r>
            <a:endParaRPr lang="en-IN" dirty="0"/>
          </a:p>
        </p:txBody>
      </p:sp>
    </p:spTree>
    <p:extLst>
      <p:ext uri="{BB962C8B-B14F-4D97-AF65-F5344CB8AC3E}">
        <p14:creationId xmlns:p14="http://schemas.microsoft.com/office/powerpoint/2010/main" val="22237521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1FFF5B6-B4D5-41C0-909B-45C2A88FE479}"/>
              </a:ext>
            </a:extLst>
          </p:cNvPr>
          <p:cNvPicPr>
            <a:picLocks noChangeAspect="1"/>
          </p:cNvPicPr>
          <p:nvPr/>
        </p:nvPicPr>
        <p:blipFill>
          <a:blip r:embed="rId2"/>
          <a:stretch>
            <a:fillRect/>
          </a:stretch>
        </p:blipFill>
        <p:spPr>
          <a:xfrm>
            <a:off x="0" y="-886604"/>
            <a:ext cx="12192000" cy="7744604"/>
          </a:xfrm>
          <a:prstGeom prst="rect">
            <a:avLst/>
          </a:prstGeom>
        </p:spPr>
      </p:pic>
      <p:sp>
        <p:nvSpPr>
          <p:cNvPr id="4" name="TextBox 3">
            <a:extLst>
              <a:ext uri="{FF2B5EF4-FFF2-40B4-BE49-F238E27FC236}">
                <a16:creationId xmlns:a16="http://schemas.microsoft.com/office/drawing/2014/main" id="{0DFC0911-0794-472F-9F99-467C420E710E}"/>
              </a:ext>
            </a:extLst>
          </p:cNvPr>
          <p:cNvSpPr txBox="1"/>
          <p:nvPr/>
        </p:nvSpPr>
        <p:spPr>
          <a:xfrm>
            <a:off x="0" y="0"/>
            <a:ext cx="3116424" cy="584775"/>
          </a:xfrm>
          <a:prstGeom prst="rect">
            <a:avLst/>
          </a:prstGeom>
          <a:noFill/>
        </p:spPr>
        <p:txBody>
          <a:bodyPr wrap="square" rtlCol="0">
            <a:spAutoFit/>
          </a:bodyPr>
          <a:lstStyle/>
          <a:p>
            <a:r>
              <a:rPr lang="en-US" sz="3200" b="0" i="0" u="none" strike="noStrike" baseline="0" dirty="0">
                <a:solidFill>
                  <a:schemeClr val="bg1"/>
                </a:solidFill>
                <a:latin typeface="TimesNewRomanPSMT"/>
              </a:rPr>
              <a:t>Numbers </a:t>
            </a:r>
            <a:r>
              <a:rPr lang="bo-CN" sz="32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1</a:t>
            </a:r>
            <a:r>
              <a:rPr lang="en-IN" sz="32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4</a:t>
            </a:r>
            <a:r>
              <a:rPr lang="en-IN" sz="2000" b="1" cap="all" dirty="0">
                <a:solidFill>
                  <a:schemeClr val="bg1"/>
                </a:solidFill>
                <a:latin typeface="ArialMT"/>
              </a:rPr>
              <a:t>:33</a:t>
            </a:r>
            <a:endParaRPr lang="bo-CN" sz="2000" b="1" cap="all" dirty="0">
              <a:solidFill>
                <a:schemeClr val="bg1"/>
              </a:solidFill>
              <a:latin typeface="ArialMT"/>
            </a:endParaRPr>
          </a:p>
        </p:txBody>
      </p:sp>
    </p:spTree>
    <p:extLst>
      <p:ext uri="{BB962C8B-B14F-4D97-AF65-F5344CB8AC3E}">
        <p14:creationId xmlns:p14="http://schemas.microsoft.com/office/powerpoint/2010/main" val="13658958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ZA" sz="4000" dirty="0"/>
              <a:t>So for 40 years the Israelites wandered in the desert as shepherds because they did not trust in God to care for them or to give them the land of Canaan as he had promised</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endParaRPr lang="en-ZA" dirty="0"/>
          </a:p>
        </p:txBody>
      </p:sp>
    </p:spTree>
    <p:extLst>
      <p:ext uri="{BB962C8B-B14F-4D97-AF65-F5344CB8AC3E}">
        <p14:creationId xmlns:p14="http://schemas.microsoft.com/office/powerpoint/2010/main" val="10703060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5C668D5-9876-42FE-A8BB-706F733ADAAF}"/>
              </a:ext>
            </a:extLst>
          </p:cNvPr>
          <p:cNvPicPr>
            <a:picLocks noChangeAspect="1"/>
          </p:cNvPicPr>
          <p:nvPr/>
        </p:nvPicPr>
        <p:blipFill>
          <a:blip r:embed="rId2"/>
          <a:stretch>
            <a:fillRect/>
          </a:stretch>
        </p:blipFill>
        <p:spPr>
          <a:xfrm>
            <a:off x="0" y="0"/>
            <a:ext cx="12192000" cy="6966857"/>
          </a:xfrm>
          <a:prstGeom prst="rect">
            <a:avLst/>
          </a:prstGeom>
        </p:spPr>
      </p:pic>
    </p:spTree>
    <p:extLst>
      <p:ext uri="{BB962C8B-B14F-4D97-AF65-F5344CB8AC3E}">
        <p14:creationId xmlns:p14="http://schemas.microsoft.com/office/powerpoint/2010/main" val="2878496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81D4719-A44C-44C0-94DC-DCAA9227DF61}"/>
              </a:ext>
            </a:extLst>
          </p:cNvPr>
          <p:cNvPicPr>
            <a:picLocks noChangeAspect="1"/>
          </p:cNvPicPr>
          <p:nvPr/>
        </p:nvPicPr>
        <p:blipFill>
          <a:blip r:embed="rId2"/>
          <a:stretch>
            <a:fillRect/>
          </a:stretch>
        </p:blipFill>
        <p:spPr>
          <a:xfrm>
            <a:off x="-1056228" y="1"/>
            <a:ext cx="13248228" cy="6858000"/>
          </a:xfrm>
          <a:prstGeom prst="rect">
            <a:avLst/>
          </a:prstGeom>
        </p:spPr>
      </p:pic>
      <p:sp>
        <p:nvSpPr>
          <p:cNvPr id="3" name="TextBox 2">
            <a:extLst>
              <a:ext uri="{FF2B5EF4-FFF2-40B4-BE49-F238E27FC236}">
                <a16:creationId xmlns:a16="http://schemas.microsoft.com/office/drawing/2014/main" id="{8F156ACB-D28F-43AB-52CD-762618EE9F09}"/>
              </a:ext>
            </a:extLst>
          </p:cNvPr>
          <p:cNvSpPr txBox="1"/>
          <p:nvPr/>
        </p:nvSpPr>
        <p:spPr>
          <a:xfrm>
            <a:off x="0" y="0"/>
            <a:ext cx="9042400" cy="3606800"/>
          </a:xfrm>
          <a:prstGeom prst="rect">
            <a:avLst/>
          </a:prstGeom>
          <a:noFill/>
        </p:spPr>
        <p:txBody>
          <a:bodyPr wrap="square" rtlCol="0">
            <a:noAutofit/>
          </a:bodyPr>
          <a:lstStyle/>
          <a:p>
            <a:r>
              <a:rPr lang="en-US" sz="6000" b="0" i="0" u="none" strike="noStrike" baseline="0" dirty="0">
                <a:solidFill>
                  <a:schemeClr val="bg1"/>
                </a:solidFill>
                <a:latin typeface="TimesNewRomanPSMT"/>
              </a:rPr>
              <a:t>Complaining and unbelief – Numbers 11:1 – 14:45</a:t>
            </a:r>
            <a:endParaRPr lang="bo-CN" sz="6000" b="1" i="0"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1019215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3200" dirty="0">
                <a:solidFill>
                  <a:srgbClr val="121212"/>
                </a:solidFill>
                <a:latin typeface="ArialMT"/>
              </a:rPr>
              <a:t>Numbers11:</a:t>
            </a:r>
            <a:r>
              <a:rPr lang="en-US" sz="3200" b="0" i="0" dirty="0">
                <a:solidFill>
                  <a:srgbClr val="121212"/>
                </a:solidFill>
                <a:effectLst/>
                <a:latin typeface="ArialMT"/>
              </a:rPr>
              <a:t>1The people were complaining in the ears of Yahweh. </a:t>
            </a:r>
            <a:r>
              <a:rPr lang="en-US" sz="3200" dirty="0">
                <a:solidFill>
                  <a:srgbClr val="121212"/>
                </a:solidFill>
                <a:latin typeface="ArialMT"/>
              </a:rPr>
              <a:t>…</a:t>
            </a:r>
            <a:endParaRPr lang="en-ZA" dirty="0"/>
          </a:p>
        </p:txBody>
      </p:sp>
      <p:sp>
        <p:nvSpPr>
          <p:cNvPr id="3" name="TextBox 2">
            <a:extLst>
              <a:ext uri="{FF2B5EF4-FFF2-40B4-BE49-F238E27FC236}">
                <a16:creationId xmlns:a16="http://schemas.microsoft.com/office/drawing/2014/main" id="{B7345557-56D3-8B09-F19D-10DB64520DCC}"/>
              </a:ext>
            </a:extLst>
          </p:cNvPr>
          <p:cNvSpPr txBox="1"/>
          <p:nvPr/>
        </p:nvSpPr>
        <p:spPr>
          <a:xfrm>
            <a:off x="5985164" y="166256"/>
            <a:ext cx="6096000" cy="6558101"/>
          </a:xfrm>
          <a:prstGeom prst="rect">
            <a:avLst/>
          </a:prstGeom>
          <a:noFill/>
        </p:spPr>
        <p:txBody>
          <a:bodyPr wrap="square" rtlCol="0">
            <a:noAutofit/>
          </a:bodyPr>
          <a:lstStyle/>
          <a:p>
            <a:r>
              <a:rPr lang="en-US" sz="1800" b="0" i="0" u="none" strike="noStrike" baseline="0" dirty="0">
                <a:solidFill>
                  <a:schemeClr val="bg1"/>
                </a:solidFill>
                <a:latin typeface="TimesNewRomanPSMT"/>
              </a:rPr>
              <a:t>1 Samuel</a:t>
            </a:r>
            <a:endParaRPr lang="en-IN" dirty="0"/>
          </a:p>
        </p:txBody>
      </p:sp>
    </p:spTree>
    <p:extLst>
      <p:ext uri="{BB962C8B-B14F-4D97-AF65-F5344CB8AC3E}">
        <p14:creationId xmlns:p14="http://schemas.microsoft.com/office/powerpoint/2010/main" val="35866442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7571AAC-B282-49E3-9224-ED8DD8392296}"/>
              </a:ext>
            </a:extLst>
          </p:cNvPr>
          <p:cNvPicPr>
            <a:picLocks noChangeAspect="1"/>
          </p:cNvPicPr>
          <p:nvPr/>
        </p:nvPicPr>
        <p:blipFill>
          <a:blip r:embed="rId2"/>
          <a:stretch>
            <a:fillRect/>
          </a:stretch>
        </p:blipFill>
        <p:spPr>
          <a:xfrm>
            <a:off x="-442530" y="0"/>
            <a:ext cx="14028615" cy="6858000"/>
          </a:xfrm>
          <a:prstGeom prst="rect">
            <a:avLst/>
          </a:prstGeom>
        </p:spPr>
      </p:pic>
      <p:sp>
        <p:nvSpPr>
          <p:cNvPr id="4" name="TextBox 3">
            <a:extLst>
              <a:ext uri="{FF2B5EF4-FFF2-40B4-BE49-F238E27FC236}">
                <a16:creationId xmlns:a16="http://schemas.microsoft.com/office/drawing/2014/main" id="{C9E5DCD8-8A8B-4210-A1CD-DEF10AB0390E}"/>
              </a:ext>
            </a:extLst>
          </p:cNvPr>
          <p:cNvSpPr txBox="1"/>
          <p:nvPr/>
        </p:nvSpPr>
        <p:spPr>
          <a:xfrm>
            <a:off x="0" y="0"/>
            <a:ext cx="3116424" cy="584775"/>
          </a:xfrm>
          <a:prstGeom prst="rect">
            <a:avLst/>
          </a:prstGeom>
          <a:noFill/>
        </p:spPr>
        <p:txBody>
          <a:bodyPr wrap="square" rtlCol="0">
            <a:spAutoFit/>
          </a:bodyPr>
          <a:lstStyle/>
          <a:p>
            <a:r>
              <a:rPr lang="en-US" sz="3200" b="0" i="0" u="none" strike="noStrike" baseline="0" dirty="0">
                <a:solidFill>
                  <a:schemeClr val="bg1"/>
                </a:solidFill>
                <a:latin typeface="TimesNewRomanPSMT"/>
              </a:rPr>
              <a:t>Numbers </a:t>
            </a:r>
            <a:r>
              <a:rPr lang="bo-CN" sz="32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1</a:t>
            </a:r>
            <a:r>
              <a:rPr lang="en-IN" sz="32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1</a:t>
            </a:r>
            <a:r>
              <a:rPr lang="en-IN" sz="2000" b="1" cap="all" dirty="0">
                <a:solidFill>
                  <a:schemeClr val="bg1"/>
                </a:solidFill>
                <a:latin typeface="ArialMT"/>
              </a:rPr>
              <a:t>:1</a:t>
            </a:r>
            <a:endParaRPr lang="bo-CN" sz="2000" b="1" cap="all" dirty="0">
              <a:solidFill>
                <a:schemeClr val="bg1"/>
              </a:solidFill>
              <a:latin typeface="ArialMT"/>
            </a:endParaRPr>
          </a:p>
        </p:txBody>
      </p:sp>
    </p:spTree>
    <p:extLst>
      <p:ext uri="{BB962C8B-B14F-4D97-AF65-F5344CB8AC3E}">
        <p14:creationId xmlns:p14="http://schemas.microsoft.com/office/powerpoint/2010/main" val="40193870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3600" b="0" i="0" dirty="0">
                <a:solidFill>
                  <a:srgbClr val="121212"/>
                </a:solidFill>
                <a:effectLst/>
                <a:latin typeface="ArialMT"/>
              </a:rPr>
              <a:t>4The mixed multitude that was among them lusted exceedingly; and the children of Israel also wept again, and said, “Who will give us meat to eat? </a:t>
            </a:r>
            <a:r>
              <a:rPr lang="en-US" sz="3600" dirty="0">
                <a:solidFill>
                  <a:srgbClr val="121212"/>
                </a:solidFill>
                <a:latin typeface="ArialMT"/>
              </a:rPr>
              <a:t>(The Lord sent them quail. So much that they got sick from eating it) </a:t>
            </a:r>
            <a:endParaRPr lang="en-ZA" sz="1600" dirty="0"/>
          </a:p>
        </p:txBody>
      </p:sp>
      <p:sp>
        <p:nvSpPr>
          <p:cNvPr id="2" name="TextBox 1">
            <a:extLst>
              <a:ext uri="{FF2B5EF4-FFF2-40B4-BE49-F238E27FC236}">
                <a16:creationId xmlns:a16="http://schemas.microsoft.com/office/drawing/2014/main" id="{A9481D8E-D82C-EC55-68F9-71223728735B}"/>
              </a:ext>
            </a:extLst>
          </p:cNvPr>
          <p:cNvSpPr txBox="1"/>
          <p:nvPr/>
        </p:nvSpPr>
        <p:spPr>
          <a:xfrm>
            <a:off x="5985164" y="166256"/>
            <a:ext cx="6096000" cy="6558101"/>
          </a:xfrm>
          <a:prstGeom prst="rect">
            <a:avLst/>
          </a:prstGeom>
          <a:noFill/>
        </p:spPr>
        <p:txBody>
          <a:bodyPr wrap="square" rtlCol="0">
            <a:noAutofit/>
          </a:bodyPr>
          <a:lstStyle/>
          <a:p>
            <a:r>
              <a:rPr lang="en-US" sz="1800" b="0" i="0" u="none" strike="noStrike" baseline="0" dirty="0">
                <a:solidFill>
                  <a:schemeClr val="bg1"/>
                </a:solidFill>
                <a:latin typeface="TimesNewRomanPSMT"/>
              </a:rPr>
              <a:t>1 Samuel</a:t>
            </a:r>
            <a:endParaRPr lang="en-IN" dirty="0"/>
          </a:p>
        </p:txBody>
      </p:sp>
    </p:spTree>
    <p:extLst>
      <p:ext uri="{BB962C8B-B14F-4D97-AF65-F5344CB8AC3E}">
        <p14:creationId xmlns:p14="http://schemas.microsoft.com/office/powerpoint/2010/main" val="6804845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5EB800E-4CD3-4486-AC65-4CF5523DB61D}"/>
              </a:ext>
            </a:extLst>
          </p:cNvPr>
          <p:cNvPicPr>
            <a:picLocks noChangeAspect="1"/>
          </p:cNvPicPr>
          <p:nvPr/>
        </p:nvPicPr>
        <p:blipFill>
          <a:blip r:embed="rId2"/>
          <a:stretch>
            <a:fillRect/>
          </a:stretch>
        </p:blipFill>
        <p:spPr>
          <a:xfrm>
            <a:off x="-2134025" y="-1139252"/>
            <a:ext cx="14980299" cy="7997252"/>
          </a:xfrm>
          <a:prstGeom prst="rect">
            <a:avLst/>
          </a:prstGeom>
        </p:spPr>
      </p:pic>
      <p:sp>
        <p:nvSpPr>
          <p:cNvPr id="4" name="TextBox 3">
            <a:extLst>
              <a:ext uri="{FF2B5EF4-FFF2-40B4-BE49-F238E27FC236}">
                <a16:creationId xmlns:a16="http://schemas.microsoft.com/office/drawing/2014/main" id="{C2B9D89C-2498-41D8-A763-BADDDC304C65}"/>
              </a:ext>
            </a:extLst>
          </p:cNvPr>
          <p:cNvSpPr txBox="1"/>
          <p:nvPr/>
        </p:nvSpPr>
        <p:spPr>
          <a:xfrm>
            <a:off x="0" y="0"/>
            <a:ext cx="3116424" cy="584775"/>
          </a:xfrm>
          <a:prstGeom prst="rect">
            <a:avLst/>
          </a:prstGeom>
          <a:noFill/>
        </p:spPr>
        <p:txBody>
          <a:bodyPr wrap="square" rtlCol="0">
            <a:spAutoFit/>
          </a:bodyPr>
          <a:lstStyle/>
          <a:p>
            <a:r>
              <a:rPr lang="en-US" sz="3200" b="0" i="0" u="none" strike="noStrike" baseline="0" dirty="0">
                <a:solidFill>
                  <a:schemeClr val="bg1"/>
                </a:solidFill>
                <a:latin typeface="TimesNewRomanPSMT"/>
              </a:rPr>
              <a:t>Numbers </a:t>
            </a:r>
            <a:r>
              <a:rPr lang="bo-CN" sz="32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1</a:t>
            </a:r>
            <a:r>
              <a:rPr lang="en-IN" sz="32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1</a:t>
            </a:r>
            <a:r>
              <a:rPr lang="en-IN" sz="2000" b="1" cap="all" dirty="0">
                <a:solidFill>
                  <a:schemeClr val="bg1"/>
                </a:solidFill>
                <a:latin typeface="ArialMT"/>
              </a:rPr>
              <a:t>:4</a:t>
            </a:r>
            <a:endParaRPr lang="bo-CN" sz="2000" b="1" cap="all" dirty="0">
              <a:solidFill>
                <a:schemeClr val="bg1"/>
              </a:solidFill>
              <a:latin typeface="ArialMT"/>
            </a:endParaRPr>
          </a:p>
        </p:txBody>
      </p:sp>
    </p:spTree>
    <p:extLst>
      <p:ext uri="{BB962C8B-B14F-4D97-AF65-F5344CB8AC3E}">
        <p14:creationId xmlns:p14="http://schemas.microsoft.com/office/powerpoint/2010/main" val="31978183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3600" b="0" i="0" dirty="0">
                <a:solidFill>
                  <a:srgbClr val="121212"/>
                </a:solidFill>
                <a:effectLst/>
                <a:latin typeface="ArialMT"/>
              </a:rPr>
              <a:t>Numbers13:1Yahweh spoke to Moses, saying, 2“Send men, that they may spy out the land of Canaan, which I give to the children of Israel. Of every tribe of their fathers, you shall send a man, every one a prince among them.”</a:t>
            </a:r>
            <a:endParaRPr lang="en-ZA" sz="1400" dirty="0"/>
          </a:p>
        </p:txBody>
      </p:sp>
      <p:sp>
        <p:nvSpPr>
          <p:cNvPr id="2" name="TextBox 1">
            <a:extLst>
              <a:ext uri="{FF2B5EF4-FFF2-40B4-BE49-F238E27FC236}">
                <a16:creationId xmlns:a16="http://schemas.microsoft.com/office/drawing/2014/main" id="{FA889F05-2198-9EDC-78C5-F8CD364FB5AF}"/>
              </a:ext>
            </a:extLst>
          </p:cNvPr>
          <p:cNvSpPr txBox="1"/>
          <p:nvPr/>
        </p:nvSpPr>
        <p:spPr>
          <a:xfrm>
            <a:off x="5985164" y="166256"/>
            <a:ext cx="6096000" cy="6558101"/>
          </a:xfrm>
          <a:prstGeom prst="rect">
            <a:avLst/>
          </a:prstGeom>
          <a:noFill/>
        </p:spPr>
        <p:txBody>
          <a:bodyPr wrap="square" rtlCol="0">
            <a:noAutofit/>
          </a:bodyPr>
          <a:lstStyle/>
          <a:p>
            <a:r>
              <a:rPr lang="en-US" sz="1800" b="0" i="0" u="none" strike="noStrike" baseline="0" dirty="0">
                <a:solidFill>
                  <a:schemeClr val="bg1"/>
                </a:solidFill>
                <a:latin typeface="TimesNewRomanPSMT"/>
              </a:rPr>
              <a:t>1 Samuel</a:t>
            </a:r>
            <a:endParaRPr lang="en-IN" dirty="0"/>
          </a:p>
        </p:txBody>
      </p:sp>
    </p:spTree>
    <p:extLst>
      <p:ext uri="{BB962C8B-B14F-4D97-AF65-F5344CB8AC3E}">
        <p14:creationId xmlns:p14="http://schemas.microsoft.com/office/powerpoint/2010/main" val="325663160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377</TotalTime>
  <Words>720</Words>
  <Application>Microsoft Office PowerPoint</Application>
  <PresentationFormat>Widescreen</PresentationFormat>
  <Paragraphs>49</Paragraphs>
  <Slides>32</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32</vt:i4>
      </vt:variant>
    </vt:vector>
  </HeadingPairs>
  <TitlesOfParts>
    <vt:vector size="39" baseType="lpstr">
      <vt:lpstr>Arial</vt:lpstr>
      <vt:lpstr>ArialMT</vt:lpstr>
      <vt:lpstr>Calibri</vt:lpstr>
      <vt:lpstr>Calibri Light</vt:lpstr>
      <vt:lpstr>Microsoft Himalaya</vt:lpstr>
      <vt:lpstr>TimesNewRomanPSMT</vt:lpstr>
      <vt:lpstr>Office Theme</vt:lpstr>
      <vt:lpstr>11-2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9</cp:revision>
  <dcterms:created xsi:type="dcterms:W3CDTF">2021-07-20T09:23:46Z</dcterms:created>
  <dcterms:modified xsi:type="dcterms:W3CDTF">2023-12-08T06:31:29Z</dcterms:modified>
</cp:coreProperties>
</file>