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3" r:id="rId2"/>
    <p:sldId id="304" r:id="rId3"/>
    <p:sldId id="256" r:id="rId4"/>
    <p:sldId id="305" r:id="rId5"/>
    <p:sldId id="258" r:id="rId6"/>
    <p:sldId id="306" r:id="rId7"/>
    <p:sldId id="282" r:id="rId8"/>
    <p:sldId id="307" r:id="rId9"/>
    <p:sldId id="284" r:id="rId10"/>
    <p:sldId id="309" r:id="rId11"/>
    <p:sldId id="287" r:id="rId12"/>
    <p:sldId id="310" r:id="rId13"/>
    <p:sldId id="299" r:id="rId14"/>
    <p:sldId id="318" r:id="rId15"/>
    <p:sldId id="300" r:id="rId16"/>
    <p:sldId id="312" r:id="rId17"/>
    <p:sldId id="301" r:id="rId18"/>
    <p:sldId id="313" r:id="rId19"/>
    <p:sldId id="302" r:id="rId20"/>
    <p:sldId id="314" r:id="rId21"/>
    <p:sldId id="288" r:id="rId22"/>
    <p:sldId id="315" r:id="rId23"/>
    <p:sldId id="289" r:id="rId24"/>
    <p:sldId id="316" r:id="rId25"/>
    <p:sldId id="295" r:id="rId26"/>
    <p:sldId id="3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B7CE4E-5E14-4CEE-92BD-707A81D7096F}" v="13" dt="2023-01-23T12:13:31.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102"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CB7CE4E-5E14-4CEE-92BD-707A81D7096F}"/>
    <pc:docChg chg="undo custSel modSld">
      <pc:chgData name="Alfred Smith" userId="3c60a3631c0db8ad" providerId="LiveId" clId="{9CB7CE4E-5E14-4CEE-92BD-707A81D7096F}" dt="2023-01-23T12:13:31.090" v="40"/>
      <pc:docMkLst>
        <pc:docMk/>
      </pc:docMkLst>
      <pc:sldChg chg="delSp modTransition modAnim">
        <pc:chgData name="Alfred Smith" userId="3c60a3631c0db8ad" providerId="LiveId" clId="{9CB7CE4E-5E14-4CEE-92BD-707A81D7096F}" dt="2023-01-23T12:12:35.181" v="18"/>
        <pc:sldMkLst>
          <pc:docMk/>
          <pc:sldMk cId="3348757415" sldId="256"/>
        </pc:sldMkLst>
        <pc:picChg chg="del">
          <ac:chgData name="Alfred Smith" userId="3c60a3631c0db8ad" providerId="LiveId" clId="{9CB7CE4E-5E14-4CEE-92BD-707A81D7096F}" dt="2023-01-23T12:12:35.181" v="18"/>
          <ac:picMkLst>
            <pc:docMk/>
            <pc:sldMk cId="3348757415" sldId="256"/>
            <ac:picMk id="2" creationId="{5E4E8227-E407-45D7-B324-04315EF77C16}"/>
          </ac:picMkLst>
        </pc:picChg>
      </pc:sldChg>
      <pc:sldChg chg="addSp delSp mod modTransition modAnim">
        <pc:chgData name="Alfred Smith" userId="3c60a3631c0db8ad" providerId="LiveId" clId="{9CB7CE4E-5E14-4CEE-92BD-707A81D7096F}" dt="2023-01-23T12:13:09.985" v="30" actId="478"/>
        <pc:sldMkLst>
          <pc:docMk/>
          <pc:sldMk cId="525752733" sldId="258"/>
        </pc:sldMkLst>
        <pc:spChg chg="add del">
          <ac:chgData name="Alfred Smith" userId="3c60a3631c0db8ad" providerId="LiveId" clId="{9CB7CE4E-5E14-4CEE-92BD-707A81D7096F}" dt="2023-01-23T12:13:09.985" v="30" actId="478"/>
          <ac:spMkLst>
            <pc:docMk/>
            <pc:sldMk cId="525752733" sldId="258"/>
            <ac:spMk id="6" creationId="{416C064E-628E-47C0-A712-DB178FE9901E}"/>
          </ac:spMkLst>
        </pc:spChg>
        <pc:picChg chg="del">
          <ac:chgData name="Alfred Smith" userId="3c60a3631c0db8ad" providerId="LiveId" clId="{9CB7CE4E-5E14-4CEE-92BD-707A81D7096F}" dt="2023-01-23T12:12:35.181" v="18"/>
          <ac:picMkLst>
            <pc:docMk/>
            <pc:sldMk cId="525752733" sldId="258"/>
            <ac:picMk id="2" creationId="{3B6C0472-B81A-403B-A5BC-3AD80F2D8216}"/>
          </ac:picMkLst>
        </pc:picChg>
      </pc:sldChg>
      <pc:sldChg chg="addSp delSp modSp mod modTransition modAnim">
        <pc:chgData name="Alfred Smith" userId="3c60a3631c0db8ad" providerId="LiveId" clId="{9CB7CE4E-5E14-4CEE-92BD-707A81D7096F}" dt="2023-01-23T12:13:17.696" v="31"/>
        <pc:sldMkLst>
          <pc:docMk/>
          <pc:sldMk cId="3681266347" sldId="282"/>
        </pc:sldMkLst>
        <pc:spChg chg="add mod">
          <ac:chgData name="Alfred Smith" userId="3c60a3631c0db8ad" providerId="LiveId" clId="{9CB7CE4E-5E14-4CEE-92BD-707A81D7096F}" dt="2023-01-23T12:13:17.696" v="31"/>
          <ac:spMkLst>
            <pc:docMk/>
            <pc:sldMk cId="3681266347" sldId="282"/>
            <ac:spMk id="2" creationId="{BB98DB9F-9192-A1CA-F045-A623DE330E88}"/>
          </ac:spMkLst>
        </pc:spChg>
        <pc:spChg chg="del">
          <ac:chgData name="Alfred Smith" userId="3c60a3631c0db8ad" providerId="LiveId" clId="{9CB7CE4E-5E14-4CEE-92BD-707A81D7096F}" dt="2023-01-23T12:13:03.149" v="28" actId="478"/>
          <ac:spMkLst>
            <pc:docMk/>
            <pc:sldMk cId="3681266347" sldId="282"/>
            <ac:spMk id="6" creationId="{416C064E-628E-47C0-A712-DB178FE9901E}"/>
          </ac:spMkLst>
        </pc:spChg>
        <pc:picChg chg="del">
          <ac:chgData name="Alfred Smith" userId="3c60a3631c0db8ad" providerId="LiveId" clId="{9CB7CE4E-5E14-4CEE-92BD-707A81D7096F}" dt="2023-01-23T12:12:35.181" v="18"/>
          <ac:picMkLst>
            <pc:docMk/>
            <pc:sldMk cId="3681266347" sldId="282"/>
            <ac:picMk id="9" creationId="{20168D3F-ECE3-476D-BA64-2C4E7B230231}"/>
          </ac:picMkLst>
        </pc:picChg>
      </pc:sldChg>
      <pc:sldChg chg="addSp delSp modSp mod modTransition modAnim">
        <pc:chgData name="Alfred Smith" userId="3c60a3631c0db8ad" providerId="LiveId" clId="{9CB7CE4E-5E14-4CEE-92BD-707A81D7096F}" dt="2023-01-23T12:13:19.289" v="32"/>
        <pc:sldMkLst>
          <pc:docMk/>
          <pc:sldMk cId="2872476414" sldId="284"/>
        </pc:sldMkLst>
        <pc:spChg chg="add mod">
          <ac:chgData name="Alfred Smith" userId="3c60a3631c0db8ad" providerId="LiveId" clId="{9CB7CE4E-5E14-4CEE-92BD-707A81D7096F}" dt="2023-01-23T12:13:19.289" v="32"/>
          <ac:spMkLst>
            <pc:docMk/>
            <pc:sldMk cId="2872476414" sldId="284"/>
            <ac:spMk id="2" creationId="{62E44033-BD1D-FF94-D8C4-A86E39116EFE}"/>
          </ac:spMkLst>
        </pc:spChg>
        <pc:spChg chg="del">
          <ac:chgData name="Alfred Smith" userId="3c60a3631c0db8ad" providerId="LiveId" clId="{9CB7CE4E-5E14-4CEE-92BD-707A81D7096F}" dt="2023-01-23T12:13:01.316" v="27" actId="478"/>
          <ac:spMkLst>
            <pc:docMk/>
            <pc:sldMk cId="2872476414" sldId="284"/>
            <ac:spMk id="6" creationId="{416C064E-628E-47C0-A712-DB178FE9901E}"/>
          </ac:spMkLst>
        </pc:spChg>
        <pc:picChg chg="del">
          <ac:chgData name="Alfred Smith" userId="3c60a3631c0db8ad" providerId="LiveId" clId="{9CB7CE4E-5E14-4CEE-92BD-707A81D7096F}" dt="2023-01-23T12:12:35.181" v="18"/>
          <ac:picMkLst>
            <pc:docMk/>
            <pc:sldMk cId="2872476414" sldId="284"/>
            <ac:picMk id="8" creationId="{5E1E3524-DDA2-4E44-874E-633E12F895B8}"/>
          </ac:picMkLst>
        </pc:picChg>
      </pc:sldChg>
      <pc:sldChg chg="addSp delSp modSp mod modTransition modAnim">
        <pc:chgData name="Alfred Smith" userId="3c60a3631c0db8ad" providerId="LiveId" clId="{9CB7CE4E-5E14-4CEE-92BD-707A81D7096F}" dt="2023-01-23T12:13:20.996" v="33"/>
        <pc:sldMkLst>
          <pc:docMk/>
          <pc:sldMk cId="680484570" sldId="287"/>
        </pc:sldMkLst>
        <pc:spChg chg="add mod">
          <ac:chgData name="Alfred Smith" userId="3c60a3631c0db8ad" providerId="LiveId" clId="{9CB7CE4E-5E14-4CEE-92BD-707A81D7096F}" dt="2023-01-23T12:13:20.996" v="33"/>
          <ac:spMkLst>
            <pc:docMk/>
            <pc:sldMk cId="680484570" sldId="287"/>
            <ac:spMk id="3" creationId="{A1437B39-4631-CFEE-6D4E-95D419B1DD6B}"/>
          </ac:spMkLst>
        </pc:spChg>
        <pc:spChg chg="del">
          <ac:chgData name="Alfred Smith" userId="3c60a3631c0db8ad" providerId="LiveId" clId="{9CB7CE4E-5E14-4CEE-92BD-707A81D7096F}" dt="2023-01-23T12:12:53.880" v="26" actId="478"/>
          <ac:spMkLst>
            <pc:docMk/>
            <pc:sldMk cId="680484570" sldId="287"/>
            <ac:spMk id="6" creationId="{416C064E-628E-47C0-A712-DB178FE9901E}"/>
          </ac:spMkLst>
        </pc:spChg>
        <pc:picChg chg="del">
          <ac:chgData name="Alfred Smith" userId="3c60a3631c0db8ad" providerId="LiveId" clId="{9CB7CE4E-5E14-4CEE-92BD-707A81D7096F}" dt="2023-01-23T12:12:35.181" v="18"/>
          <ac:picMkLst>
            <pc:docMk/>
            <pc:sldMk cId="680484570" sldId="287"/>
            <ac:picMk id="2" creationId="{F8E712E0-63D8-4F69-9D09-5E65C5AB1BEF}"/>
          </ac:picMkLst>
        </pc:picChg>
      </pc:sldChg>
      <pc:sldChg chg="addSp delSp modSp mod modTransition modAnim">
        <pc:chgData name="Alfred Smith" userId="3c60a3631c0db8ad" providerId="LiveId" clId="{9CB7CE4E-5E14-4CEE-92BD-707A81D7096F}" dt="2023-01-23T12:13:28.147" v="38"/>
        <pc:sldMkLst>
          <pc:docMk/>
          <pc:sldMk cId="1123929638" sldId="288"/>
        </pc:sldMkLst>
        <pc:spChg chg="add mod">
          <ac:chgData name="Alfred Smith" userId="3c60a3631c0db8ad" providerId="LiveId" clId="{9CB7CE4E-5E14-4CEE-92BD-707A81D7096F}" dt="2023-01-23T12:13:28.147" v="38"/>
          <ac:spMkLst>
            <pc:docMk/>
            <pc:sldMk cId="1123929638" sldId="288"/>
            <ac:spMk id="2" creationId="{D19BB6AA-BA8B-5F56-94A2-8AC2A82A1FEA}"/>
          </ac:spMkLst>
        </pc:spChg>
        <pc:spChg chg="mod">
          <ac:chgData name="Alfred Smith" userId="3c60a3631c0db8ad" providerId="LiveId" clId="{9CB7CE4E-5E14-4CEE-92BD-707A81D7096F}" dt="2023-01-23T12:12:13.185" v="15" actId="20577"/>
          <ac:spMkLst>
            <pc:docMk/>
            <pc:sldMk cId="1123929638" sldId="288"/>
            <ac:spMk id="4" creationId="{9A13E2D8-2F59-44C1-B1D2-79C300C26DD4}"/>
          </ac:spMkLst>
        </pc:spChg>
        <pc:spChg chg="del">
          <ac:chgData name="Alfred Smith" userId="3c60a3631c0db8ad" providerId="LiveId" clId="{9CB7CE4E-5E14-4CEE-92BD-707A81D7096F}" dt="2023-01-23T12:12:43.954" v="21" actId="478"/>
          <ac:spMkLst>
            <pc:docMk/>
            <pc:sldMk cId="1123929638" sldId="288"/>
            <ac:spMk id="6" creationId="{416C064E-628E-47C0-A712-DB178FE9901E}"/>
          </ac:spMkLst>
        </pc:spChg>
        <pc:picChg chg="del">
          <ac:chgData name="Alfred Smith" userId="3c60a3631c0db8ad" providerId="LiveId" clId="{9CB7CE4E-5E14-4CEE-92BD-707A81D7096F}" dt="2023-01-23T12:12:35.181" v="18"/>
          <ac:picMkLst>
            <pc:docMk/>
            <pc:sldMk cId="1123929638" sldId="288"/>
            <ac:picMk id="10" creationId="{8ADB529E-828C-48D9-86C2-1CD17BC2EAFE}"/>
          </ac:picMkLst>
        </pc:picChg>
      </pc:sldChg>
      <pc:sldChg chg="addSp delSp modSp mod modTransition modAnim">
        <pc:chgData name="Alfred Smith" userId="3c60a3631c0db8ad" providerId="LiveId" clId="{9CB7CE4E-5E14-4CEE-92BD-707A81D7096F}" dt="2023-01-23T12:13:29.645" v="39"/>
        <pc:sldMkLst>
          <pc:docMk/>
          <pc:sldMk cId="1206678836" sldId="289"/>
        </pc:sldMkLst>
        <pc:spChg chg="add mod">
          <ac:chgData name="Alfred Smith" userId="3c60a3631c0db8ad" providerId="LiveId" clId="{9CB7CE4E-5E14-4CEE-92BD-707A81D7096F}" dt="2023-01-23T12:13:29.645" v="39"/>
          <ac:spMkLst>
            <pc:docMk/>
            <pc:sldMk cId="1206678836" sldId="289"/>
            <ac:spMk id="2" creationId="{A74AAEA1-9795-10BA-3471-348112D08017}"/>
          </ac:spMkLst>
        </pc:spChg>
        <pc:spChg chg="del">
          <ac:chgData name="Alfred Smith" userId="3c60a3631c0db8ad" providerId="LiveId" clId="{9CB7CE4E-5E14-4CEE-92BD-707A81D7096F}" dt="2023-01-23T12:12:41.386" v="20" actId="478"/>
          <ac:spMkLst>
            <pc:docMk/>
            <pc:sldMk cId="1206678836" sldId="289"/>
            <ac:spMk id="6" creationId="{416C064E-628E-47C0-A712-DB178FE9901E}"/>
          </ac:spMkLst>
        </pc:spChg>
        <pc:picChg chg="del">
          <ac:chgData name="Alfred Smith" userId="3c60a3631c0db8ad" providerId="LiveId" clId="{9CB7CE4E-5E14-4CEE-92BD-707A81D7096F}" dt="2023-01-23T12:12:35.181" v="18"/>
          <ac:picMkLst>
            <pc:docMk/>
            <pc:sldMk cId="1206678836" sldId="289"/>
            <ac:picMk id="5" creationId="{0234D9D5-9153-4AD4-9133-BCEBD7F120C0}"/>
          </ac:picMkLst>
        </pc:picChg>
      </pc:sldChg>
      <pc:sldChg chg="addSp delSp modSp mod modTransition modAnim">
        <pc:chgData name="Alfred Smith" userId="3c60a3631c0db8ad" providerId="LiveId" clId="{9CB7CE4E-5E14-4CEE-92BD-707A81D7096F}" dt="2023-01-23T12:13:31.090" v="40"/>
        <pc:sldMkLst>
          <pc:docMk/>
          <pc:sldMk cId="3256631608" sldId="295"/>
        </pc:sldMkLst>
        <pc:spChg chg="add mod">
          <ac:chgData name="Alfred Smith" userId="3c60a3631c0db8ad" providerId="LiveId" clId="{9CB7CE4E-5E14-4CEE-92BD-707A81D7096F}" dt="2023-01-23T12:13:31.090" v="40"/>
          <ac:spMkLst>
            <pc:docMk/>
            <pc:sldMk cId="3256631608" sldId="295"/>
            <ac:spMk id="2" creationId="{70A882FC-17D7-9EA5-032A-3E955DAEA694}"/>
          </ac:spMkLst>
        </pc:spChg>
        <pc:spChg chg="del">
          <ac:chgData name="Alfred Smith" userId="3c60a3631c0db8ad" providerId="LiveId" clId="{9CB7CE4E-5E14-4CEE-92BD-707A81D7096F}" dt="2023-01-23T12:12:39.115" v="19" actId="478"/>
          <ac:spMkLst>
            <pc:docMk/>
            <pc:sldMk cId="3256631608" sldId="295"/>
            <ac:spMk id="6" creationId="{416C064E-628E-47C0-A712-DB178FE9901E}"/>
          </ac:spMkLst>
        </pc:spChg>
        <pc:picChg chg="del">
          <ac:chgData name="Alfred Smith" userId="3c60a3631c0db8ad" providerId="LiveId" clId="{9CB7CE4E-5E14-4CEE-92BD-707A81D7096F}" dt="2023-01-23T12:12:35.181" v="18"/>
          <ac:picMkLst>
            <pc:docMk/>
            <pc:sldMk cId="3256631608" sldId="295"/>
            <ac:picMk id="11" creationId="{648A85B1-906D-4304-92E5-993E391437E2}"/>
          </ac:picMkLst>
        </pc:picChg>
      </pc:sldChg>
      <pc:sldChg chg="addSp delSp modSp mod modTransition modAnim">
        <pc:chgData name="Alfred Smith" userId="3c60a3631c0db8ad" providerId="LiveId" clId="{9CB7CE4E-5E14-4CEE-92BD-707A81D7096F}" dt="2023-01-23T12:13:22.533" v="34"/>
        <pc:sldMkLst>
          <pc:docMk/>
          <pc:sldMk cId="789666067" sldId="299"/>
        </pc:sldMkLst>
        <pc:spChg chg="add mod">
          <ac:chgData name="Alfred Smith" userId="3c60a3631c0db8ad" providerId="LiveId" clId="{9CB7CE4E-5E14-4CEE-92BD-707A81D7096F}" dt="2023-01-23T12:13:22.533" v="34"/>
          <ac:spMkLst>
            <pc:docMk/>
            <pc:sldMk cId="789666067" sldId="299"/>
            <ac:spMk id="2" creationId="{CDC19F90-CFFF-E9C5-15F1-CE05FB3AC650}"/>
          </ac:spMkLst>
        </pc:spChg>
        <pc:spChg chg="del">
          <ac:chgData name="Alfred Smith" userId="3c60a3631c0db8ad" providerId="LiveId" clId="{9CB7CE4E-5E14-4CEE-92BD-707A81D7096F}" dt="2023-01-23T12:12:52.189" v="25" actId="478"/>
          <ac:spMkLst>
            <pc:docMk/>
            <pc:sldMk cId="789666067" sldId="299"/>
            <ac:spMk id="6" creationId="{416C064E-628E-47C0-A712-DB178FE9901E}"/>
          </ac:spMkLst>
        </pc:spChg>
        <pc:picChg chg="del">
          <ac:chgData name="Alfred Smith" userId="3c60a3631c0db8ad" providerId="LiveId" clId="{9CB7CE4E-5E14-4CEE-92BD-707A81D7096F}" dt="2023-01-23T12:12:35.181" v="18"/>
          <ac:picMkLst>
            <pc:docMk/>
            <pc:sldMk cId="789666067" sldId="299"/>
            <ac:picMk id="3" creationId="{BF954B8F-44BE-4EA4-8ED7-623B06A1CC3C}"/>
          </ac:picMkLst>
        </pc:picChg>
      </pc:sldChg>
      <pc:sldChg chg="addSp delSp modSp mod modTransition modAnim">
        <pc:chgData name="Alfred Smith" userId="3c60a3631c0db8ad" providerId="LiveId" clId="{9CB7CE4E-5E14-4CEE-92BD-707A81D7096F}" dt="2023-01-23T12:13:23.985" v="35"/>
        <pc:sldMkLst>
          <pc:docMk/>
          <pc:sldMk cId="790485567" sldId="300"/>
        </pc:sldMkLst>
        <pc:spChg chg="add mod">
          <ac:chgData name="Alfred Smith" userId="3c60a3631c0db8ad" providerId="LiveId" clId="{9CB7CE4E-5E14-4CEE-92BD-707A81D7096F}" dt="2023-01-23T12:13:23.985" v="35"/>
          <ac:spMkLst>
            <pc:docMk/>
            <pc:sldMk cId="790485567" sldId="300"/>
            <ac:spMk id="3" creationId="{20421A12-3024-A516-DCF3-8EE33CF1E54E}"/>
          </ac:spMkLst>
        </pc:spChg>
        <pc:spChg chg="del">
          <ac:chgData name="Alfred Smith" userId="3c60a3631c0db8ad" providerId="LiveId" clId="{9CB7CE4E-5E14-4CEE-92BD-707A81D7096F}" dt="2023-01-23T12:12:50.384" v="24" actId="478"/>
          <ac:spMkLst>
            <pc:docMk/>
            <pc:sldMk cId="790485567" sldId="300"/>
            <ac:spMk id="6" creationId="{416C064E-628E-47C0-A712-DB178FE9901E}"/>
          </ac:spMkLst>
        </pc:spChg>
        <pc:picChg chg="del">
          <ac:chgData name="Alfred Smith" userId="3c60a3631c0db8ad" providerId="LiveId" clId="{9CB7CE4E-5E14-4CEE-92BD-707A81D7096F}" dt="2023-01-23T12:12:35.181" v="18"/>
          <ac:picMkLst>
            <pc:docMk/>
            <pc:sldMk cId="790485567" sldId="300"/>
            <ac:picMk id="2" creationId="{0A8D4440-323F-4C2D-AD60-E5D23A89B5DC}"/>
          </ac:picMkLst>
        </pc:picChg>
      </pc:sldChg>
      <pc:sldChg chg="addSp delSp modSp mod modTransition modAnim">
        <pc:chgData name="Alfred Smith" userId="3c60a3631c0db8ad" providerId="LiveId" clId="{9CB7CE4E-5E14-4CEE-92BD-707A81D7096F}" dt="2023-01-23T12:13:25.453" v="36"/>
        <pc:sldMkLst>
          <pc:docMk/>
          <pc:sldMk cId="2875370549" sldId="301"/>
        </pc:sldMkLst>
        <pc:spChg chg="add mod">
          <ac:chgData name="Alfred Smith" userId="3c60a3631c0db8ad" providerId="LiveId" clId="{9CB7CE4E-5E14-4CEE-92BD-707A81D7096F}" dt="2023-01-23T12:13:25.453" v="36"/>
          <ac:spMkLst>
            <pc:docMk/>
            <pc:sldMk cId="2875370549" sldId="301"/>
            <ac:spMk id="3" creationId="{29DD15AF-F6FC-6E53-FFD9-11DC78EA0D5E}"/>
          </ac:spMkLst>
        </pc:spChg>
        <pc:spChg chg="del">
          <ac:chgData name="Alfred Smith" userId="3c60a3631c0db8ad" providerId="LiveId" clId="{9CB7CE4E-5E14-4CEE-92BD-707A81D7096F}" dt="2023-01-23T12:12:47.485" v="23" actId="478"/>
          <ac:spMkLst>
            <pc:docMk/>
            <pc:sldMk cId="2875370549" sldId="301"/>
            <ac:spMk id="6" creationId="{416C064E-628E-47C0-A712-DB178FE9901E}"/>
          </ac:spMkLst>
        </pc:spChg>
        <pc:picChg chg="del">
          <ac:chgData name="Alfred Smith" userId="3c60a3631c0db8ad" providerId="LiveId" clId="{9CB7CE4E-5E14-4CEE-92BD-707A81D7096F}" dt="2023-01-23T12:12:35.181" v="18"/>
          <ac:picMkLst>
            <pc:docMk/>
            <pc:sldMk cId="2875370549" sldId="301"/>
            <ac:picMk id="2" creationId="{57E89950-6313-4FE9-9B18-AA36F27DBB75}"/>
          </ac:picMkLst>
        </pc:picChg>
      </pc:sldChg>
      <pc:sldChg chg="addSp delSp modSp mod modTransition modAnim">
        <pc:chgData name="Alfred Smith" userId="3c60a3631c0db8ad" providerId="LiveId" clId="{9CB7CE4E-5E14-4CEE-92BD-707A81D7096F}" dt="2023-01-23T12:13:26.846" v="37"/>
        <pc:sldMkLst>
          <pc:docMk/>
          <pc:sldMk cId="3543068754" sldId="302"/>
        </pc:sldMkLst>
        <pc:spChg chg="add mod">
          <ac:chgData name="Alfred Smith" userId="3c60a3631c0db8ad" providerId="LiveId" clId="{9CB7CE4E-5E14-4CEE-92BD-707A81D7096F}" dt="2023-01-23T12:13:26.846" v="37"/>
          <ac:spMkLst>
            <pc:docMk/>
            <pc:sldMk cId="3543068754" sldId="302"/>
            <ac:spMk id="2" creationId="{64E01477-0CFE-F0AC-5A79-CA159073DC87}"/>
          </ac:spMkLst>
        </pc:spChg>
        <pc:spChg chg="del">
          <ac:chgData name="Alfred Smith" userId="3c60a3631c0db8ad" providerId="LiveId" clId="{9CB7CE4E-5E14-4CEE-92BD-707A81D7096F}" dt="2023-01-23T12:12:45.932" v="22" actId="478"/>
          <ac:spMkLst>
            <pc:docMk/>
            <pc:sldMk cId="3543068754" sldId="302"/>
            <ac:spMk id="6" creationId="{416C064E-628E-47C0-A712-DB178FE9901E}"/>
          </ac:spMkLst>
        </pc:spChg>
        <pc:picChg chg="del">
          <ac:chgData name="Alfred Smith" userId="3c60a3631c0db8ad" providerId="LiveId" clId="{9CB7CE4E-5E14-4CEE-92BD-707A81D7096F}" dt="2023-01-23T12:12:35.181" v="18"/>
          <ac:picMkLst>
            <pc:docMk/>
            <pc:sldMk cId="3543068754" sldId="302"/>
            <ac:picMk id="7" creationId="{A2A0CE73-8B36-427B-ABF6-DCAEF49550A2}"/>
          </ac:picMkLst>
        </pc:picChg>
      </pc:sldChg>
      <pc:sldChg chg="delSp modTransition modAnim">
        <pc:chgData name="Alfred Smith" userId="3c60a3631c0db8ad" providerId="LiveId" clId="{9CB7CE4E-5E14-4CEE-92BD-707A81D7096F}" dt="2023-01-23T12:12:35.181" v="18"/>
        <pc:sldMkLst>
          <pc:docMk/>
          <pc:sldMk cId="1375547771" sldId="303"/>
        </pc:sldMkLst>
        <pc:picChg chg="del">
          <ac:chgData name="Alfred Smith" userId="3c60a3631c0db8ad" providerId="LiveId" clId="{9CB7CE4E-5E14-4CEE-92BD-707A81D7096F}" dt="2023-01-23T12:12:35.181" v="18"/>
          <ac:picMkLst>
            <pc:docMk/>
            <pc:sldMk cId="1375547771" sldId="303"/>
            <ac:picMk id="4" creationId="{013DFEAD-7D47-448F-A075-C10C410B00A2}"/>
          </ac:picMkLst>
        </pc:picChg>
      </pc:sldChg>
      <pc:sldChg chg="modSp mod modTransition">
        <pc:chgData name="Alfred Smith" userId="3c60a3631c0db8ad" providerId="LiveId" clId="{9CB7CE4E-5E14-4CEE-92BD-707A81D7096F}" dt="2023-01-23T12:12:35.181" v="18"/>
        <pc:sldMkLst>
          <pc:docMk/>
          <pc:sldMk cId="1100794939" sldId="304"/>
        </pc:sldMkLst>
        <pc:spChg chg="mod">
          <ac:chgData name="Alfred Smith" userId="3c60a3631c0db8ad" providerId="LiveId" clId="{9CB7CE4E-5E14-4CEE-92BD-707A81D7096F}" dt="2023-01-23T12:11:18.203" v="3" actId="14100"/>
          <ac:spMkLst>
            <pc:docMk/>
            <pc:sldMk cId="1100794939" sldId="304"/>
            <ac:spMk id="3" creationId="{310B89A2-57BB-490C-BE2E-ABE5083D5126}"/>
          </ac:spMkLst>
        </pc:spChg>
      </pc:sldChg>
      <pc:sldChg chg="addSp delSp modSp mod modTransition">
        <pc:chgData name="Alfred Smith" userId="3c60a3631c0db8ad" providerId="LiveId" clId="{9CB7CE4E-5E14-4CEE-92BD-707A81D7096F}" dt="2023-01-23T12:12:35.181" v="18"/>
        <pc:sldMkLst>
          <pc:docMk/>
          <pc:sldMk cId="1830291143" sldId="305"/>
        </pc:sldMkLst>
        <pc:spChg chg="add mod">
          <ac:chgData name="Alfred Smith" userId="3c60a3631c0db8ad" providerId="LiveId" clId="{9CB7CE4E-5E14-4CEE-92BD-707A81D7096F}" dt="2023-01-23T12:11:25.100" v="5"/>
          <ac:spMkLst>
            <pc:docMk/>
            <pc:sldMk cId="1830291143" sldId="305"/>
            <ac:spMk id="2" creationId="{55459F42-ECE9-E481-6315-5A231EC271F2}"/>
          </ac:spMkLst>
        </pc:spChg>
        <pc:spChg chg="del">
          <ac:chgData name="Alfred Smith" userId="3c60a3631c0db8ad" providerId="LiveId" clId="{9CB7CE4E-5E14-4CEE-92BD-707A81D7096F}" dt="2023-01-23T12:11:24.250" v="4" actId="478"/>
          <ac:spMkLst>
            <pc:docMk/>
            <pc:sldMk cId="1830291143" sldId="305"/>
            <ac:spMk id="4" creationId="{1584DE8B-55A3-466D-9576-197060F46FEA}"/>
          </ac:spMkLst>
        </pc:spChg>
      </pc:sldChg>
      <pc:sldChg chg="modTransition">
        <pc:chgData name="Alfred Smith" userId="3c60a3631c0db8ad" providerId="LiveId" clId="{9CB7CE4E-5E14-4CEE-92BD-707A81D7096F}" dt="2023-01-23T12:12:35.181" v="18"/>
        <pc:sldMkLst>
          <pc:docMk/>
          <pc:sldMk cId="28969416" sldId="306"/>
        </pc:sldMkLst>
      </pc:sldChg>
      <pc:sldChg chg="modSp mod modTransition">
        <pc:chgData name="Alfred Smith" userId="3c60a3631c0db8ad" providerId="LiveId" clId="{9CB7CE4E-5E14-4CEE-92BD-707A81D7096F}" dt="2023-01-23T12:12:35.181" v="18"/>
        <pc:sldMkLst>
          <pc:docMk/>
          <pc:sldMk cId="4185228130" sldId="307"/>
        </pc:sldMkLst>
        <pc:spChg chg="mod">
          <ac:chgData name="Alfred Smith" userId="3c60a3631c0db8ad" providerId="LiveId" clId="{9CB7CE4E-5E14-4CEE-92BD-707A81D7096F}" dt="2023-01-23T12:11:42.159" v="6"/>
          <ac:spMkLst>
            <pc:docMk/>
            <pc:sldMk cId="4185228130" sldId="307"/>
            <ac:spMk id="4" creationId="{93DF5E3C-1873-44DE-8B86-89D8C0F36ADB}"/>
          </ac:spMkLst>
        </pc:spChg>
      </pc:sldChg>
      <pc:sldChg chg="modSp mod modTransition">
        <pc:chgData name="Alfred Smith" userId="3c60a3631c0db8ad" providerId="LiveId" clId="{9CB7CE4E-5E14-4CEE-92BD-707A81D7096F}" dt="2023-01-23T12:12:35.181" v="18"/>
        <pc:sldMkLst>
          <pc:docMk/>
          <pc:sldMk cId="966853850" sldId="309"/>
        </pc:sldMkLst>
        <pc:spChg chg="mod">
          <ac:chgData name="Alfred Smith" userId="3c60a3631c0db8ad" providerId="LiveId" clId="{9CB7CE4E-5E14-4CEE-92BD-707A81D7096F}" dt="2023-01-23T12:11:45.207" v="7"/>
          <ac:spMkLst>
            <pc:docMk/>
            <pc:sldMk cId="966853850" sldId="309"/>
            <ac:spMk id="4" creationId="{F448BD85-81BC-4BBC-A844-D377155C0605}"/>
          </ac:spMkLst>
        </pc:spChg>
      </pc:sldChg>
      <pc:sldChg chg="modSp mod modTransition">
        <pc:chgData name="Alfred Smith" userId="3c60a3631c0db8ad" providerId="LiveId" clId="{9CB7CE4E-5E14-4CEE-92BD-707A81D7096F}" dt="2023-01-23T12:12:35.181" v="18"/>
        <pc:sldMkLst>
          <pc:docMk/>
          <pc:sldMk cId="729372844" sldId="310"/>
        </pc:sldMkLst>
        <pc:spChg chg="mod">
          <ac:chgData name="Alfred Smith" userId="3c60a3631c0db8ad" providerId="LiveId" clId="{9CB7CE4E-5E14-4CEE-92BD-707A81D7096F}" dt="2023-01-23T12:11:48.081" v="8"/>
          <ac:spMkLst>
            <pc:docMk/>
            <pc:sldMk cId="729372844" sldId="310"/>
            <ac:spMk id="4" creationId="{AD8F706F-AE23-4F69-9E51-90BC2291E702}"/>
          </ac:spMkLst>
        </pc:spChg>
      </pc:sldChg>
      <pc:sldChg chg="modSp mod modTransition">
        <pc:chgData name="Alfred Smith" userId="3c60a3631c0db8ad" providerId="LiveId" clId="{9CB7CE4E-5E14-4CEE-92BD-707A81D7096F}" dt="2023-01-23T12:12:35.181" v="18"/>
        <pc:sldMkLst>
          <pc:docMk/>
          <pc:sldMk cId="2841315221" sldId="312"/>
        </pc:sldMkLst>
        <pc:spChg chg="mod">
          <ac:chgData name="Alfred Smith" userId="3c60a3631c0db8ad" providerId="LiveId" clId="{9CB7CE4E-5E14-4CEE-92BD-707A81D7096F}" dt="2023-01-23T12:11:54.224" v="10"/>
          <ac:spMkLst>
            <pc:docMk/>
            <pc:sldMk cId="2841315221" sldId="312"/>
            <ac:spMk id="4" creationId="{FE4D1B02-BB73-4418-BA89-5676E28036DC}"/>
          </ac:spMkLst>
        </pc:spChg>
      </pc:sldChg>
      <pc:sldChg chg="modSp mod modTransition">
        <pc:chgData name="Alfred Smith" userId="3c60a3631c0db8ad" providerId="LiveId" clId="{9CB7CE4E-5E14-4CEE-92BD-707A81D7096F}" dt="2023-01-23T12:12:35.181" v="18"/>
        <pc:sldMkLst>
          <pc:docMk/>
          <pc:sldMk cId="3546278765" sldId="313"/>
        </pc:sldMkLst>
        <pc:spChg chg="mod">
          <ac:chgData name="Alfred Smith" userId="3c60a3631c0db8ad" providerId="LiveId" clId="{9CB7CE4E-5E14-4CEE-92BD-707A81D7096F}" dt="2023-01-23T12:11:57.346" v="11"/>
          <ac:spMkLst>
            <pc:docMk/>
            <pc:sldMk cId="3546278765" sldId="313"/>
            <ac:spMk id="4" creationId="{748EA454-5084-487A-ACF2-CE2FB1A9CA86}"/>
          </ac:spMkLst>
        </pc:spChg>
      </pc:sldChg>
      <pc:sldChg chg="modSp mod modTransition">
        <pc:chgData name="Alfred Smith" userId="3c60a3631c0db8ad" providerId="LiveId" clId="{9CB7CE4E-5E14-4CEE-92BD-707A81D7096F}" dt="2023-01-23T12:12:35.181" v="18"/>
        <pc:sldMkLst>
          <pc:docMk/>
          <pc:sldMk cId="1129121331" sldId="314"/>
        </pc:sldMkLst>
        <pc:spChg chg="mod">
          <ac:chgData name="Alfred Smith" userId="3c60a3631c0db8ad" providerId="LiveId" clId="{9CB7CE4E-5E14-4CEE-92BD-707A81D7096F}" dt="2023-01-23T12:12:00.557" v="12"/>
          <ac:spMkLst>
            <pc:docMk/>
            <pc:sldMk cId="1129121331" sldId="314"/>
            <ac:spMk id="4" creationId="{39CB7809-F9C6-4A22-A2A3-710397D4064D}"/>
          </ac:spMkLst>
        </pc:spChg>
      </pc:sldChg>
      <pc:sldChg chg="modSp mod modTransition">
        <pc:chgData name="Alfred Smith" userId="3c60a3631c0db8ad" providerId="LiveId" clId="{9CB7CE4E-5E14-4CEE-92BD-707A81D7096F}" dt="2023-01-23T12:12:35.181" v="18"/>
        <pc:sldMkLst>
          <pc:docMk/>
          <pc:sldMk cId="616336380" sldId="315"/>
        </pc:sldMkLst>
        <pc:spChg chg="mod">
          <ac:chgData name="Alfred Smith" userId="3c60a3631c0db8ad" providerId="LiveId" clId="{9CB7CE4E-5E14-4CEE-92BD-707A81D7096F}" dt="2023-01-23T12:12:06.711" v="14"/>
          <ac:spMkLst>
            <pc:docMk/>
            <pc:sldMk cId="616336380" sldId="315"/>
            <ac:spMk id="4" creationId="{2A7833D3-ADC2-42A3-BA88-4BF94177B883}"/>
          </ac:spMkLst>
        </pc:spChg>
      </pc:sldChg>
      <pc:sldChg chg="modSp mod modTransition">
        <pc:chgData name="Alfred Smith" userId="3c60a3631c0db8ad" providerId="LiveId" clId="{9CB7CE4E-5E14-4CEE-92BD-707A81D7096F}" dt="2023-01-23T12:12:35.181" v="18"/>
        <pc:sldMkLst>
          <pc:docMk/>
          <pc:sldMk cId="328003914" sldId="316"/>
        </pc:sldMkLst>
        <pc:spChg chg="mod">
          <ac:chgData name="Alfred Smith" userId="3c60a3631c0db8ad" providerId="LiveId" clId="{9CB7CE4E-5E14-4CEE-92BD-707A81D7096F}" dt="2023-01-23T12:12:21.376" v="16"/>
          <ac:spMkLst>
            <pc:docMk/>
            <pc:sldMk cId="328003914" sldId="316"/>
            <ac:spMk id="4" creationId="{878CD4B0-BB9F-4ADB-8B34-6BF010E56224}"/>
          </ac:spMkLst>
        </pc:spChg>
      </pc:sldChg>
      <pc:sldChg chg="modSp mod modTransition">
        <pc:chgData name="Alfred Smith" userId="3c60a3631c0db8ad" providerId="LiveId" clId="{9CB7CE4E-5E14-4CEE-92BD-707A81D7096F}" dt="2023-01-23T12:12:35.181" v="18"/>
        <pc:sldMkLst>
          <pc:docMk/>
          <pc:sldMk cId="2486776685" sldId="317"/>
        </pc:sldMkLst>
        <pc:spChg chg="mod">
          <ac:chgData name="Alfred Smith" userId="3c60a3631c0db8ad" providerId="LiveId" clId="{9CB7CE4E-5E14-4CEE-92BD-707A81D7096F}" dt="2023-01-23T12:12:24.544" v="17"/>
          <ac:spMkLst>
            <pc:docMk/>
            <pc:sldMk cId="2486776685" sldId="317"/>
            <ac:spMk id="4" creationId="{30851DC5-441E-49E7-B4BF-4CD1A9EB8EC1}"/>
          </ac:spMkLst>
        </pc:spChg>
      </pc:sldChg>
      <pc:sldChg chg="modSp mod modTransition">
        <pc:chgData name="Alfred Smith" userId="3c60a3631c0db8ad" providerId="LiveId" clId="{9CB7CE4E-5E14-4CEE-92BD-707A81D7096F}" dt="2023-01-23T12:12:35.181" v="18"/>
        <pc:sldMkLst>
          <pc:docMk/>
          <pc:sldMk cId="3040876649" sldId="318"/>
        </pc:sldMkLst>
        <pc:spChg chg="mod">
          <ac:chgData name="Alfred Smith" userId="3c60a3631c0db8ad" providerId="LiveId" clId="{9CB7CE4E-5E14-4CEE-92BD-707A81D7096F}" dt="2023-01-23T12:11:50.929" v="9"/>
          <ac:spMkLst>
            <pc:docMk/>
            <pc:sldMk cId="3040876649" sldId="318"/>
            <ac:spMk id="4" creationId="{A5E46FA7-1B38-48DA-B0DD-E5C82C964F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25114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403731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D653-5DED-4E0C-BEFC-E856E65452B0}"/>
              </a:ext>
            </a:extLst>
          </p:cNvPr>
          <p:cNvSpPr>
            <a:spLocks noGrp="1"/>
          </p:cNvSpPr>
          <p:nvPr>
            <p:ph type="title"/>
          </p:nvPr>
        </p:nvSpPr>
        <p:spPr/>
        <p:txBody>
          <a:bodyPr/>
          <a:lstStyle/>
          <a:p>
            <a:r>
              <a:rPr lang="en-IN" dirty="0"/>
              <a:t>11-3</a:t>
            </a:r>
          </a:p>
        </p:txBody>
      </p:sp>
      <p:sp>
        <p:nvSpPr>
          <p:cNvPr id="3" name="Content Placeholder 2">
            <a:extLst>
              <a:ext uri="{FF2B5EF4-FFF2-40B4-BE49-F238E27FC236}">
                <a16:creationId xmlns:a16="http://schemas.microsoft.com/office/drawing/2014/main" id="{FA699DF1-30C8-4BA4-8D60-525E5806629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37554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6DFA14-46F3-4604-8F49-C60F9540437B}"/>
              </a:ext>
            </a:extLst>
          </p:cNvPr>
          <p:cNvPicPr>
            <a:picLocks noChangeAspect="1"/>
          </p:cNvPicPr>
          <p:nvPr/>
        </p:nvPicPr>
        <p:blipFill>
          <a:blip r:embed="rId2"/>
          <a:stretch>
            <a:fillRect/>
          </a:stretch>
        </p:blipFill>
        <p:spPr>
          <a:xfrm>
            <a:off x="0" y="0"/>
            <a:ext cx="12192000" cy="7156174"/>
          </a:xfrm>
          <a:prstGeom prst="rect">
            <a:avLst/>
          </a:prstGeom>
        </p:spPr>
      </p:pic>
      <p:sp>
        <p:nvSpPr>
          <p:cNvPr id="4" name="TextBox 3">
            <a:extLst>
              <a:ext uri="{FF2B5EF4-FFF2-40B4-BE49-F238E27FC236}">
                <a16:creationId xmlns:a16="http://schemas.microsoft.com/office/drawing/2014/main" id="{F448BD85-81BC-4BBC-A844-D377155C0605}"/>
              </a:ext>
            </a:extLst>
          </p:cNvPr>
          <p:cNvSpPr txBox="1"/>
          <p:nvPr/>
        </p:nvSpPr>
        <p:spPr>
          <a:xfrm>
            <a:off x="0" y="0"/>
            <a:ext cx="3116424" cy="584775"/>
          </a:xfrm>
          <a:prstGeom prst="rect">
            <a:avLst/>
          </a:prstGeom>
          <a:noFill/>
        </p:spPr>
        <p:txBody>
          <a:bodyPr wrap="square" rtlCol="0">
            <a:spAutoFit/>
          </a:bodyPr>
          <a:lstStyle/>
          <a:p>
            <a:pPr algn="ctr"/>
            <a:r>
              <a:rPr lang="en-ZA" sz="3200" b="0" i="0" u="none" strike="noStrike" baseline="0" dirty="0">
                <a:solidFill>
                  <a:schemeClr val="bg1"/>
                </a:solidFill>
                <a:latin typeface="TimesNewRomanPSMT"/>
              </a:rPr>
              <a:t>Numbers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6853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16Moses said to Korah, “You and all your company go before Yahweh, </a:t>
            </a:r>
            <a:r>
              <a:rPr lang="en-ZA" sz="4000" dirty="0">
                <a:solidFill>
                  <a:srgbClr val="444444"/>
                </a:solidFill>
                <a:latin typeface="Arial" panose="020B0604020202020204" pitchFamily="34" charset="0"/>
              </a:rPr>
              <a:t>… tomorrow”</a:t>
            </a:r>
            <a:endParaRPr lang="en-ZA" dirty="0"/>
          </a:p>
        </p:txBody>
      </p:sp>
      <p:sp>
        <p:nvSpPr>
          <p:cNvPr id="3" name="TextBox 2">
            <a:extLst>
              <a:ext uri="{FF2B5EF4-FFF2-40B4-BE49-F238E27FC236}">
                <a16:creationId xmlns:a16="http://schemas.microsoft.com/office/drawing/2014/main" id="{A1437B39-4631-CFEE-6D4E-95D419B1DD6B}"/>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680484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704929-CC71-476B-89E2-CF7F4D8A2322}"/>
              </a:ext>
            </a:extLst>
          </p:cNvPr>
          <p:cNvPicPr>
            <a:picLocks noChangeAspect="1"/>
          </p:cNvPicPr>
          <p:nvPr/>
        </p:nvPicPr>
        <p:blipFill>
          <a:blip r:embed="rId2"/>
          <a:stretch>
            <a:fillRect/>
          </a:stretch>
        </p:blipFill>
        <p:spPr>
          <a:xfrm>
            <a:off x="-1" y="-231913"/>
            <a:ext cx="18355733" cy="10674258"/>
          </a:xfrm>
          <a:prstGeom prst="rect">
            <a:avLst/>
          </a:prstGeom>
        </p:spPr>
      </p:pic>
      <p:sp>
        <p:nvSpPr>
          <p:cNvPr id="4" name="TextBox 3">
            <a:extLst>
              <a:ext uri="{FF2B5EF4-FFF2-40B4-BE49-F238E27FC236}">
                <a16:creationId xmlns:a16="http://schemas.microsoft.com/office/drawing/2014/main" id="{AD8F706F-AE23-4F69-9E51-90BC2291E702}"/>
              </a:ext>
            </a:extLst>
          </p:cNvPr>
          <p:cNvSpPr txBox="1"/>
          <p:nvPr/>
        </p:nvSpPr>
        <p:spPr>
          <a:xfrm>
            <a:off x="0" y="0"/>
            <a:ext cx="3116424" cy="584775"/>
          </a:xfrm>
          <a:prstGeom prst="rect">
            <a:avLst/>
          </a:prstGeom>
          <a:noFill/>
        </p:spPr>
        <p:txBody>
          <a:bodyPr wrap="square" rtlCol="0">
            <a:spAutoFit/>
          </a:bodyPr>
          <a:lstStyle/>
          <a:p>
            <a:pPr algn="ctr"/>
            <a:r>
              <a:rPr lang="en-ZA" sz="3200" b="0" i="0" u="none" strike="noStrike" baseline="0" dirty="0">
                <a:solidFill>
                  <a:schemeClr val="bg1"/>
                </a:solidFill>
                <a:latin typeface="TimesNewRomanPSMT"/>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937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17Each man take his censer and put incense on it, and each man bring before Yahweh his censer, two hundred fifty censers; you also, and Aaron, each with his censer.”</a:t>
            </a:r>
            <a:endParaRPr lang="en-ZA" dirty="0"/>
          </a:p>
        </p:txBody>
      </p:sp>
      <p:sp>
        <p:nvSpPr>
          <p:cNvPr id="2" name="TextBox 1">
            <a:extLst>
              <a:ext uri="{FF2B5EF4-FFF2-40B4-BE49-F238E27FC236}">
                <a16:creationId xmlns:a16="http://schemas.microsoft.com/office/drawing/2014/main" id="{CDC19F90-CFFF-E9C5-15F1-CE05FB3AC650}"/>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789666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AF3AFC-5425-40B4-BEDF-64F31067E508}"/>
              </a:ext>
            </a:extLst>
          </p:cNvPr>
          <p:cNvPicPr>
            <a:picLocks noChangeAspect="1"/>
          </p:cNvPicPr>
          <p:nvPr/>
        </p:nvPicPr>
        <p:blipFill>
          <a:blip r:embed="rId2"/>
          <a:stretch>
            <a:fillRect/>
          </a:stretch>
        </p:blipFill>
        <p:spPr>
          <a:xfrm>
            <a:off x="0" y="-231913"/>
            <a:ext cx="12192000" cy="7089913"/>
          </a:xfrm>
          <a:prstGeom prst="rect">
            <a:avLst/>
          </a:prstGeom>
        </p:spPr>
      </p:pic>
      <p:sp>
        <p:nvSpPr>
          <p:cNvPr id="4" name="TextBox 3">
            <a:extLst>
              <a:ext uri="{FF2B5EF4-FFF2-40B4-BE49-F238E27FC236}">
                <a16:creationId xmlns:a16="http://schemas.microsoft.com/office/drawing/2014/main" id="{A5E46FA7-1B38-48DA-B0DD-E5C82C964F72}"/>
              </a:ext>
            </a:extLst>
          </p:cNvPr>
          <p:cNvSpPr txBox="1"/>
          <p:nvPr/>
        </p:nvSpPr>
        <p:spPr>
          <a:xfrm>
            <a:off x="0" y="0"/>
            <a:ext cx="3116424" cy="584775"/>
          </a:xfrm>
          <a:prstGeom prst="rect">
            <a:avLst/>
          </a:prstGeom>
          <a:noFill/>
        </p:spPr>
        <p:txBody>
          <a:bodyPr wrap="square" rtlCol="0">
            <a:spAutoFit/>
          </a:bodyPr>
          <a:lstStyle/>
          <a:p>
            <a:pPr algn="ctr"/>
            <a:r>
              <a:rPr lang="en-ZA" sz="3200" b="0" i="0" u="none" strike="noStrike" baseline="0" dirty="0">
                <a:solidFill>
                  <a:schemeClr val="bg1"/>
                </a:solidFill>
                <a:latin typeface="TimesNewRomanPSMT"/>
              </a:rPr>
              <a:t>Numbers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4087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18They each took his censer, and put fire in it, and laid incense on it, and stood at the door of the Tent of Meeting with Moses and Aaron. </a:t>
            </a:r>
            <a:endParaRPr lang="en-ZA" dirty="0"/>
          </a:p>
        </p:txBody>
      </p:sp>
      <p:sp>
        <p:nvSpPr>
          <p:cNvPr id="3" name="TextBox 2">
            <a:extLst>
              <a:ext uri="{FF2B5EF4-FFF2-40B4-BE49-F238E27FC236}">
                <a16:creationId xmlns:a16="http://schemas.microsoft.com/office/drawing/2014/main" id="{20421A12-3024-A516-DCF3-8EE33CF1E54E}"/>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790485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7987C-E88F-4D25-B1E9-A147DDB24342}"/>
              </a:ext>
            </a:extLst>
          </p:cNvPr>
          <p:cNvPicPr>
            <a:picLocks noChangeAspect="1"/>
          </p:cNvPicPr>
          <p:nvPr/>
        </p:nvPicPr>
        <p:blipFill>
          <a:blip r:embed="rId2"/>
          <a:stretch>
            <a:fillRect/>
          </a:stretch>
        </p:blipFill>
        <p:spPr>
          <a:xfrm>
            <a:off x="-3446585" y="0"/>
            <a:ext cx="15638585" cy="8016223"/>
          </a:xfrm>
          <a:prstGeom prst="rect">
            <a:avLst/>
          </a:prstGeom>
        </p:spPr>
      </p:pic>
      <p:sp>
        <p:nvSpPr>
          <p:cNvPr id="4" name="TextBox 3">
            <a:extLst>
              <a:ext uri="{FF2B5EF4-FFF2-40B4-BE49-F238E27FC236}">
                <a16:creationId xmlns:a16="http://schemas.microsoft.com/office/drawing/2014/main" id="{FE4D1B02-BB73-4418-BA89-5676E28036DC}"/>
              </a:ext>
            </a:extLst>
          </p:cNvPr>
          <p:cNvSpPr txBox="1"/>
          <p:nvPr/>
        </p:nvSpPr>
        <p:spPr>
          <a:xfrm>
            <a:off x="0" y="0"/>
            <a:ext cx="3116424" cy="584775"/>
          </a:xfrm>
          <a:prstGeom prst="rect">
            <a:avLst/>
          </a:prstGeom>
          <a:noFill/>
        </p:spPr>
        <p:txBody>
          <a:bodyPr wrap="square" rtlCol="0">
            <a:spAutoFit/>
          </a:bodyPr>
          <a:lstStyle/>
          <a:p>
            <a:pPr algn="ctr"/>
            <a:r>
              <a:rPr lang="en-ZA" sz="3200" b="0" i="0" u="none" strike="noStrike" baseline="0" dirty="0">
                <a:solidFill>
                  <a:schemeClr val="bg1"/>
                </a:solidFill>
                <a:latin typeface="TimesNewRomanPSMT"/>
              </a:rPr>
              <a:t>Numbers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1315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19</a:t>
            </a:r>
            <a:r>
              <a:rPr lang="en-ZA" sz="4000" dirty="0">
                <a:solidFill>
                  <a:srgbClr val="444444"/>
                </a:solidFill>
                <a:latin typeface="Arial" panose="020B0604020202020204" pitchFamily="34" charset="0"/>
              </a:rPr>
              <a:t>… </a:t>
            </a:r>
            <a:r>
              <a:rPr lang="en-US" sz="4000" b="0" i="0" dirty="0">
                <a:solidFill>
                  <a:srgbClr val="121212"/>
                </a:solidFill>
                <a:effectLst/>
                <a:latin typeface="ArialMT"/>
              </a:rPr>
              <a:t>Yahweh’s glory appeared to all the congregation. </a:t>
            </a:r>
            <a:endParaRPr lang="en-ZA" dirty="0"/>
          </a:p>
        </p:txBody>
      </p:sp>
      <p:sp>
        <p:nvSpPr>
          <p:cNvPr id="3" name="TextBox 2">
            <a:extLst>
              <a:ext uri="{FF2B5EF4-FFF2-40B4-BE49-F238E27FC236}">
                <a16:creationId xmlns:a16="http://schemas.microsoft.com/office/drawing/2014/main" id="{29DD15AF-F6FC-6E53-FFD9-11DC78EA0D5E}"/>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875370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ABBDA-DC15-4CD9-B481-BF135B64C578}"/>
              </a:ext>
            </a:extLst>
          </p:cNvPr>
          <p:cNvPicPr>
            <a:picLocks noChangeAspect="1"/>
          </p:cNvPicPr>
          <p:nvPr/>
        </p:nvPicPr>
        <p:blipFill>
          <a:blip r:embed="rId2"/>
          <a:stretch>
            <a:fillRect/>
          </a:stretch>
        </p:blipFill>
        <p:spPr>
          <a:xfrm>
            <a:off x="-1708519" y="0"/>
            <a:ext cx="13900519" cy="6858000"/>
          </a:xfrm>
          <a:prstGeom prst="rect">
            <a:avLst/>
          </a:prstGeom>
        </p:spPr>
      </p:pic>
      <p:sp>
        <p:nvSpPr>
          <p:cNvPr id="4" name="TextBox 3">
            <a:extLst>
              <a:ext uri="{FF2B5EF4-FFF2-40B4-BE49-F238E27FC236}">
                <a16:creationId xmlns:a16="http://schemas.microsoft.com/office/drawing/2014/main" id="{748EA454-5084-487A-ACF2-CE2FB1A9CA86}"/>
              </a:ext>
            </a:extLst>
          </p:cNvPr>
          <p:cNvSpPr txBox="1"/>
          <p:nvPr/>
        </p:nvSpPr>
        <p:spPr>
          <a:xfrm>
            <a:off x="0" y="0"/>
            <a:ext cx="3116424" cy="584775"/>
          </a:xfrm>
          <a:prstGeom prst="rect">
            <a:avLst/>
          </a:prstGeom>
          <a:noFill/>
        </p:spPr>
        <p:txBody>
          <a:bodyPr wrap="square" rtlCol="0">
            <a:spAutoFit/>
          </a:bodyPr>
          <a:lstStyle/>
          <a:p>
            <a:pPr algn="ctr"/>
            <a:r>
              <a:rPr lang="en-ZA" sz="3200" b="0" i="0" u="none" strike="noStrike" baseline="0" dirty="0">
                <a:solidFill>
                  <a:schemeClr val="bg1"/>
                </a:solidFill>
                <a:latin typeface="TimesNewRomanPSMT"/>
              </a:rPr>
              <a:t>Numbers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6278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23Yahweh spoke to Moses, saying, 24“Speak to the congregation, saying, ‘Get away from around the tent of Korah, </a:t>
            </a:r>
            <a:r>
              <a:rPr lang="en-US" sz="4000" b="0" i="0" dirty="0" err="1">
                <a:solidFill>
                  <a:srgbClr val="121212"/>
                </a:solidFill>
                <a:effectLst/>
                <a:latin typeface="ArialMT"/>
              </a:rPr>
              <a:t>Dathan</a:t>
            </a:r>
            <a:r>
              <a:rPr lang="en-US" sz="4000" b="0" i="0" dirty="0">
                <a:solidFill>
                  <a:srgbClr val="121212"/>
                </a:solidFill>
                <a:effectLst/>
                <a:latin typeface="ArialMT"/>
              </a:rPr>
              <a:t>, and </a:t>
            </a:r>
            <a:r>
              <a:rPr lang="en-US" sz="4000" b="0" i="0" dirty="0" err="1">
                <a:solidFill>
                  <a:srgbClr val="121212"/>
                </a:solidFill>
                <a:effectLst/>
                <a:latin typeface="ArialMT"/>
              </a:rPr>
              <a:t>Abiram</a:t>
            </a:r>
            <a:r>
              <a:rPr lang="en-US" sz="4000" b="0" i="0" dirty="0">
                <a:solidFill>
                  <a:srgbClr val="121212"/>
                </a:solidFill>
                <a:effectLst/>
                <a:latin typeface="ArialMT"/>
              </a:rPr>
              <a:t>!’”</a:t>
            </a:r>
            <a:endParaRPr lang="en-ZA" dirty="0"/>
          </a:p>
        </p:txBody>
      </p:sp>
      <p:sp>
        <p:nvSpPr>
          <p:cNvPr id="2" name="TextBox 1">
            <a:extLst>
              <a:ext uri="{FF2B5EF4-FFF2-40B4-BE49-F238E27FC236}">
                <a16:creationId xmlns:a16="http://schemas.microsoft.com/office/drawing/2014/main" id="{64E01477-0CFE-F0AC-5A79-CA159073DC8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543068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A236E6-ED1A-4376-A405-8841CAB8FA22}"/>
              </a:ext>
            </a:extLst>
          </p:cNvPr>
          <p:cNvPicPr>
            <a:picLocks noChangeAspect="1"/>
          </p:cNvPicPr>
          <p:nvPr/>
        </p:nvPicPr>
        <p:blipFill>
          <a:blip r:embed="rId2"/>
          <a:stretch>
            <a:fillRect/>
          </a:stretch>
        </p:blipFill>
        <p:spPr>
          <a:xfrm>
            <a:off x="1" y="-107966"/>
            <a:ext cx="12192000" cy="6965966"/>
          </a:xfrm>
          <a:prstGeom prst="rect">
            <a:avLst/>
          </a:prstGeom>
        </p:spPr>
      </p:pic>
      <p:sp>
        <p:nvSpPr>
          <p:cNvPr id="3" name="TextBox 2">
            <a:extLst>
              <a:ext uri="{FF2B5EF4-FFF2-40B4-BE49-F238E27FC236}">
                <a16:creationId xmlns:a16="http://schemas.microsoft.com/office/drawing/2014/main" id="{310B89A2-57BB-490C-BE2E-ABE5083D5126}"/>
              </a:ext>
            </a:extLst>
          </p:cNvPr>
          <p:cNvSpPr txBox="1"/>
          <p:nvPr/>
        </p:nvSpPr>
        <p:spPr>
          <a:xfrm>
            <a:off x="0" y="3021140"/>
            <a:ext cx="5733393" cy="2719260"/>
          </a:xfrm>
          <a:prstGeom prst="rect">
            <a:avLst/>
          </a:prstGeom>
          <a:noFill/>
        </p:spPr>
        <p:txBody>
          <a:bodyPr wrap="square" rtlCol="0">
            <a:noAutofit/>
          </a:bodyPr>
          <a:lstStyle/>
          <a:p>
            <a:r>
              <a:rPr lang="en-ZA" sz="6000" b="0" i="0" u="none" strike="noStrike" baseline="0" dirty="0">
                <a:solidFill>
                  <a:schemeClr val="bg1"/>
                </a:solidFill>
                <a:latin typeface="TimesNewRomanPSMT"/>
              </a:rPr>
              <a:t>Revolt of Korah – Numbers 16:1-50</a:t>
            </a:r>
            <a:endParaRPr lang="en-ZA" sz="6000" dirty="0">
              <a:solidFill>
                <a:schemeClr val="bg1"/>
              </a:solidFill>
            </a:endParaRPr>
          </a:p>
        </p:txBody>
      </p:sp>
    </p:spTree>
    <p:extLst>
      <p:ext uri="{BB962C8B-B14F-4D97-AF65-F5344CB8AC3E}">
        <p14:creationId xmlns:p14="http://schemas.microsoft.com/office/powerpoint/2010/main" val="1100794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C4058-A6CB-4C04-BAE6-28DE3A04CE82}"/>
              </a:ext>
            </a:extLst>
          </p:cNvPr>
          <p:cNvPicPr>
            <a:picLocks noChangeAspect="1"/>
          </p:cNvPicPr>
          <p:nvPr/>
        </p:nvPicPr>
        <p:blipFill>
          <a:blip r:embed="rId2"/>
          <a:stretch>
            <a:fillRect/>
          </a:stretch>
        </p:blipFill>
        <p:spPr>
          <a:xfrm>
            <a:off x="-527807" y="0"/>
            <a:ext cx="12719807" cy="6858000"/>
          </a:xfrm>
          <a:prstGeom prst="rect">
            <a:avLst/>
          </a:prstGeom>
        </p:spPr>
      </p:pic>
      <p:sp>
        <p:nvSpPr>
          <p:cNvPr id="4" name="TextBox 3">
            <a:extLst>
              <a:ext uri="{FF2B5EF4-FFF2-40B4-BE49-F238E27FC236}">
                <a16:creationId xmlns:a16="http://schemas.microsoft.com/office/drawing/2014/main" id="{39CB7809-F9C6-4A22-A2A3-710397D4064D}"/>
              </a:ext>
            </a:extLst>
          </p:cNvPr>
          <p:cNvSpPr txBox="1"/>
          <p:nvPr/>
        </p:nvSpPr>
        <p:spPr>
          <a:xfrm>
            <a:off x="0" y="0"/>
            <a:ext cx="3116424" cy="584775"/>
          </a:xfrm>
          <a:prstGeom prst="rect">
            <a:avLst/>
          </a:prstGeom>
          <a:noFill/>
        </p:spPr>
        <p:txBody>
          <a:bodyPr wrap="square" rtlCol="0">
            <a:spAutoFit/>
          </a:bodyPr>
          <a:lstStyle/>
          <a:p>
            <a:pPr algn="ctr"/>
            <a:r>
              <a:rPr lang="en-ZA" sz="3200" b="0" i="0" u="none" strike="noStrike" baseline="0" dirty="0">
                <a:solidFill>
                  <a:schemeClr val="bg1"/>
                </a:solidFill>
                <a:latin typeface="TimesNewRomanPSMT"/>
              </a:rPr>
              <a:t>Numbers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912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30But if Yahweh makes a new thing, and the ground opens its mouth, and swallows them up with all that belong to them, and they go down alive into </a:t>
            </a:r>
            <a:r>
              <a:rPr lang="en-US" sz="3200" b="0" i="0" dirty="0" err="1">
                <a:solidFill>
                  <a:srgbClr val="121212"/>
                </a:solidFill>
                <a:effectLst/>
                <a:latin typeface="ArialMT"/>
              </a:rPr>
              <a:t>Sheol</a:t>
            </a:r>
            <a:r>
              <a:rPr lang="en-US" sz="3200" b="0" i="0" dirty="0">
                <a:solidFill>
                  <a:srgbClr val="121212"/>
                </a:solidFill>
                <a:effectLst/>
                <a:latin typeface="ArialMT"/>
              </a:rPr>
              <a:t>, then you shall understand that these men have despised Yahweh.”</a:t>
            </a:r>
            <a:endParaRPr lang="en-ZA" dirty="0"/>
          </a:p>
        </p:txBody>
      </p:sp>
      <p:sp>
        <p:nvSpPr>
          <p:cNvPr id="2" name="TextBox 1">
            <a:extLst>
              <a:ext uri="{FF2B5EF4-FFF2-40B4-BE49-F238E27FC236}">
                <a16:creationId xmlns:a16="http://schemas.microsoft.com/office/drawing/2014/main" id="{D19BB6AA-BA8B-5F56-94A2-8AC2A82A1FE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12392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FEAEE-305B-40F9-8A00-11DD74BE35E7}"/>
              </a:ext>
            </a:extLst>
          </p:cNvPr>
          <p:cNvPicPr>
            <a:picLocks noChangeAspect="1"/>
          </p:cNvPicPr>
          <p:nvPr/>
        </p:nvPicPr>
        <p:blipFill>
          <a:blip r:embed="rId2"/>
          <a:stretch>
            <a:fillRect/>
          </a:stretch>
        </p:blipFill>
        <p:spPr>
          <a:xfrm>
            <a:off x="-1280040" y="0"/>
            <a:ext cx="13472040" cy="6858000"/>
          </a:xfrm>
          <a:prstGeom prst="rect">
            <a:avLst/>
          </a:prstGeom>
        </p:spPr>
      </p:pic>
      <p:sp>
        <p:nvSpPr>
          <p:cNvPr id="4" name="TextBox 3">
            <a:extLst>
              <a:ext uri="{FF2B5EF4-FFF2-40B4-BE49-F238E27FC236}">
                <a16:creationId xmlns:a16="http://schemas.microsoft.com/office/drawing/2014/main" id="{2A7833D3-ADC2-42A3-BA88-4BF94177B883}"/>
              </a:ext>
            </a:extLst>
          </p:cNvPr>
          <p:cNvSpPr txBox="1"/>
          <p:nvPr/>
        </p:nvSpPr>
        <p:spPr>
          <a:xfrm>
            <a:off x="0" y="0"/>
            <a:ext cx="3116424" cy="584775"/>
          </a:xfrm>
          <a:prstGeom prst="rect">
            <a:avLst/>
          </a:prstGeom>
          <a:noFill/>
        </p:spPr>
        <p:txBody>
          <a:bodyPr wrap="square" rtlCol="0">
            <a:spAutoFit/>
          </a:bodyPr>
          <a:lstStyle/>
          <a:p>
            <a:pPr algn="ctr"/>
            <a:r>
              <a:rPr lang="en-ZA" sz="3200" b="0" i="0" u="none" strike="noStrike" baseline="0" dirty="0">
                <a:solidFill>
                  <a:schemeClr val="bg1"/>
                </a:solidFill>
                <a:latin typeface="TimesNewRomanPSMT"/>
              </a:rPr>
              <a:t>Numbers </a:t>
            </a:r>
            <a:r>
              <a:rPr lang="bo-CN" sz="3200" b="1" cap="all" dirty="0">
                <a:solidFill>
                  <a:schemeClr val="bg1"/>
                </a:solidFill>
                <a:latin typeface="Microsoft Himalaya" panose="01010100010101010101" pitchFamily="2" charset="0"/>
                <a:ea typeface="Microsoft Himalaya" panose="01010100010101010101" pitchFamily="2" charset="0"/>
              </a:rPr>
              <a:t>16</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16336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31As he finished speaking all these words, the ground that was under them split apart. </a:t>
            </a:r>
            <a:endParaRPr lang="en-ZA" dirty="0"/>
          </a:p>
        </p:txBody>
      </p:sp>
      <p:sp>
        <p:nvSpPr>
          <p:cNvPr id="2" name="TextBox 1">
            <a:extLst>
              <a:ext uri="{FF2B5EF4-FFF2-40B4-BE49-F238E27FC236}">
                <a16:creationId xmlns:a16="http://schemas.microsoft.com/office/drawing/2014/main" id="{A74AAEA1-9795-10BA-3471-348112D0801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06678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302AA-C002-4487-BAB3-88934F2668D5}"/>
              </a:ext>
            </a:extLst>
          </p:cNvPr>
          <p:cNvPicPr>
            <a:picLocks noChangeAspect="1"/>
          </p:cNvPicPr>
          <p:nvPr/>
        </p:nvPicPr>
        <p:blipFill>
          <a:blip r:embed="rId2"/>
          <a:stretch>
            <a:fillRect/>
          </a:stretch>
        </p:blipFill>
        <p:spPr>
          <a:xfrm>
            <a:off x="-1229289" y="1"/>
            <a:ext cx="13421289" cy="6858000"/>
          </a:xfrm>
          <a:prstGeom prst="rect">
            <a:avLst/>
          </a:prstGeom>
        </p:spPr>
      </p:pic>
      <p:sp>
        <p:nvSpPr>
          <p:cNvPr id="4" name="TextBox 3">
            <a:extLst>
              <a:ext uri="{FF2B5EF4-FFF2-40B4-BE49-F238E27FC236}">
                <a16:creationId xmlns:a16="http://schemas.microsoft.com/office/drawing/2014/main" id="{878CD4B0-BB9F-4ADB-8B34-6BF010E56224}"/>
              </a:ext>
            </a:extLst>
          </p:cNvPr>
          <p:cNvSpPr txBox="1"/>
          <p:nvPr/>
        </p:nvSpPr>
        <p:spPr>
          <a:xfrm>
            <a:off x="0" y="0"/>
            <a:ext cx="3116424" cy="584775"/>
          </a:xfrm>
          <a:prstGeom prst="rect">
            <a:avLst/>
          </a:prstGeom>
          <a:noFill/>
        </p:spPr>
        <p:txBody>
          <a:bodyPr wrap="square" rtlCol="0">
            <a:spAutoFit/>
          </a:bodyPr>
          <a:lstStyle/>
          <a:p>
            <a:pPr algn="ctr"/>
            <a:r>
              <a:rPr lang="en-ZA" sz="3200" b="0" i="0" u="none" strike="noStrike" baseline="0" dirty="0">
                <a:solidFill>
                  <a:schemeClr val="bg1"/>
                </a:solidFill>
                <a:latin typeface="TimesNewRomanPSMT"/>
              </a:rPr>
              <a:t>Numbers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003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532424" y="233330"/>
            <a:ext cx="5155324" cy="5675585"/>
          </a:xfrm>
          <a:prstGeom prst="rect">
            <a:avLst/>
          </a:prstGeom>
          <a:noFill/>
        </p:spPr>
        <p:txBody>
          <a:bodyPr wrap="square" rtlCol="0">
            <a:noAutofit/>
          </a:bodyPr>
          <a:lstStyle/>
          <a:p>
            <a:r>
              <a:rPr lang="en-US" sz="2800" b="0" i="0" dirty="0">
                <a:solidFill>
                  <a:srgbClr val="121212"/>
                </a:solidFill>
                <a:effectLst/>
                <a:latin typeface="ArialMT"/>
              </a:rPr>
              <a:t>39Eleazar the priest took the bronze censers which those who were burned had offered; and they beat them out for a covering of the altar, 40to be a memorial to the children of Israel, to the end that no stranger who isn’t of the offspring of Aaron, would come near to burn incense before Yahweh, that he not be as Korah and as his company</a:t>
            </a:r>
            <a:endParaRPr lang="en-ZA" sz="1600" dirty="0"/>
          </a:p>
        </p:txBody>
      </p:sp>
      <p:sp>
        <p:nvSpPr>
          <p:cNvPr id="2" name="TextBox 1">
            <a:extLst>
              <a:ext uri="{FF2B5EF4-FFF2-40B4-BE49-F238E27FC236}">
                <a16:creationId xmlns:a16="http://schemas.microsoft.com/office/drawing/2014/main" id="{70A882FC-17D7-9EA5-032A-3E955DAEA694}"/>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256631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F6EF0-0F01-4694-90D6-AC423CF46503}"/>
              </a:ext>
            </a:extLst>
          </p:cNvPr>
          <p:cNvPicPr>
            <a:picLocks noChangeAspect="1"/>
          </p:cNvPicPr>
          <p:nvPr/>
        </p:nvPicPr>
        <p:blipFill>
          <a:blip r:embed="rId2"/>
          <a:stretch>
            <a:fillRect/>
          </a:stretch>
        </p:blipFill>
        <p:spPr>
          <a:xfrm>
            <a:off x="-1397247" y="0"/>
            <a:ext cx="13589247" cy="6858000"/>
          </a:xfrm>
          <a:prstGeom prst="rect">
            <a:avLst/>
          </a:prstGeom>
        </p:spPr>
      </p:pic>
      <p:sp>
        <p:nvSpPr>
          <p:cNvPr id="4" name="TextBox 3">
            <a:extLst>
              <a:ext uri="{FF2B5EF4-FFF2-40B4-BE49-F238E27FC236}">
                <a16:creationId xmlns:a16="http://schemas.microsoft.com/office/drawing/2014/main" id="{30851DC5-441E-49E7-B4BF-4CD1A9EB8EC1}"/>
              </a:ext>
            </a:extLst>
          </p:cNvPr>
          <p:cNvSpPr txBox="1"/>
          <p:nvPr/>
        </p:nvSpPr>
        <p:spPr>
          <a:xfrm>
            <a:off x="0" y="0"/>
            <a:ext cx="3116424" cy="584775"/>
          </a:xfrm>
          <a:prstGeom prst="rect">
            <a:avLst/>
          </a:prstGeom>
          <a:noFill/>
        </p:spPr>
        <p:txBody>
          <a:bodyPr wrap="square" rtlCol="0">
            <a:spAutoFit/>
          </a:bodyPr>
          <a:lstStyle/>
          <a:p>
            <a:pPr algn="ctr"/>
            <a:r>
              <a:rPr lang="en-ZA" sz="3200" b="0" i="0" u="none" strike="noStrike" baseline="0" dirty="0">
                <a:solidFill>
                  <a:schemeClr val="bg1"/>
                </a:solidFill>
                <a:latin typeface="TimesNewRomanPSMT"/>
              </a:rPr>
              <a:t>Numbers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86776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6000" b="0" i="0" u="none" strike="noStrike" baseline="0" dirty="0">
                <a:latin typeface="TimesNewRomanPSMT"/>
              </a:rPr>
              <a:t>3) Revolt of Korah – Numbers 16:1-50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གྲངས་ཀ 16</a:t>
            </a:r>
          </a:p>
          <a:p>
            <a:r>
              <a:rPr lang="bo-CN" sz="8000" b="1" dirty="0">
                <a:solidFill>
                  <a:srgbClr val="444444"/>
                </a:solidFill>
                <a:latin typeface="Arial" panose="020B0604020202020204" pitchFamily="34" charset="0"/>
              </a:rPr>
              <a:t>ཀོ་རཱ་གྱིས་ངོ་ལོག་བྱས་པ།</a:t>
            </a:r>
          </a:p>
          <a:p>
            <a:endParaRPr lang="en-ZA" sz="7200" dirty="0"/>
          </a:p>
        </p:txBody>
      </p:sp>
    </p:spTree>
    <p:extLst>
      <p:ext uri="{BB962C8B-B14F-4D97-AF65-F5344CB8AC3E}">
        <p14:creationId xmlns:p14="http://schemas.microsoft.com/office/powerpoint/2010/main" val="334875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D980F-1662-4AA8-A460-5F5CEBBCDC04}"/>
              </a:ext>
            </a:extLst>
          </p:cNvPr>
          <p:cNvPicPr>
            <a:picLocks noChangeAspect="1"/>
          </p:cNvPicPr>
          <p:nvPr/>
        </p:nvPicPr>
        <p:blipFill>
          <a:blip r:embed="rId2"/>
          <a:stretch>
            <a:fillRect/>
          </a:stretch>
        </p:blipFill>
        <p:spPr>
          <a:xfrm>
            <a:off x="1" y="-107966"/>
            <a:ext cx="12192000" cy="6965966"/>
          </a:xfrm>
          <a:prstGeom prst="rect">
            <a:avLst/>
          </a:prstGeom>
        </p:spPr>
      </p:pic>
      <p:sp>
        <p:nvSpPr>
          <p:cNvPr id="2" name="TextBox 1">
            <a:extLst>
              <a:ext uri="{FF2B5EF4-FFF2-40B4-BE49-F238E27FC236}">
                <a16:creationId xmlns:a16="http://schemas.microsoft.com/office/drawing/2014/main" id="{55459F42-ECE9-E481-6315-5A231EC271F2}"/>
              </a:ext>
            </a:extLst>
          </p:cNvPr>
          <p:cNvSpPr txBox="1"/>
          <p:nvPr/>
        </p:nvSpPr>
        <p:spPr>
          <a:xfrm>
            <a:off x="0" y="3021140"/>
            <a:ext cx="5733393" cy="2719260"/>
          </a:xfrm>
          <a:prstGeom prst="rect">
            <a:avLst/>
          </a:prstGeom>
          <a:noFill/>
        </p:spPr>
        <p:txBody>
          <a:bodyPr wrap="square" rtlCol="0">
            <a:noAutofit/>
          </a:bodyPr>
          <a:lstStyle/>
          <a:p>
            <a:r>
              <a:rPr lang="en-ZA" sz="6000" b="0" i="0" u="none" strike="noStrike" baseline="0" dirty="0">
                <a:solidFill>
                  <a:schemeClr val="bg1"/>
                </a:solidFill>
                <a:latin typeface="TimesNewRomanPSMT"/>
              </a:rPr>
              <a:t>Revolt of Korah – Numbers 16:1-50</a:t>
            </a:r>
            <a:endParaRPr lang="en-ZA" sz="6000" dirty="0">
              <a:solidFill>
                <a:schemeClr val="bg1"/>
              </a:solidFill>
            </a:endParaRPr>
          </a:p>
        </p:txBody>
      </p:sp>
    </p:spTree>
    <p:extLst>
      <p:ext uri="{BB962C8B-B14F-4D97-AF65-F5344CB8AC3E}">
        <p14:creationId xmlns:p14="http://schemas.microsoft.com/office/powerpoint/2010/main" val="183029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2800" dirty="0">
                <a:solidFill>
                  <a:srgbClr val="444444"/>
                </a:solidFill>
                <a:latin typeface="Arial" panose="020B0604020202020204" pitchFamily="34" charset="0"/>
              </a:rPr>
              <a:t>Korah and certain men from the tribe of Reuben turned against Moses.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ZA" dirty="0"/>
              <a:t>You don’t have to give all the names, make more simple like I did with the English</a:t>
            </a:r>
          </a:p>
        </p:txBody>
      </p:sp>
    </p:spTree>
    <p:extLst>
      <p:ext uri="{BB962C8B-B14F-4D97-AF65-F5344CB8AC3E}">
        <p14:creationId xmlns:p14="http://schemas.microsoft.com/office/powerpoint/2010/main" val="52575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46EF0-D1E5-4F65-BB38-13F44B1E1404}"/>
              </a:ext>
            </a:extLst>
          </p:cNvPr>
          <p:cNvPicPr>
            <a:picLocks noChangeAspect="1"/>
          </p:cNvPicPr>
          <p:nvPr/>
        </p:nvPicPr>
        <p:blipFill>
          <a:blip r:embed="rId2"/>
          <a:stretch>
            <a:fillRect/>
          </a:stretch>
        </p:blipFill>
        <p:spPr>
          <a:xfrm>
            <a:off x="0" y="-54000"/>
            <a:ext cx="12192000" cy="6912000"/>
          </a:xfrm>
          <a:prstGeom prst="rect">
            <a:avLst/>
          </a:prstGeom>
        </p:spPr>
      </p:pic>
    </p:spTree>
    <p:extLst>
      <p:ext uri="{BB962C8B-B14F-4D97-AF65-F5344CB8AC3E}">
        <p14:creationId xmlns:p14="http://schemas.microsoft.com/office/powerpoint/2010/main" val="28969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 3They assembled themselves together against Moses and against Aaron, and said to them, “You take too much on yourself, since all the congregation are holy, everyone of them, and Yahweh is among them! Why do you lift yourselves up above Yahweh’s assembly?”</a:t>
            </a:r>
            <a:endParaRPr lang="en-ZA" dirty="0"/>
          </a:p>
        </p:txBody>
      </p:sp>
      <p:sp>
        <p:nvSpPr>
          <p:cNvPr id="2" name="TextBox 1">
            <a:extLst>
              <a:ext uri="{FF2B5EF4-FFF2-40B4-BE49-F238E27FC236}">
                <a16:creationId xmlns:a16="http://schemas.microsoft.com/office/drawing/2014/main" id="{BB98DB9F-9192-A1CA-F045-A623DE330E88}"/>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681266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6F92F-F3A1-4B49-90FA-F1FBCB98B4FC}"/>
              </a:ext>
            </a:extLst>
          </p:cNvPr>
          <p:cNvPicPr>
            <a:picLocks noChangeAspect="1"/>
          </p:cNvPicPr>
          <p:nvPr/>
        </p:nvPicPr>
        <p:blipFill>
          <a:blip r:embed="rId2"/>
          <a:stretch>
            <a:fillRect/>
          </a:stretch>
        </p:blipFill>
        <p:spPr>
          <a:xfrm>
            <a:off x="-1547567" y="1"/>
            <a:ext cx="13739567" cy="6858000"/>
          </a:xfrm>
          <a:prstGeom prst="rect">
            <a:avLst/>
          </a:prstGeom>
        </p:spPr>
      </p:pic>
      <p:sp>
        <p:nvSpPr>
          <p:cNvPr id="4" name="TextBox 3">
            <a:extLst>
              <a:ext uri="{FF2B5EF4-FFF2-40B4-BE49-F238E27FC236}">
                <a16:creationId xmlns:a16="http://schemas.microsoft.com/office/drawing/2014/main" id="{93DF5E3C-1873-44DE-8B86-89D8C0F36ADB}"/>
              </a:ext>
            </a:extLst>
          </p:cNvPr>
          <p:cNvSpPr txBox="1"/>
          <p:nvPr/>
        </p:nvSpPr>
        <p:spPr>
          <a:xfrm>
            <a:off x="0" y="0"/>
            <a:ext cx="3116424" cy="584775"/>
          </a:xfrm>
          <a:prstGeom prst="rect">
            <a:avLst/>
          </a:prstGeom>
          <a:noFill/>
        </p:spPr>
        <p:txBody>
          <a:bodyPr wrap="square" rtlCol="0">
            <a:spAutoFit/>
          </a:bodyPr>
          <a:lstStyle/>
          <a:p>
            <a:pPr algn="ctr"/>
            <a:r>
              <a:rPr lang="en-ZA" sz="3200" b="0" i="0" u="none" strike="noStrike" baseline="0" dirty="0">
                <a:solidFill>
                  <a:schemeClr val="bg1"/>
                </a:solidFill>
                <a:latin typeface="TimesNewRomanPSMT"/>
              </a:rPr>
              <a:t>Numbers </a:t>
            </a:r>
            <a:r>
              <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5228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444444"/>
                </a:solidFill>
                <a:latin typeface="Arial" panose="020B0604020202020204" pitchFamily="34" charset="0"/>
              </a:rPr>
              <a:t> </a:t>
            </a:r>
            <a:r>
              <a:rPr lang="en-US" sz="3600" b="0" i="0" dirty="0">
                <a:solidFill>
                  <a:srgbClr val="121212"/>
                </a:solidFill>
                <a:effectLst/>
                <a:latin typeface="ArialMT"/>
              </a:rPr>
              <a:t>5He (Moses) said to Korah and to all his company, “In the morning, Yahweh will show who are his, and who is holy,</a:t>
            </a:r>
            <a:endParaRPr lang="en-ZA" dirty="0"/>
          </a:p>
        </p:txBody>
      </p:sp>
      <p:sp>
        <p:nvSpPr>
          <p:cNvPr id="2" name="TextBox 1">
            <a:extLst>
              <a:ext uri="{FF2B5EF4-FFF2-40B4-BE49-F238E27FC236}">
                <a16:creationId xmlns:a16="http://schemas.microsoft.com/office/drawing/2014/main" id="{62E44033-BD1D-FF94-D8C4-A86E39116EFE}"/>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872476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1631</TotalTime>
  <Words>505</Words>
  <Application>Microsoft Office PowerPoint</Application>
  <PresentationFormat>Widescreen</PresentationFormat>
  <Paragraphs>44</Paragraphs>
  <Slides>26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ArialMT</vt:lpstr>
      <vt:lpstr>Calibri</vt:lpstr>
      <vt:lpstr>Calibri Light</vt:lpstr>
      <vt:lpstr>Microsoft Himalaya</vt:lpstr>
      <vt:lpstr>TimesNewRomanPSMT</vt:lpstr>
      <vt:lpstr>Office Theme</vt:lpstr>
      <vt:lpstr>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2023-01-23T12:13:35Z</dcterms:modified>
</cp:coreProperties>
</file>