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70" r:id="rId2"/>
    <p:sldId id="271" r:id="rId3"/>
    <p:sldId id="258" r:id="rId4"/>
    <p:sldId id="272" r:id="rId5"/>
    <p:sldId id="261" r:id="rId6"/>
    <p:sldId id="276" r:id="rId7"/>
    <p:sldId id="262" r:id="rId8"/>
    <p:sldId id="277" r:id="rId9"/>
    <p:sldId id="263" r:id="rId10"/>
    <p:sldId id="278" r:id="rId11"/>
    <p:sldId id="264" r:id="rId12"/>
    <p:sldId id="279" r:id="rId13"/>
    <p:sldId id="265" r:id="rId14"/>
    <p:sldId id="280" r:id="rId15"/>
    <p:sldId id="266" r:id="rId16"/>
    <p:sldId id="26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C7CA28-B9CD-434B-B11C-29535D46AFCE}" v="11" dt="2023-01-23T12:31:13.3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4047" autoAdjust="0"/>
  </p:normalViewPr>
  <p:slideViewPr>
    <p:cSldViewPr snapToGrid="0">
      <p:cViewPr varScale="1">
        <p:scale>
          <a:sx n="60" d="100"/>
          <a:sy n="60" d="100"/>
        </p:scale>
        <p:origin x="96" y="9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2CC7CA28-B9CD-434B-B11C-29535D46AFCE}"/>
    <pc:docChg chg="undo custSel modSld">
      <pc:chgData name="Alfred Smith" userId="3c60a3631c0db8ad" providerId="LiveId" clId="{2CC7CA28-B9CD-434B-B11C-29535D46AFCE}" dt="2023-01-23T12:31:13.321" v="30"/>
      <pc:docMkLst>
        <pc:docMk/>
      </pc:docMkLst>
      <pc:sldChg chg="addSp delSp modSp mod modTransition modAnim">
        <pc:chgData name="Alfred Smith" userId="3c60a3631c0db8ad" providerId="LiveId" clId="{2CC7CA28-B9CD-434B-B11C-29535D46AFCE}" dt="2023-01-23T12:31:03.439" v="24" actId="1036"/>
        <pc:sldMkLst>
          <pc:docMk/>
          <pc:sldMk cId="525752733" sldId="258"/>
        </pc:sldMkLst>
        <pc:spChg chg="add mod">
          <ac:chgData name="Alfred Smith" userId="3c60a3631c0db8ad" providerId="LiveId" clId="{2CC7CA28-B9CD-434B-B11C-29535D46AFCE}" dt="2023-01-23T12:31:03.439" v="24" actId="1036"/>
          <ac:spMkLst>
            <pc:docMk/>
            <pc:sldMk cId="525752733" sldId="258"/>
            <ac:spMk id="3" creationId="{1A721959-6390-4CC7-3A79-B9F0C5D558B3}"/>
          </ac:spMkLst>
        </pc:spChg>
        <pc:spChg chg="del">
          <ac:chgData name="Alfred Smith" userId="3c60a3631c0db8ad" providerId="LiveId" clId="{2CC7CA28-B9CD-434B-B11C-29535D46AFCE}" dt="2023-01-23T12:30:52.890" v="22" actId="478"/>
          <ac:spMkLst>
            <pc:docMk/>
            <pc:sldMk cId="525752733" sldId="258"/>
            <ac:spMk id="6" creationId="{416C064E-628E-47C0-A712-DB178FE9901E}"/>
          </ac:spMkLst>
        </pc:spChg>
        <pc:picChg chg="del">
          <ac:chgData name="Alfred Smith" userId="3c60a3631c0db8ad" providerId="LiveId" clId="{2CC7CA28-B9CD-434B-B11C-29535D46AFCE}" dt="2023-01-23T12:30:28.631" v="15"/>
          <ac:picMkLst>
            <pc:docMk/>
            <pc:sldMk cId="525752733" sldId="258"/>
            <ac:picMk id="2" creationId="{41D055D7-5D12-469C-BAC4-B1B7E701BC39}"/>
          </ac:picMkLst>
        </pc:picChg>
      </pc:sldChg>
      <pc:sldChg chg="addSp delSp modSp mod modTransition modAnim">
        <pc:chgData name="Alfred Smith" userId="3c60a3631c0db8ad" providerId="LiveId" clId="{2CC7CA28-B9CD-434B-B11C-29535D46AFCE}" dt="2023-01-23T12:31:06.238" v="25"/>
        <pc:sldMkLst>
          <pc:docMk/>
          <pc:sldMk cId="168569125" sldId="261"/>
        </pc:sldMkLst>
        <pc:spChg chg="add mod">
          <ac:chgData name="Alfred Smith" userId="3c60a3631c0db8ad" providerId="LiveId" clId="{2CC7CA28-B9CD-434B-B11C-29535D46AFCE}" dt="2023-01-23T12:31:06.238" v="25"/>
          <ac:spMkLst>
            <pc:docMk/>
            <pc:sldMk cId="168569125" sldId="261"/>
            <ac:spMk id="2" creationId="{F260C85C-5E7A-8BC2-A3AE-F7A4C3F06819}"/>
          </ac:spMkLst>
        </pc:spChg>
        <pc:spChg chg="del">
          <ac:chgData name="Alfred Smith" userId="3c60a3631c0db8ad" providerId="LiveId" clId="{2CC7CA28-B9CD-434B-B11C-29535D46AFCE}" dt="2023-01-23T12:30:50.385" v="21" actId="478"/>
          <ac:spMkLst>
            <pc:docMk/>
            <pc:sldMk cId="168569125" sldId="261"/>
            <ac:spMk id="6" creationId="{416C064E-628E-47C0-A712-DB178FE9901E}"/>
          </ac:spMkLst>
        </pc:spChg>
        <pc:picChg chg="del">
          <ac:chgData name="Alfred Smith" userId="3c60a3631c0db8ad" providerId="LiveId" clId="{2CC7CA28-B9CD-434B-B11C-29535D46AFCE}" dt="2023-01-23T12:30:28.631" v="15"/>
          <ac:picMkLst>
            <pc:docMk/>
            <pc:sldMk cId="168569125" sldId="261"/>
            <ac:picMk id="3" creationId="{C7E732D0-BDB5-48C4-B2BE-6512556845B4}"/>
          </ac:picMkLst>
        </pc:picChg>
      </pc:sldChg>
      <pc:sldChg chg="addSp delSp modSp mod modTransition modAnim">
        <pc:chgData name="Alfred Smith" userId="3c60a3631c0db8ad" providerId="LiveId" clId="{2CC7CA28-B9CD-434B-B11C-29535D46AFCE}" dt="2023-01-23T12:31:07.701" v="26"/>
        <pc:sldMkLst>
          <pc:docMk/>
          <pc:sldMk cId="3355606737" sldId="262"/>
        </pc:sldMkLst>
        <pc:spChg chg="add mod">
          <ac:chgData name="Alfred Smith" userId="3c60a3631c0db8ad" providerId="LiveId" clId="{2CC7CA28-B9CD-434B-B11C-29535D46AFCE}" dt="2023-01-23T12:31:07.701" v="26"/>
          <ac:spMkLst>
            <pc:docMk/>
            <pc:sldMk cId="3355606737" sldId="262"/>
            <ac:spMk id="3" creationId="{28D77C81-B0ED-9E80-98FC-765EA9ABDC8A}"/>
          </ac:spMkLst>
        </pc:spChg>
        <pc:spChg chg="del">
          <ac:chgData name="Alfred Smith" userId="3c60a3631c0db8ad" providerId="LiveId" clId="{2CC7CA28-B9CD-434B-B11C-29535D46AFCE}" dt="2023-01-23T12:30:47.528" v="20" actId="478"/>
          <ac:spMkLst>
            <pc:docMk/>
            <pc:sldMk cId="3355606737" sldId="262"/>
            <ac:spMk id="6" creationId="{416C064E-628E-47C0-A712-DB178FE9901E}"/>
          </ac:spMkLst>
        </pc:spChg>
        <pc:picChg chg="del">
          <ac:chgData name="Alfred Smith" userId="3c60a3631c0db8ad" providerId="LiveId" clId="{2CC7CA28-B9CD-434B-B11C-29535D46AFCE}" dt="2023-01-23T12:30:28.631" v="15"/>
          <ac:picMkLst>
            <pc:docMk/>
            <pc:sldMk cId="3355606737" sldId="262"/>
            <ac:picMk id="2" creationId="{1C14A4AE-2C4B-43B2-887C-AAFF4B0D794A}"/>
          </ac:picMkLst>
        </pc:picChg>
      </pc:sldChg>
      <pc:sldChg chg="addSp delSp modSp mod modTransition modAnim">
        <pc:chgData name="Alfred Smith" userId="3c60a3631c0db8ad" providerId="LiveId" clId="{2CC7CA28-B9CD-434B-B11C-29535D46AFCE}" dt="2023-01-23T12:31:09.046" v="27"/>
        <pc:sldMkLst>
          <pc:docMk/>
          <pc:sldMk cId="3387375278" sldId="263"/>
        </pc:sldMkLst>
        <pc:spChg chg="add mod">
          <ac:chgData name="Alfred Smith" userId="3c60a3631c0db8ad" providerId="LiveId" clId="{2CC7CA28-B9CD-434B-B11C-29535D46AFCE}" dt="2023-01-23T12:31:09.046" v="27"/>
          <ac:spMkLst>
            <pc:docMk/>
            <pc:sldMk cId="3387375278" sldId="263"/>
            <ac:spMk id="3" creationId="{790D47C3-1821-18A8-604C-67D094DEA321}"/>
          </ac:spMkLst>
        </pc:spChg>
        <pc:spChg chg="del">
          <ac:chgData name="Alfred Smith" userId="3c60a3631c0db8ad" providerId="LiveId" clId="{2CC7CA28-B9CD-434B-B11C-29535D46AFCE}" dt="2023-01-23T12:30:43.944" v="19" actId="478"/>
          <ac:spMkLst>
            <pc:docMk/>
            <pc:sldMk cId="3387375278" sldId="263"/>
            <ac:spMk id="6" creationId="{416C064E-628E-47C0-A712-DB178FE9901E}"/>
          </ac:spMkLst>
        </pc:spChg>
        <pc:picChg chg="del">
          <ac:chgData name="Alfred Smith" userId="3c60a3631c0db8ad" providerId="LiveId" clId="{2CC7CA28-B9CD-434B-B11C-29535D46AFCE}" dt="2023-01-23T12:30:28.631" v="15"/>
          <ac:picMkLst>
            <pc:docMk/>
            <pc:sldMk cId="3387375278" sldId="263"/>
            <ac:picMk id="2" creationId="{684912C4-815A-4E61-824D-013E31D63596}"/>
          </ac:picMkLst>
        </pc:picChg>
      </pc:sldChg>
      <pc:sldChg chg="addSp delSp modSp mod modTransition modAnim">
        <pc:chgData name="Alfred Smith" userId="3c60a3631c0db8ad" providerId="LiveId" clId="{2CC7CA28-B9CD-434B-B11C-29535D46AFCE}" dt="2023-01-23T12:31:10.443" v="28"/>
        <pc:sldMkLst>
          <pc:docMk/>
          <pc:sldMk cId="4108464800" sldId="264"/>
        </pc:sldMkLst>
        <pc:spChg chg="add mod">
          <ac:chgData name="Alfred Smith" userId="3c60a3631c0db8ad" providerId="LiveId" clId="{2CC7CA28-B9CD-434B-B11C-29535D46AFCE}" dt="2023-01-23T12:31:10.443" v="28"/>
          <ac:spMkLst>
            <pc:docMk/>
            <pc:sldMk cId="4108464800" sldId="264"/>
            <ac:spMk id="2" creationId="{064B1B98-AEF4-CE7B-86DD-9977111CCB1F}"/>
          </ac:spMkLst>
        </pc:spChg>
        <pc:spChg chg="del">
          <ac:chgData name="Alfred Smith" userId="3c60a3631c0db8ad" providerId="LiveId" clId="{2CC7CA28-B9CD-434B-B11C-29535D46AFCE}" dt="2023-01-23T12:30:42.182" v="18" actId="478"/>
          <ac:spMkLst>
            <pc:docMk/>
            <pc:sldMk cId="4108464800" sldId="264"/>
            <ac:spMk id="6" creationId="{416C064E-628E-47C0-A712-DB178FE9901E}"/>
          </ac:spMkLst>
        </pc:spChg>
        <pc:picChg chg="del">
          <ac:chgData name="Alfred Smith" userId="3c60a3631c0db8ad" providerId="LiveId" clId="{2CC7CA28-B9CD-434B-B11C-29535D46AFCE}" dt="2023-01-23T12:30:28.631" v="15"/>
          <ac:picMkLst>
            <pc:docMk/>
            <pc:sldMk cId="4108464800" sldId="264"/>
            <ac:picMk id="10" creationId="{3ED04AB6-BB2D-48F6-9915-9873936065F9}"/>
          </ac:picMkLst>
        </pc:picChg>
      </pc:sldChg>
      <pc:sldChg chg="addSp delSp modSp mod modTransition modAnim">
        <pc:chgData name="Alfred Smith" userId="3c60a3631c0db8ad" providerId="LiveId" clId="{2CC7CA28-B9CD-434B-B11C-29535D46AFCE}" dt="2023-01-23T12:31:11.867" v="29"/>
        <pc:sldMkLst>
          <pc:docMk/>
          <pc:sldMk cId="2713273768" sldId="265"/>
        </pc:sldMkLst>
        <pc:spChg chg="add mod">
          <ac:chgData name="Alfred Smith" userId="3c60a3631c0db8ad" providerId="LiveId" clId="{2CC7CA28-B9CD-434B-B11C-29535D46AFCE}" dt="2023-01-23T12:31:11.867" v="29"/>
          <ac:spMkLst>
            <pc:docMk/>
            <pc:sldMk cId="2713273768" sldId="265"/>
            <ac:spMk id="2" creationId="{7570977E-BD1C-A82F-68DF-B53FBE6FB003}"/>
          </ac:spMkLst>
        </pc:spChg>
        <pc:spChg chg="del">
          <ac:chgData name="Alfred Smith" userId="3c60a3631c0db8ad" providerId="LiveId" clId="{2CC7CA28-B9CD-434B-B11C-29535D46AFCE}" dt="2023-01-23T12:30:37.787" v="17" actId="478"/>
          <ac:spMkLst>
            <pc:docMk/>
            <pc:sldMk cId="2713273768" sldId="265"/>
            <ac:spMk id="6" creationId="{416C064E-628E-47C0-A712-DB178FE9901E}"/>
          </ac:spMkLst>
        </pc:spChg>
        <pc:picChg chg="del">
          <ac:chgData name="Alfred Smith" userId="3c60a3631c0db8ad" providerId="LiveId" clId="{2CC7CA28-B9CD-434B-B11C-29535D46AFCE}" dt="2023-01-23T12:30:28.631" v="15"/>
          <ac:picMkLst>
            <pc:docMk/>
            <pc:sldMk cId="2713273768" sldId="265"/>
            <ac:picMk id="11" creationId="{9102F81C-37AF-4365-95BE-5A79552FA808}"/>
          </ac:picMkLst>
        </pc:picChg>
      </pc:sldChg>
      <pc:sldChg chg="addSp delSp modSp mod modTransition modAnim">
        <pc:chgData name="Alfred Smith" userId="3c60a3631c0db8ad" providerId="LiveId" clId="{2CC7CA28-B9CD-434B-B11C-29535D46AFCE}" dt="2023-01-23T12:31:13.321" v="30"/>
        <pc:sldMkLst>
          <pc:docMk/>
          <pc:sldMk cId="2683668394" sldId="266"/>
        </pc:sldMkLst>
        <pc:spChg chg="add mod">
          <ac:chgData name="Alfred Smith" userId="3c60a3631c0db8ad" providerId="LiveId" clId="{2CC7CA28-B9CD-434B-B11C-29535D46AFCE}" dt="2023-01-23T12:31:13.321" v="30"/>
          <ac:spMkLst>
            <pc:docMk/>
            <pc:sldMk cId="2683668394" sldId="266"/>
            <ac:spMk id="2" creationId="{F11F9A1E-0689-EABC-D880-82D8237F9673}"/>
          </ac:spMkLst>
        </pc:spChg>
        <pc:spChg chg="del">
          <ac:chgData name="Alfred Smith" userId="3c60a3631c0db8ad" providerId="LiveId" clId="{2CC7CA28-B9CD-434B-B11C-29535D46AFCE}" dt="2023-01-23T12:30:33.411" v="16" actId="478"/>
          <ac:spMkLst>
            <pc:docMk/>
            <pc:sldMk cId="2683668394" sldId="266"/>
            <ac:spMk id="6" creationId="{416C064E-628E-47C0-A712-DB178FE9901E}"/>
          </ac:spMkLst>
        </pc:spChg>
        <pc:picChg chg="del">
          <ac:chgData name="Alfred Smith" userId="3c60a3631c0db8ad" providerId="LiveId" clId="{2CC7CA28-B9CD-434B-B11C-29535D46AFCE}" dt="2023-01-23T12:30:28.631" v="15"/>
          <ac:picMkLst>
            <pc:docMk/>
            <pc:sldMk cId="2683668394" sldId="266"/>
            <ac:picMk id="5" creationId="{50010851-6A47-4377-8721-6371A1D23B1F}"/>
          </ac:picMkLst>
        </pc:picChg>
      </pc:sldChg>
      <pc:sldChg chg="modSp mod modTransition">
        <pc:chgData name="Alfred Smith" userId="3c60a3631c0db8ad" providerId="LiveId" clId="{2CC7CA28-B9CD-434B-B11C-29535D46AFCE}" dt="2023-01-23T12:30:28.631" v="15"/>
        <pc:sldMkLst>
          <pc:docMk/>
          <pc:sldMk cId="1402221114" sldId="268"/>
        </pc:sldMkLst>
        <pc:spChg chg="mod">
          <ac:chgData name="Alfred Smith" userId="3c60a3631c0db8ad" providerId="LiveId" clId="{2CC7CA28-B9CD-434B-B11C-29535D46AFCE}" dt="2023-01-23T12:30:21.847" v="14"/>
          <ac:spMkLst>
            <pc:docMk/>
            <pc:sldMk cId="1402221114" sldId="268"/>
            <ac:spMk id="5" creationId="{50FBB5BE-5D30-4D11-99F9-10DE8DBD8CF8}"/>
          </ac:spMkLst>
        </pc:spChg>
      </pc:sldChg>
      <pc:sldChg chg="delSp modTransition modAnim">
        <pc:chgData name="Alfred Smith" userId="3c60a3631c0db8ad" providerId="LiveId" clId="{2CC7CA28-B9CD-434B-B11C-29535D46AFCE}" dt="2023-01-23T12:30:28.631" v="15"/>
        <pc:sldMkLst>
          <pc:docMk/>
          <pc:sldMk cId="982156986" sldId="270"/>
        </pc:sldMkLst>
        <pc:picChg chg="del">
          <ac:chgData name="Alfred Smith" userId="3c60a3631c0db8ad" providerId="LiveId" clId="{2CC7CA28-B9CD-434B-B11C-29535D46AFCE}" dt="2023-01-23T12:30:28.631" v="15"/>
          <ac:picMkLst>
            <pc:docMk/>
            <pc:sldMk cId="982156986" sldId="270"/>
            <ac:picMk id="5" creationId="{B7EC7377-F192-49CC-BCB5-73D9A7F47EDC}"/>
          </ac:picMkLst>
        </pc:picChg>
      </pc:sldChg>
      <pc:sldChg chg="modSp mod modTransition">
        <pc:chgData name="Alfred Smith" userId="3c60a3631c0db8ad" providerId="LiveId" clId="{2CC7CA28-B9CD-434B-B11C-29535D46AFCE}" dt="2023-01-23T12:30:28.631" v="15"/>
        <pc:sldMkLst>
          <pc:docMk/>
          <pc:sldMk cId="3068753680" sldId="271"/>
        </pc:sldMkLst>
        <pc:spChg chg="mod">
          <ac:chgData name="Alfred Smith" userId="3c60a3631c0db8ad" providerId="LiveId" clId="{2CC7CA28-B9CD-434B-B11C-29535D46AFCE}" dt="2023-01-23T12:29:36.405" v="4" actId="255"/>
          <ac:spMkLst>
            <pc:docMk/>
            <pc:sldMk cId="3068753680" sldId="271"/>
            <ac:spMk id="4" creationId="{43070AE0-E684-474E-8F33-21D48DF9595C}"/>
          </ac:spMkLst>
        </pc:spChg>
      </pc:sldChg>
      <pc:sldChg chg="addSp delSp modSp mod modTransition">
        <pc:chgData name="Alfred Smith" userId="3c60a3631c0db8ad" providerId="LiveId" clId="{2CC7CA28-B9CD-434B-B11C-29535D46AFCE}" dt="2023-01-23T12:30:28.631" v="15"/>
        <pc:sldMkLst>
          <pc:docMk/>
          <pc:sldMk cId="3320137444" sldId="272"/>
        </pc:sldMkLst>
        <pc:spChg chg="del">
          <ac:chgData name="Alfred Smith" userId="3c60a3631c0db8ad" providerId="LiveId" clId="{2CC7CA28-B9CD-434B-B11C-29535D46AFCE}" dt="2023-01-23T12:29:54.027" v="7" actId="478"/>
          <ac:spMkLst>
            <pc:docMk/>
            <pc:sldMk cId="3320137444" sldId="272"/>
            <ac:spMk id="3" creationId="{64CA4A72-6819-457F-9C47-8C81F5D593D4}"/>
          </ac:spMkLst>
        </pc:spChg>
        <pc:spChg chg="add del mod">
          <ac:chgData name="Alfred Smith" userId="3c60a3631c0db8ad" providerId="LiveId" clId="{2CC7CA28-B9CD-434B-B11C-29535D46AFCE}" dt="2023-01-23T12:29:52.424" v="6"/>
          <ac:spMkLst>
            <pc:docMk/>
            <pc:sldMk cId="3320137444" sldId="272"/>
            <ac:spMk id="4" creationId="{99D70288-A9F0-AC80-B5C2-4F859A249BBE}"/>
          </ac:spMkLst>
        </pc:spChg>
        <pc:spChg chg="add mod">
          <ac:chgData name="Alfred Smith" userId="3c60a3631c0db8ad" providerId="LiveId" clId="{2CC7CA28-B9CD-434B-B11C-29535D46AFCE}" dt="2023-01-23T12:29:54.725" v="8"/>
          <ac:spMkLst>
            <pc:docMk/>
            <pc:sldMk cId="3320137444" sldId="272"/>
            <ac:spMk id="5" creationId="{1E864871-0948-85E9-E5F3-B883AC2E57D0}"/>
          </ac:spMkLst>
        </pc:spChg>
      </pc:sldChg>
      <pc:sldChg chg="modSp mod modTransition">
        <pc:chgData name="Alfred Smith" userId="3c60a3631c0db8ad" providerId="LiveId" clId="{2CC7CA28-B9CD-434B-B11C-29535D46AFCE}" dt="2023-01-23T12:30:28.631" v="15"/>
        <pc:sldMkLst>
          <pc:docMk/>
          <pc:sldMk cId="1398737668" sldId="276"/>
        </pc:sldMkLst>
        <pc:spChg chg="mod">
          <ac:chgData name="Alfred Smith" userId="3c60a3631c0db8ad" providerId="LiveId" clId="{2CC7CA28-B9CD-434B-B11C-29535D46AFCE}" dt="2023-01-23T12:30:07.126" v="9"/>
          <ac:spMkLst>
            <pc:docMk/>
            <pc:sldMk cId="1398737668" sldId="276"/>
            <ac:spMk id="4" creationId="{B45C895E-0ECF-40C2-BDA4-9F623A568767}"/>
          </ac:spMkLst>
        </pc:spChg>
      </pc:sldChg>
      <pc:sldChg chg="modSp mod modTransition">
        <pc:chgData name="Alfred Smith" userId="3c60a3631c0db8ad" providerId="LiveId" clId="{2CC7CA28-B9CD-434B-B11C-29535D46AFCE}" dt="2023-01-23T12:30:28.631" v="15"/>
        <pc:sldMkLst>
          <pc:docMk/>
          <pc:sldMk cId="591090414" sldId="277"/>
        </pc:sldMkLst>
        <pc:spChg chg="mod">
          <ac:chgData name="Alfred Smith" userId="3c60a3631c0db8ad" providerId="LiveId" clId="{2CC7CA28-B9CD-434B-B11C-29535D46AFCE}" dt="2023-01-23T12:30:10.658" v="10"/>
          <ac:spMkLst>
            <pc:docMk/>
            <pc:sldMk cId="591090414" sldId="277"/>
            <ac:spMk id="4" creationId="{6D875852-14EA-4570-BDC5-CEB2C7E5D451}"/>
          </ac:spMkLst>
        </pc:spChg>
      </pc:sldChg>
      <pc:sldChg chg="modSp mod modTransition">
        <pc:chgData name="Alfred Smith" userId="3c60a3631c0db8ad" providerId="LiveId" clId="{2CC7CA28-B9CD-434B-B11C-29535D46AFCE}" dt="2023-01-23T12:30:28.631" v="15"/>
        <pc:sldMkLst>
          <pc:docMk/>
          <pc:sldMk cId="3223557226" sldId="278"/>
        </pc:sldMkLst>
        <pc:spChg chg="mod">
          <ac:chgData name="Alfred Smith" userId="3c60a3631c0db8ad" providerId="LiveId" clId="{2CC7CA28-B9CD-434B-B11C-29535D46AFCE}" dt="2023-01-23T12:30:13.640" v="11"/>
          <ac:spMkLst>
            <pc:docMk/>
            <pc:sldMk cId="3223557226" sldId="278"/>
            <ac:spMk id="4" creationId="{530687EF-6B7E-4A9A-9574-187C1AD4AD90}"/>
          </ac:spMkLst>
        </pc:spChg>
      </pc:sldChg>
      <pc:sldChg chg="modSp mod modTransition">
        <pc:chgData name="Alfred Smith" userId="3c60a3631c0db8ad" providerId="LiveId" clId="{2CC7CA28-B9CD-434B-B11C-29535D46AFCE}" dt="2023-01-23T12:30:28.631" v="15"/>
        <pc:sldMkLst>
          <pc:docMk/>
          <pc:sldMk cId="3035958981" sldId="279"/>
        </pc:sldMkLst>
        <pc:spChg chg="mod">
          <ac:chgData name="Alfred Smith" userId="3c60a3631c0db8ad" providerId="LiveId" clId="{2CC7CA28-B9CD-434B-B11C-29535D46AFCE}" dt="2023-01-23T12:30:16.302" v="12"/>
          <ac:spMkLst>
            <pc:docMk/>
            <pc:sldMk cId="3035958981" sldId="279"/>
            <ac:spMk id="4" creationId="{02EF2814-E494-4821-87FF-38BA45B4AD54}"/>
          </ac:spMkLst>
        </pc:spChg>
      </pc:sldChg>
      <pc:sldChg chg="modSp mod modTransition">
        <pc:chgData name="Alfred Smith" userId="3c60a3631c0db8ad" providerId="LiveId" clId="{2CC7CA28-B9CD-434B-B11C-29535D46AFCE}" dt="2023-01-23T12:30:28.631" v="15"/>
        <pc:sldMkLst>
          <pc:docMk/>
          <pc:sldMk cId="496247051" sldId="280"/>
        </pc:sldMkLst>
        <pc:spChg chg="mod">
          <ac:chgData name="Alfred Smith" userId="3c60a3631c0db8ad" providerId="LiveId" clId="{2CC7CA28-B9CD-434B-B11C-29535D46AFCE}" dt="2023-01-23T12:30:19.047" v="13"/>
          <ac:spMkLst>
            <pc:docMk/>
            <pc:sldMk cId="496247051" sldId="280"/>
            <ac:spMk id="4" creationId="{534DED23-5091-4946-86A3-39D23BCC3E0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B0F0CF-5216-48C8-BB01-DFB498AC476A}" type="datetimeFigureOut">
              <a:rPr lang="en-IN" smtClean="0"/>
              <a:t>23-01-2023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60D4ED-142E-4FBD-8900-A6A630C72C8A}" type="slidenum">
              <a:rPr lang="en-IN" smtClean="0"/>
              <a:t>‹#›</a:t>
            </a:fld>
            <a:endParaRPr lang="en-IN"/>
          </a:p>
        </p:txBody>
      </p:sp>
    </p:spTree>
    <p:extLst>
      <p:ext uri="{BB962C8B-B14F-4D97-AF65-F5344CB8AC3E}">
        <p14:creationId xmlns:p14="http://schemas.microsoft.com/office/powerpoint/2010/main" val="2769510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5A60D4ED-142E-4FBD-8900-A6A630C72C8A}" type="slidenum">
              <a:rPr lang="en-IN" smtClean="0"/>
              <a:t>1</a:t>
            </a:fld>
            <a:endParaRPr lang="en-IN"/>
          </a:p>
        </p:txBody>
      </p:sp>
    </p:spTree>
    <p:extLst>
      <p:ext uri="{BB962C8B-B14F-4D97-AF65-F5344CB8AC3E}">
        <p14:creationId xmlns:p14="http://schemas.microsoft.com/office/powerpoint/2010/main" val="3905573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CD0E8-4FCD-4197-AEC8-3C19B1196D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9FF7B2E-2BA0-40CA-A93D-B5ADE68803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85C9C2E5-C492-43A5-80ED-5D9872B09608}"/>
              </a:ext>
            </a:extLst>
          </p:cNvPr>
          <p:cNvSpPr>
            <a:spLocks noGrp="1"/>
          </p:cNvSpPr>
          <p:nvPr>
            <p:ph type="dt" sz="half" idx="10"/>
          </p:nvPr>
        </p:nvSpPr>
        <p:spPr/>
        <p:txBody>
          <a:bodyPr/>
          <a:lstStyle/>
          <a:p>
            <a:fld id="{4FDCBD42-8EEC-4DCC-BF2C-7FB34E7E3345}" type="datetimeFigureOut">
              <a:rPr lang="en-ZA" smtClean="0"/>
              <a:t>2023/01/23</a:t>
            </a:fld>
            <a:endParaRPr lang="en-ZA"/>
          </a:p>
        </p:txBody>
      </p:sp>
      <p:sp>
        <p:nvSpPr>
          <p:cNvPr id="5" name="Footer Placeholder 4">
            <a:extLst>
              <a:ext uri="{FF2B5EF4-FFF2-40B4-BE49-F238E27FC236}">
                <a16:creationId xmlns:a16="http://schemas.microsoft.com/office/drawing/2014/main" id="{E31FC044-D9E9-4546-9C26-EE4C283BC5D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77FE7FB-C6A0-4258-96A3-CCC8CFC6C565}"/>
              </a:ext>
            </a:extLst>
          </p:cNvPr>
          <p:cNvSpPr>
            <a:spLocks noGrp="1"/>
          </p:cNvSpPr>
          <p:nvPr>
            <p:ph type="sldNum" sz="quarter" idx="12"/>
          </p:nvPr>
        </p:nvSpPr>
        <p:spPr/>
        <p:txBody>
          <a:bodyPr/>
          <a:lstStyle/>
          <a:p>
            <a:fld id="{479FE6A2-1845-4BD9-9488-93ECA77C5A4C}" type="slidenum">
              <a:rPr lang="en-ZA" smtClean="0"/>
              <a:t>‹#›</a:t>
            </a:fld>
            <a:endParaRPr lang="en-ZA"/>
          </a:p>
        </p:txBody>
      </p:sp>
    </p:spTree>
    <p:extLst>
      <p:ext uri="{BB962C8B-B14F-4D97-AF65-F5344CB8AC3E}">
        <p14:creationId xmlns:p14="http://schemas.microsoft.com/office/powerpoint/2010/main" val="523210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82D6B-1765-4A4F-808E-72A3369D54A8}"/>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5D204053-1D82-43D2-BF67-AE1EC55C3F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E414C41-A3D1-4FB9-9CAD-DFDCE0DAAE68}"/>
              </a:ext>
            </a:extLst>
          </p:cNvPr>
          <p:cNvSpPr>
            <a:spLocks noGrp="1"/>
          </p:cNvSpPr>
          <p:nvPr>
            <p:ph type="dt" sz="half" idx="10"/>
          </p:nvPr>
        </p:nvSpPr>
        <p:spPr/>
        <p:txBody>
          <a:bodyPr/>
          <a:lstStyle/>
          <a:p>
            <a:fld id="{4FDCBD42-8EEC-4DCC-BF2C-7FB34E7E3345}" type="datetimeFigureOut">
              <a:rPr lang="en-ZA" smtClean="0"/>
              <a:t>2023/01/23</a:t>
            </a:fld>
            <a:endParaRPr lang="en-ZA"/>
          </a:p>
        </p:txBody>
      </p:sp>
      <p:sp>
        <p:nvSpPr>
          <p:cNvPr id="5" name="Footer Placeholder 4">
            <a:extLst>
              <a:ext uri="{FF2B5EF4-FFF2-40B4-BE49-F238E27FC236}">
                <a16:creationId xmlns:a16="http://schemas.microsoft.com/office/drawing/2014/main" id="{F73C9582-92FE-48E5-9E3C-7D06EFF29EB5}"/>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F1A9172-9C26-4A6E-93D2-CEEF428CC7A0}"/>
              </a:ext>
            </a:extLst>
          </p:cNvPr>
          <p:cNvSpPr>
            <a:spLocks noGrp="1"/>
          </p:cNvSpPr>
          <p:nvPr>
            <p:ph type="sldNum" sz="quarter" idx="12"/>
          </p:nvPr>
        </p:nvSpPr>
        <p:spPr/>
        <p:txBody>
          <a:bodyPr/>
          <a:lstStyle/>
          <a:p>
            <a:fld id="{479FE6A2-1845-4BD9-9488-93ECA77C5A4C}" type="slidenum">
              <a:rPr lang="en-ZA" smtClean="0"/>
              <a:t>‹#›</a:t>
            </a:fld>
            <a:endParaRPr lang="en-ZA"/>
          </a:p>
        </p:txBody>
      </p:sp>
    </p:spTree>
    <p:extLst>
      <p:ext uri="{BB962C8B-B14F-4D97-AF65-F5344CB8AC3E}">
        <p14:creationId xmlns:p14="http://schemas.microsoft.com/office/powerpoint/2010/main" val="3382935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F065C8-A8CE-48FD-A06B-49FC06791F7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F25DD46F-70AC-487E-9060-4565B3C917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FE42473-BD6C-4ED6-BEC9-7F38034462B4}"/>
              </a:ext>
            </a:extLst>
          </p:cNvPr>
          <p:cNvSpPr>
            <a:spLocks noGrp="1"/>
          </p:cNvSpPr>
          <p:nvPr>
            <p:ph type="dt" sz="half" idx="10"/>
          </p:nvPr>
        </p:nvSpPr>
        <p:spPr/>
        <p:txBody>
          <a:bodyPr/>
          <a:lstStyle/>
          <a:p>
            <a:fld id="{4FDCBD42-8EEC-4DCC-BF2C-7FB34E7E3345}" type="datetimeFigureOut">
              <a:rPr lang="en-ZA" smtClean="0"/>
              <a:t>2023/01/23</a:t>
            </a:fld>
            <a:endParaRPr lang="en-ZA"/>
          </a:p>
        </p:txBody>
      </p:sp>
      <p:sp>
        <p:nvSpPr>
          <p:cNvPr id="5" name="Footer Placeholder 4">
            <a:extLst>
              <a:ext uri="{FF2B5EF4-FFF2-40B4-BE49-F238E27FC236}">
                <a16:creationId xmlns:a16="http://schemas.microsoft.com/office/drawing/2014/main" id="{9A879709-1DA2-4E5E-9788-F3DC5C39E60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24E700A2-9831-4EC3-99AF-B7848E576406}"/>
              </a:ext>
            </a:extLst>
          </p:cNvPr>
          <p:cNvSpPr>
            <a:spLocks noGrp="1"/>
          </p:cNvSpPr>
          <p:nvPr>
            <p:ph type="sldNum" sz="quarter" idx="12"/>
          </p:nvPr>
        </p:nvSpPr>
        <p:spPr/>
        <p:txBody>
          <a:bodyPr/>
          <a:lstStyle/>
          <a:p>
            <a:fld id="{479FE6A2-1845-4BD9-9488-93ECA77C5A4C}" type="slidenum">
              <a:rPr lang="en-ZA" smtClean="0"/>
              <a:t>‹#›</a:t>
            </a:fld>
            <a:endParaRPr lang="en-ZA"/>
          </a:p>
        </p:txBody>
      </p:sp>
    </p:spTree>
    <p:extLst>
      <p:ext uri="{BB962C8B-B14F-4D97-AF65-F5344CB8AC3E}">
        <p14:creationId xmlns:p14="http://schemas.microsoft.com/office/powerpoint/2010/main" val="2656865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0BDEB-4C84-45C1-A593-07C4508F366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6C0E3D48-822A-4650-8171-A8BD5E2F22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7A2B12A-A450-49A1-AF10-DF71A59C408C}"/>
              </a:ext>
            </a:extLst>
          </p:cNvPr>
          <p:cNvSpPr>
            <a:spLocks noGrp="1"/>
          </p:cNvSpPr>
          <p:nvPr>
            <p:ph type="dt" sz="half" idx="10"/>
          </p:nvPr>
        </p:nvSpPr>
        <p:spPr/>
        <p:txBody>
          <a:bodyPr/>
          <a:lstStyle/>
          <a:p>
            <a:fld id="{4FDCBD42-8EEC-4DCC-BF2C-7FB34E7E3345}" type="datetimeFigureOut">
              <a:rPr lang="en-ZA" smtClean="0"/>
              <a:t>2023/01/23</a:t>
            </a:fld>
            <a:endParaRPr lang="en-ZA"/>
          </a:p>
        </p:txBody>
      </p:sp>
      <p:sp>
        <p:nvSpPr>
          <p:cNvPr id="5" name="Footer Placeholder 4">
            <a:extLst>
              <a:ext uri="{FF2B5EF4-FFF2-40B4-BE49-F238E27FC236}">
                <a16:creationId xmlns:a16="http://schemas.microsoft.com/office/drawing/2014/main" id="{8C600DD1-95BD-4E34-9CF6-73C11103603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8261A6A-8075-43F9-8E54-EF1176922B92}"/>
              </a:ext>
            </a:extLst>
          </p:cNvPr>
          <p:cNvSpPr>
            <a:spLocks noGrp="1"/>
          </p:cNvSpPr>
          <p:nvPr>
            <p:ph type="sldNum" sz="quarter" idx="12"/>
          </p:nvPr>
        </p:nvSpPr>
        <p:spPr/>
        <p:txBody>
          <a:bodyPr/>
          <a:lstStyle/>
          <a:p>
            <a:fld id="{479FE6A2-1845-4BD9-9488-93ECA77C5A4C}" type="slidenum">
              <a:rPr lang="en-ZA" smtClean="0"/>
              <a:t>‹#›</a:t>
            </a:fld>
            <a:endParaRPr lang="en-ZA"/>
          </a:p>
        </p:txBody>
      </p:sp>
    </p:spTree>
    <p:extLst>
      <p:ext uri="{BB962C8B-B14F-4D97-AF65-F5344CB8AC3E}">
        <p14:creationId xmlns:p14="http://schemas.microsoft.com/office/powerpoint/2010/main" val="3902802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62620-7992-488A-AB17-D54E08EEE3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256B4F1D-B9C7-4779-99A0-75649AAA44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5EED19-2F8B-4D15-9B29-9E82EDBBBC84}"/>
              </a:ext>
            </a:extLst>
          </p:cNvPr>
          <p:cNvSpPr>
            <a:spLocks noGrp="1"/>
          </p:cNvSpPr>
          <p:nvPr>
            <p:ph type="dt" sz="half" idx="10"/>
          </p:nvPr>
        </p:nvSpPr>
        <p:spPr/>
        <p:txBody>
          <a:bodyPr/>
          <a:lstStyle/>
          <a:p>
            <a:fld id="{4FDCBD42-8EEC-4DCC-BF2C-7FB34E7E3345}" type="datetimeFigureOut">
              <a:rPr lang="en-ZA" smtClean="0"/>
              <a:t>2023/01/23</a:t>
            </a:fld>
            <a:endParaRPr lang="en-ZA"/>
          </a:p>
        </p:txBody>
      </p:sp>
      <p:sp>
        <p:nvSpPr>
          <p:cNvPr id="5" name="Footer Placeholder 4">
            <a:extLst>
              <a:ext uri="{FF2B5EF4-FFF2-40B4-BE49-F238E27FC236}">
                <a16:creationId xmlns:a16="http://schemas.microsoft.com/office/drawing/2014/main" id="{47398D0A-FF36-4B1B-9CB4-1CB05BCB8FD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0254981-735E-46B0-A1B8-41203009043C}"/>
              </a:ext>
            </a:extLst>
          </p:cNvPr>
          <p:cNvSpPr>
            <a:spLocks noGrp="1"/>
          </p:cNvSpPr>
          <p:nvPr>
            <p:ph type="sldNum" sz="quarter" idx="12"/>
          </p:nvPr>
        </p:nvSpPr>
        <p:spPr/>
        <p:txBody>
          <a:bodyPr/>
          <a:lstStyle/>
          <a:p>
            <a:fld id="{479FE6A2-1845-4BD9-9488-93ECA77C5A4C}" type="slidenum">
              <a:rPr lang="en-ZA" smtClean="0"/>
              <a:t>‹#›</a:t>
            </a:fld>
            <a:endParaRPr lang="en-ZA"/>
          </a:p>
        </p:txBody>
      </p:sp>
    </p:spTree>
    <p:extLst>
      <p:ext uri="{BB962C8B-B14F-4D97-AF65-F5344CB8AC3E}">
        <p14:creationId xmlns:p14="http://schemas.microsoft.com/office/powerpoint/2010/main" val="4081553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5A3CE-19B5-4F69-A403-2205C2C5A614}"/>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A6A2FA9-DFA3-4C0D-97E5-B0FD243D07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A3BDB7E4-EFBF-48F0-AE46-55E08C3DCA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4822C779-92A2-4232-8D1E-DF3954F2FB4B}"/>
              </a:ext>
            </a:extLst>
          </p:cNvPr>
          <p:cNvSpPr>
            <a:spLocks noGrp="1"/>
          </p:cNvSpPr>
          <p:nvPr>
            <p:ph type="dt" sz="half" idx="10"/>
          </p:nvPr>
        </p:nvSpPr>
        <p:spPr/>
        <p:txBody>
          <a:bodyPr/>
          <a:lstStyle/>
          <a:p>
            <a:fld id="{4FDCBD42-8EEC-4DCC-BF2C-7FB34E7E3345}" type="datetimeFigureOut">
              <a:rPr lang="en-ZA" smtClean="0"/>
              <a:t>2023/01/23</a:t>
            </a:fld>
            <a:endParaRPr lang="en-ZA"/>
          </a:p>
        </p:txBody>
      </p:sp>
      <p:sp>
        <p:nvSpPr>
          <p:cNvPr id="6" name="Footer Placeholder 5">
            <a:extLst>
              <a:ext uri="{FF2B5EF4-FFF2-40B4-BE49-F238E27FC236}">
                <a16:creationId xmlns:a16="http://schemas.microsoft.com/office/drawing/2014/main" id="{CBBACB78-F563-4F35-9BC0-5D86B350981C}"/>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B52A765B-D16F-4AE4-B985-D965A622BC48}"/>
              </a:ext>
            </a:extLst>
          </p:cNvPr>
          <p:cNvSpPr>
            <a:spLocks noGrp="1"/>
          </p:cNvSpPr>
          <p:nvPr>
            <p:ph type="sldNum" sz="quarter" idx="12"/>
          </p:nvPr>
        </p:nvSpPr>
        <p:spPr/>
        <p:txBody>
          <a:bodyPr/>
          <a:lstStyle/>
          <a:p>
            <a:fld id="{479FE6A2-1845-4BD9-9488-93ECA77C5A4C}" type="slidenum">
              <a:rPr lang="en-ZA" smtClean="0"/>
              <a:t>‹#›</a:t>
            </a:fld>
            <a:endParaRPr lang="en-ZA"/>
          </a:p>
        </p:txBody>
      </p:sp>
    </p:spTree>
    <p:extLst>
      <p:ext uri="{BB962C8B-B14F-4D97-AF65-F5344CB8AC3E}">
        <p14:creationId xmlns:p14="http://schemas.microsoft.com/office/powerpoint/2010/main" val="3441615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641EF-5C7B-43D2-A48B-FA96AF8FE970}"/>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BD300D0-AEB1-4BA7-9E26-7DACD1E269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BEB015-4809-486F-B577-863C63C415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3689F42D-0831-48B5-BB80-DD533204F9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DCCB66-0E13-4948-B55E-EC78A93AFB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2076B8D-3636-4467-B8E2-0E66F4E5ED18}"/>
              </a:ext>
            </a:extLst>
          </p:cNvPr>
          <p:cNvSpPr>
            <a:spLocks noGrp="1"/>
          </p:cNvSpPr>
          <p:nvPr>
            <p:ph type="dt" sz="half" idx="10"/>
          </p:nvPr>
        </p:nvSpPr>
        <p:spPr/>
        <p:txBody>
          <a:bodyPr/>
          <a:lstStyle/>
          <a:p>
            <a:fld id="{4FDCBD42-8EEC-4DCC-BF2C-7FB34E7E3345}" type="datetimeFigureOut">
              <a:rPr lang="en-ZA" smtClean="0"/>
              <a:t>2023/01/23</a:t>
            </a:fld>
            <a:endParaRPr lang="en-ZA"/>
          </a:p>
        </p:txBody>
      </p:sp>
      <p:sp>
        <p:nvSpPr>
          <p:cNvPr id="8" name="Footer Placeholder 7">
            <a:extLst>
              <a:ext uri="{FF2B5EF4-FFF2-40B4-BE49-F238E27FC236}">
                <a16:creationId xmlns:a16="http://schemas.microsoft.com/office/drawing/2014/main" id="{C55AAD3B-B651-469A-8CE9-9271108761F3}"/>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5FD3BB9F-6BA5-4B2C-88F8-EA11C6EF1F8C}"/>
              </a:ext>
            </a:extLst>
          </p:cNvPr>
          <p:cNvSpPr>
            <a:spLocks noGrp="1"/>
          </p:cNvSpPr>
          <p:nvPr>
            <p:ph type="sldNum" sz="quarter" idx="12"/>
          </p:nvPr>
        </p:nvSpPr>
        <p:spPr/>
        <p:txBody>
          <a:bodyPr/>
          <a:lstStyle/>
          <a:p>
            <a:fld id="{479FE6A2-1845-4BD9-9488-93ECA77C5A4C}" type="slidenum">
              <a:rPr lang="en-ZA" smtClean="0"/>
              <a:t>‹#›</a:t>
            </a:fld>
            <a:endParaRPr lang="en-ZA"/>
          </a:p>
        </p:txBody>
      </p:sp>
    </p:spTree>
    <p:extLst>
      <p:ext uri="{BB962C8B-B14F-4D97-AF65-F5344CB8AC3E}">
        <p14:creationId xmlns:p14="http://schemas.microsoft.com/office/powerpoint/2010/main" val="2668070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6D07C-4442-42B8-8D7D-990A05902FC9}"/>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D81445DA-AA51-441D-943A-AABAEE5C0A97}"/>
              </a:ext>
            </a:extLst>
          </p:cNvPr>
          <p:cNvSpPr>
            <a:spLocks noGrp="1"/>
          </p:cNvSpPr>
          <p:nvPr>
            <p:ph type="dt" sz="half" idx="10"/>
          </p:nvPr>
        </p:nvSpPr>
        <p:spPr/>
        <p:txBody>
          <a:bodyPr/>
          <a:lstStyle/>
          <a:p>
            <a:fld id="{4FDCBD42-8EEC-4DCC-BF2C-7FB34E7E3345}" type="datetimeFigureOut">
              <a:rPr lang="en-ZA" smtClean="0"/>
              <a:t>2023/01/23</a:t>
            </a:fld>
            <a:endParaRPr lang="en-ZA"/>
          </a:p>
        </p:txBody>
      </p:sp>
      <p:sp>
        <p:nvSpPr>
          <p:cNvPr id="4" name="Footer Placeholder 3">
            <a:extLst>
              <a:ext uri="{FF2B5EF4-FFF2-40B4-BE49-F238E27FC236}">
                <a16:creationId xmlns:a16="http://schemas.microsoft.com/office/drawing/2014/main" id="{10BC9EC7-B3C2-43EF-8F8E-9B7C02F1553D}"/>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67C903F9-A907-40A0-8C00-75A21AA7C912}"/>
              </a:ext>
            </a:extLst>
          </p:cNvPr>
          <p:cNvSpPr>
            <a:spLocks noGrp="1"/>
          </p:cNvSpPr>
          <p:nvPr>
            <p:ph type="sldNum" sz="quarter" idx="12"/>
          </p:nvPr>
        </p:nvSpPr>
        <p:spPr/>
        <p:txBody>
          <a:bodyPr/>
          <a:lstStyle/>
          <a:p>
            <a:fld id="{479FE6A2-1845-4BD9-9488-93ECA77C5A4C}" type="slidenum">
              <a:rPr lang="en-ZA" smtClean="0"/>
              <a:t>‹#›</a:t>
            </a:fld>
            <a:endParaRPr lang="en-ZA"/>
          </a:p>
        </p:txBody>
      </p:sp>
    </p:spTree>
    <p:extLst>
      <p:ext uri="{BB962C8B-B14F-4D97-AF65-F5344CB8AC3E}">
        <p14:creationId xmlns:p14="http://schemas.microsoft.com/office/powerpoint/2010/main" val="1060536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90915F-FF6D-44A4-B6CB-09B9B790B6D1}"/>
              </a:ext>
            </a:extLst>
          </p:cNvPr>
          <p:cNvSpPr>
            <a:spLocks noGrp="1"/>
          </p:cNvSpPr>
          <p:nvPr>
            <p:ph type="dt" sz="half" idx="10"/>
          </p:nvPr>
        </p:nvSpPr>
        <p:spPr/>
        <p:txBody>
          <a:bodyPr/>
          <a:lstStyle/>
          <a:p>
            <a:fld id="{4FDCBD42-8EEC-4DCC-BF2C-7FB34E7E3345}" type="datetimeFigureOut">
              <a:rPr lang="en-ZA" smtClean="0"/>
              <a:t>2023/01/23</a:t>
            </a:fld>
            <a:endParaRPr lang="en-ZA"/>
          </a:p>
        </p:txBody>
      </p:sp>
      <p:sp>
        <p:nvSpPr>
          <p:cNvPr id="3" name="Footer Placeholder 2">
            <a:extLst>
              <a:ext uri="{FF2B5EF4-FFF2-40B4-BE49-F238E27FC236}">
                <a16:creationId xmlns:a16="http://schemas.microsoft.com/office/drawing/2014/main" id="{8F9D43F6-D91F-4F8C-B533-2B1A5094EE4B}"/>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9AAD7695-9F20-4439-89C3-2097C591C1BD}"/>
              </a:ext>
            </a:extLst>
          </p:cNvPr>
          <p:cNvSpPr>
            <a:spLocks noGrp="1"/>
          </p:cNvSpPr>
          <p:nvPr>
            <p:ph type="sldNum" sz="quarter" idx="12"/>
          </p:nvPr>
        </p:nvSpPr>
        <p:spPr/>
        <p:txBody>
          <a:bodyPr/>
          <a:lstStyle/>
          <a:p>
            <a:fld id="{479FE6A2-1845-4BD9-9488-93ECA77C5A4C}" type="slidenum">
              <a:rPr lang="en-ZA" smtClean="0"/>
              <a:t>‹#›</a:t>
            </a:fld>
            <a:endParaRPr lang="en-ZA"/>
          </a:p>
        </p:txBody>
      </p:sp>
    </p:spTree>
    <p:extLst>
      <p:ext uri="{BB962C8B-B14F-4D97-AF65-F5344CB8AC3E}">
        <p14:creationId xmlns:p14="http://schemas.microsoft.com/office/powerpoint/2010/main" val="1500212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A8886-7C4F-4C45-90C8-268AA00C8E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D9667BB8-3D4D-4D45-B796-10DB041B19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60EA3381-D5B0-4309-99A5-739C0498C3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B44264-13EC-40B0-84FC-1E1FEBD6E2DA}"/>
              </a:ext>
            </a:extLst>
          </p:cNvPr>
          <p:cNvSpPr>
            <a:spLocks noGrp="1"/>
          </p:cNvSpPr>
          <p:nvPr>
            <p:ph type="dt" sz="half" idx="10"/>
          </p:nvPr>
        </p:nvSpPr>
        <p:spPr/>
        <p:txBody>
          <a:bodyPr/>
          <a:lstStyle/>
          <a:p>
            <a:fld id="{4FDCBD42-8EEC-4DCC-BF2C-7FB34E7E3345}" type="datetimeFigureOut">
              <a:rPr lang="en-ZA" smtClean="0"/>
              <a:t>2023/01/23</a:t>
            </a:fld>
            <a:endParaRPr lang="en-ZA"/>
          </a:p>
        </p:txBody>
      </p:sp>
      <p:sp>
        <p:nvSpPr>
          <p:cNvPr id="6" name="Footer Placeholder 5">
            <a:extLst>
              <a:ext uri="{FF2B5EF4-FFF2-40B4-BE49-F238E27FC236}">
                <a16:creationId xmlns:a16="http://schemas.microsoft.com/office/drawing/2014/main" id="{5C5091D5-9BAC-480A-8DFE-330E12F7DC06}"/>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7A23C02-8D85-4FDD-BB8C-80C0A6231DD6}"/>
              </a:ext>
            </a:extLst>
          </p:cNvPr>
          <p:cNvSpPr>
            <a:spLocks noGrp="1"/>
          </p:cNvSpPr>
          <p:nvPr>
            <p:ph type="sldNum" sz="quarter" idx="12"/>
          </p:nvPr>
        </p:nvSpPr>
        <p:spPr/>
        <p:txBody>
          <a:bodyPr/>
          <a:lstStyle/>
          <a:p>
            <a:fld id="{479FE6A2-1845-4BD9-9488-93ECA77C5A4C}" type="slidenum">
              <a:rPr lang="en-ZA" smtClean="0"/>
              <a:t>‹#›</a:t>
            </a:fld>
            <a:endParaRPr lang="en-ZA"/>
          </a:p>
        </p:txBody>
      </p:sp>
    </p:spTree>
    <p:extLst>
      <p:ext uri="{BB962C8B-B14F-4D97-AF65-F5344CB8AC3E}">
        <p14:creationId xmlns:p14="http://schemas.microsoft.com/office/powerpoint/2010/main" val="783621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7FE65-130B-4CE3-8611-2D64C30FFB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EC8A6B70-C174-4843-BC71-23DA662AFC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1861FB0E-A010-4A1B-8A64-EC470970C3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B4A221-B7AD-4E14-B9DD-D324656CA6A8}"/>
              </a:ext>
            </a:extLst>
          </p:cNvPr>
          <p:cNvSpPr>
            <a:spLocks noGrp="1"/>
          </p:cNvSpPr>
          <p:nvPr>
            <p:ph type="dt" sz="half" idx="10"/>
          </p:nvPr>
        </p:nvSpPr>
        <p:spPr/>
        <p:txBody>
          <a:bodyPr/>
          <a:lstStyle/>
          <a:p>
            <a:fld id="{4FDCBD42-8EEC-4DCC-BF2C-7FB34E7E3345}" type="datetimeFigureOut">
              <a:rPr lang="en-ZA" smtClean="0"/>
              <a:t>2023/01/23</a:t>
            </a:fld>
            <a:endParaRPr lang="en-ZA"/>
          </a:p>
        </p:txBody>
      </p:sp>
      <p:sp>
        <p:nvSpPr>
          <p:cNvPr id="6" name="Footer Placeholder 5">
            <a:extLst>
              <a:ext uri="{FF2B5EF4-FFF2-40B4-BE49-F238E27FC236}">
                <a16:creationId xmlns:a16="http://schemas.microsoft.com/office/drawing/2014/main" id="{8FA337AE-F318-4B3F-A0BC-4A7514AB53E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6CA9FA26-9BFD-4448-98D6-BE9FE8CB4D43}"/>
              </a:ext>
            </a:extLst>
          </p:cNvPr>
          <p:cNvSpPr>
            <a:spLocks noGrp="1"/>
          </p:cNvSpPr>
          <p:nvPr>
            <p:ph type="sldNum" sz="quarter" idx="12"/>
          </p:nvPr>
        </p:nvSpPr>
        <p:spPr/>
        <p:txBody>
          <a:bodyPr/>
          <a:lstStyle/>
          <a:p>
            <a:fld id="{479FE6A2-1845-4BD9-9488-93ECA77C5A4C}" type="slidenum">
              <a:rPr lang="en-ZA" smtClean="0"/>
              <a:t>‹#›</a:t>
            </a:fld>
            <a:endParaRPr lang="en-ZA"/>
          </a:p>
        </p:txBody>
      </p:sp>
    </p:spTree>
    <p:extLst>
      <p:ext uri="{BB962C8B-B14F-4D97-AF65-F5344CB8AC3E}">
        <p14:creationId xmlns:p14="http://schemas.microsoft.com/office/powerpoint/2010/main" val="639947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9770E0-250F-4621-A3D0-41E31740B1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C7981FFA-E20B-4517-8010-DFE6161654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1F2A3FE-F6E6-4F0D-B6DB-C2F9618316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DCBD42-8EEC-4DCC-BF2C-7FB34E7E3345}" type="datetimeFigureOut">
              <a:rPr lang="en-ZA" smtClean="0"/>
              <a:t>2023/01/23</a:t>
            </a:fld>
            <a:endParaRPr lang="en-ZA"/>
          </a:p>
        </p:txBody>
      </p:sp>
      <p:sp>
        <p:nvSpPr>
          <p:cNvPr id="5" name="Footer Placeholder 4">
            <a:extLst>
              <a:ext uri="{FF2B5EF4-FFF2-40B4-BE49-F238E27FC236}">
                <a16:creationId xmlns:a16="http://schemas.microsoft.com/office/drawing/2014/main" id="{AAE1942F-DDD4-4D6B-8273-3746E350EB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87B61C73-0CE1-4108-932D-4220347D04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9FE6A2-1845-4BD9-9488-93ECA77C5A4C}" type="slidenum">
              <a:rPr lang="en-ZA" smtClean="0"/>
              <a:t>‹#›</a:t>
            </a:fld>
            <a:endParaRPr lang="en-ZA"/>
          </a:p>
        </p:txBody>
      </p:sp>
    </p:spTree>
    <p:extLst>
      <p:ext uri="{BB962C8B-B14F-4D97-AF65-F5344CB8AC3E}">
        <p14:creationId xmlns:p14="http://schemas.microsoft.com/office/powerpoint/2010/main" val="2267081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20920-4A36-4AA8-8AC9-7B3B6FF4CFB9}"/>
              </a:ext>
            </a:extLst>
          </p:cNvPr>
          <p:cNvSpPr>
            <a:spLocks noGrp="1"/>
          </p:cNvSpPr>
          <p:nvPr>
            <p:ph type="title"/>
          </p:nvPr>
        </p:nvSpPr>
        <p:spPr/>
        <p:txBody>
          <a:bodyPr/>
          <a:lstStyle/>
          <a:p>
            <a:r>
              <a:rPr lang="en-IN"/>
              <a:t>11-4</a:t>
            </a:r>
            <a:endParaRPr lang="en-IN" dirty="0"/>
          </a:p>
        </p:txBody>
      </p:sp>
      <p:sp>
        <p:nvSpPr>
          <p:cNvPr id="3" name="Content Placeholder 2">
            <a:extLst>
              <a:ext uri="{FF2B5EF4-FFF2-40B4-BE49-F238E27FC236}">
                <a16:creationId xmlns:a16="http://schemas.microsoft.com/office/drawing/2014/main" id="{BBF80735-D9BA-4E0E-BE75-242C3D1A932C}"/>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982156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838C3-ED31-49C4-9D4D-62249713C28F}"/>
              </a:ext>
            </a:extLst>
          </p:cNvPr>
          <p:cNvPicPr>
            <a:picLocks noChangeAspect="1"/>
          </p:cNvPicPr>
          <p:nvPr/>
        </p:nvPicPr>
        <p:blipFill>
          <a:blip r:embed="rId2"/>
          <a:stretch>
            <a:fillRect/>
          </a:stretch>
        </p:blipFill>
        <p:spPr>
          <a:xfrm>
            <a:off x="-37301" y="0"/>
            <a:ext cx="12229301" cy="6858000"/>
          </a:xfrm>
          <a:prstGeom prst="rect">
            <a:avLst/>
          </a:prstGeom>
        </p:spPr>
      </p:pic>
      <p:sp>
        <p:nvSpPr>
          <p:cNvPr id="4" name="TextBox 3">
            <a:extLst>
              <a:ext uri="{FF2B5EF4-FFF2-40B4-BE49-F238E27FC236}">
                <a16:creationId xmlns:a16="http://schemas.microsoft.com/office/drawing/2014/main" id="{530687EF-6B7E-4A9A-9574-187C1AD4AD90}"/>
              </a:ext>
            </a:extLst>
          </p:cNvPr>
          <p:cNvSpPr txBox="1"/>
          <p:nvPr/>
        </p:nvSpPr>
        <p:spPr>
          <a:xfrm>
            <a:off x="0" y="0"/>
            <a:ext cx="3116424" cy="584775"/>
          </a:xfrm>
          <a:prstGeom prst="rect">
            <a:avLst/>
          </a:prstGeom>
          <a:noFill/>
        </p:spPr>
        <p:txBody>
          <a:bodyPr wrap="square" rtlCol="0">
            <a:spAutoFit/>
          </a:bodyPr>
          <a:lstStyle/>
          <a:p>
            <a:pPr algn="ctr"/>
            <a:r>
              <a:rPr lang="en-US" sz="3200" dirty="0">
                <a:solidFill>
                  <a:schemeClr val="bg1"/>
                </a:solidFill>
              </a:rPr>
              <a:t>Numbers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23557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7The people came to Moses, and said, “We have sinned, because we have spoken against Yahweh and against you. Pray to Yahweh, that he take away the serpents from us.” Moses prayed for the people.</a:t>
            </a:r>
            <a:endParaRPr lang="en-ZA" dirty="0"/>
          </a:p>
        </p:txBody>
      </p:sp>
      <p:sp>
        <p:nvSpPr>
          <p:cNvPr id="2" name="TextBox 1">
            <a:extLst>
              <a:ext uri="{FF2B5EF4-FFF2-40B4-BE49-F238E27FC236}">
                <a16:creationId xmlns:a16="http://schemas.microsoft.com/office/drawing/2014/main" id="{064B1B98-AEF4-CE7B-86DD-9977111CCB1F}"/>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4108464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E29B18-91BD-4251-AD9E-5C22A10EBF57}"/>
              </a:ext>
            </a:extLst>
          </p:cNvPr>
          <p:cNvPicPr>
            <a:picLocks noChangeAspect="1"/>
          </p:cNvPicPr>
          <p:nvPr/>
        </p:nvPicPr>
        <p:blipFill>
          <a:blip r:embed="rId2"/>
          <a:stretch>
            <a:fillRect/>
          </a:stretch>
        </p:blipFill>
        <p:spPr>
          <a:xfrm>
            <a:off x="0" y="0"/>
            <a:ext cx="14795096" cy="7877908"/>
          </a:xfrm>
          <a:prstGeom prst="rect">
            <a:avLst/>
          </a:prstGeom>
        </p:spPr>
      </p:pic>
      <p:sp>
        <p:nvSpPr>
          <p:cNvPr id="4" name="TextBox 3">
            <a:extLst>
              <a:ext uri="{FF2B5EF4-FFF2-40B4-BE49-F238E27FC236}">
                <a16:creationId xmlns:a16="http://schemas.microsoft.com/office/drawing/2014/main" id="{02EF2814-E494-4821-87FF-38BA45B4AD54}"/>
              </a:ext>
            </a:extLst>
          </p:cNvPr>
          <p:cNvSpPr txBox="1"/>
          <p:nvPr/>
        </p:nvSpPr>
        <p:spPr>
          <a:xfrm>
            <a:off x="0" y="0"/>
            <a:ext cx="3116424" cy="584775"/>
          </a:xfrm>
          <a:prstGeom prst="rect">
            <a:avLst/>
          </a:prstGeom>
          <a:noFill/>
        </p:spPr>
        <p:txBody>
          <a:bodyPr wrap="square" rtlCol="0">
            <a:spAutoFit/>
          </a:bodyPr>
          <a:lstStyle/>
          <a:p>
            <a:pPr algn="ctr"/>
            <a:r>
              <a:rPr lang="en-US" sz="3200" dirty="0">
                <a:solidFill>
                  <a:schemeClr val="bg1"/>
                </a:solidFill>
              </a:rPr>
              <a:t>Numbers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35958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8Yahweh said to Moses, “Make a venomous snake, and set it on a pole. It shall happen that everyone who is bitten, when he sees it, shall live.” </a:t>
            </a:r>
            <a:endParaRPr lang="en-ZA" dirty="0"/>
          </a:p>
        </p:txBody>
      </p:sp>
      <p:sp>
        <p:nvSpPr>
          <p:cNvPr id="2" name="TextBox 1">
            <a:extLst>
              <a:ext uri="{FF2B5EF4-FFF2-40B4-BE49-F238E27FC236}">
                <a16:creationId xmlns:a16="http://schemas.microsoft.com/office/drawing/2014/main" id="{7570977E-BD1C-A82F-68DF-B53FBE6FB003}"/>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2713273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91AFA1-8AA5-4577-80BF-C46E01950E83}"/>
              </a:ext>
            </a:extLst>
          </p:cNvPr>
          <p:cNvPicPr>
            <a:picLocks noChangeAspect="1"/>
          </p:cNvPicPr>
          <p:nvPr/>
        </p:nvPicPr>
        <p:blipFill>
          <a:blip r:embed="rId2"/>
          <a:stretch>
            <a:fillRect/>
          </a:stretch>
        </p:blipFill>
        <p:spPr>
          <a:xfrm>
            <a:off x="0" y="-757813"/>
            <a:ext cx="12192000" cy="8373626"/>
          </a:xfrm>
          <a:prstGeom prst="rect">
            <a:avLst/>
          </a:prstGeom>
        </p:spPr>
      </p:pic>
      <p:sp>
        <p:nvSpPr>
          <p:cNvPr id="4" name="TextBox 3">
            <a:extLst>
              <a:ext uri="{FF2B5EF4-FFF2-40B4-BE49-F238E27FC236}">
                <a16:creationId xmlns:a16="http://schemas.microsoft.com/office/drawing/2014/main" id="{534DED23-5091-4946-86A3-39D23BCC3E0A}"/>
              </a:ext>
            </a:extLst>
          </p:cNvPr>
          <p:cNvSpPr txBox="1"/>
          <p:nvPr/>
        </p:nvSpPr>
        <p:spPr>
          <a:xfrm>
            <a:off x="0" y="0"/>
            <a:ext cx="3116424" cy="584775"/>
          </a:xfrm>
          <a:prstGeom prst="rect">
            <a:avLst/>
          </a:prstGeom>
          <a:noFill/>
        </p:spPr>
        <p:txBody>
          <a:bodyPr wrap="square" rtlCol="0">
            <a:spAutoFit/>
          </a:bodyPr>
          <a:lstStyle/>
          <a:p>
            <a:pPr algn="ctr"/>
            <a:r>
              <a:rPr lang="en-US" sz="3200" dirty="0">
                <a:solidFill>
                  <a:schemeClr val="bg1"/>
                </a:solidFill>
              </a:rPr>
              <a:t>Numbers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96247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9Moses made a serpent of bronze, and set it on the pole. If a serpent had bitten any man, when he looked at the serpent of bronze, he lived.</a:t>
            </a:r>
            <a:endParaRPr lang="en-ZA" dirty="0"/>
          </a:p>
        </p:txBody>
      </p:sp>
      <p:sp>
        <p:nvSpPr>
          <p:cNvPr id="2" name="TextBox 1">
            <a:extLst>
              <a:ext uri="{FF2B5EF4-FFF2-40B4-BE49-F238E27FC236}">
                <a16:creationId xmlns:a16="http://schemas.microsoft.com/office/drawing/2014/main" id="{F11F9A1E-0689-EABC-D880-82D8237F9673}"/>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2683668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4EB664F-BBBF-4F4D-BE66-A8597FBE8907}"/>
              </a:ext>
            </a:extLst>
          </p:cNvPr>
          <p:cNvPicPr>
            <a:picLocks noChangeAspect="1"/>
          </p:cNvPicPr>
          <p:nvPr/>
        </p:nvPicPr>
        <p:blipFill>
          <a:blip r:embed="rId2"/>
          <a:stretch>
            <a:fillRect/>
          </a:stretch>
        </p:blipFill>
        <p:spPr>
          <a:xfrm>
            <a:off x="-42810" y="0"/>
            <a:ext cx="12234809" cy="6987310"/>
          </a:xfrm>
          <a:prstGeom prst="rect">
            <a:avLst/>
          </a:prstGeom>
        </p:spPr>
      </p:pic>
      <p:sp>
        <p:nvSpPr>
          <p:cNvPr id="5" name="TextBox 4">
            <a:extLst>
              <a:ext uri="{FF2B5EF4-FFF2-40B4-BE49-F238E27FC236}">
                <a16:creationId xmlns:a16="http://schemas.microsoft.com/office/drawing/2014/main" id="{50FBB5BE-5D30-4D11-99F9-10DE8DBD8CF8}"/>
              </a:ext>
            </a:extLst>
          </p:cNvPr>
          <p:cNvSpPr txBox="1"/>
          <p:nvPr/>
        </p:nvSpPr>
        <p:spPr>
          <a:xfrm>
            <a:off x="0" y="0"/>
            <a:ext cx="3116424" cy="584775"/>
          </a:xfrm>
          <a:prstGeom prst="rect">
            <a:avLst/>
          </a:prstGeom>
          <a:noFill/>
        </p:spPr>
        <p:txBody>
          <a:bodyPr wrap="square" rtlCol="0">
            <a:spAutoFit/>
          </a:bodyPr>
          <a:lstStyle/>
          <a:p>
            <a:pPr algn="ctr"/>
            <a:r>
              <a:rPr lang="en-US" sz="3200" dirty="0">
                <a:solidFill>
                  <a:schemeClr val="bg1"/>
                </a:solidFill>
              </a:rPr>
              <a:t>Numbers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02221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F6A51-CBF5-47BC-A34C-D43CA9D4174E}"/>
              </a:ext>
            </a:extLst>
          </p:cNvPr>
          <p:cNvPicPr>
            <a:picLocks noChangeAspect="1"/>
          </p:cNvPicPr>
          <p:nvPr/>
        </p:nvPicPr>
        <p:blipFill>
          <a:blip r:embed="rId2"/>
          <a:stretch>
            <a:fillRect/>
          </a:stretch>
        </p:blipFill>
        <p:spPr>
          <a:xfrm>
            <a:off x="0" y="-1"/>
            <a:ext cx="12192000" cy="7272421"/>
          </a:xfrm>
          <a:prstGeom prst="rect">
            <a:avLst/>
          </a:prstGeom>
        </p:spPr>
      </p:pic>
      <p:sp>
        <p:nvSpPr>
          <p:cNvPr id="4" name="TextBox 3">
            <a:extLst>
              <a:ext uri="{FF2B5EF4-FFF2-40B4-BE49-F238E27FC236}">
                <a16:creationId xmlns:a16="http://schemas.microsoft.com/office/drawing/2014/main" id="{43070AE0-E684-474E-8F33-21D48DF9595C}"/>
              </a:ext>
            </a:extLst>
          </p:cNvPr>
          <p:cNvSpPr txBox="1"/>
          <p:nvPr/>
        </p:nvSpPr>
        <p:spPr>
          <a:xfrm>
            <a:off x="614091" y="366334"/>
            <a:ext cx="5748708" cy="5675586"/>
          </a:xfrm>
          <a:prstGeom prst="rect">
            <a:avLst/>
          </a:prstGeom>
          <a:noFill/>
        </p:spPr>
        <p:txBody>
          <a:bodyPr wrap="square" rtlCol="0">
            <a:noAutofit/>
          </a:bodyPr>
          <a:lstStyle/>
          <a:p>
            <a:r>
              <a:rPr lang="en-US" sz="6000" dirty="0">
                <a:solidFill>
                  <a:schemeClr val="bg1"/>
                </a:solidFill>
              </a:rPr>
              <a:t>The Bronze Serpent – Numbers 21:1-9</a:t>
            </a:r>
            <a:endParaRPr lang="en-ZA" sz="6000" dirty="0">
              <a:solidFill>
                <a:schemeClr val="bg1"/>
              </a:solidFill>
            </a:endParaRPr>
          </a:p>
        </p:txBody>
      </p:sp>
    </p:spTree>
    <p:extLst>
      <p:ext uri="{BB962C8B-B14F-4D97-AF65-F5344CB8AC3E}">
        <p14:creationId xmlns:p14="http://schemas.microsoft.com/office/powerpoint/2010/main" val="3068753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8" y="591207"/>
            <a:ext cx="5155324" cy="5675585"/>
          </a:xfrm>
          <a:prstGeom prst="rect">
            <a:avLst/>
          </a:prstGeom>
          <a:noFill/>
        </p:spPr>
        <p:txBody>
          <a:bodyPr wrap="square" rtlCol="0">
            <a:noAutofit/>
          </a:bodyPr>
          <a:lstStyle/>
          <a:p>
            <a:r>
              <a:rPr lang="en-US" dirty="0"/>
              <a:t>4) </a:t>
            </a:r>
            <a:r>
              <a:rPr lang="en-US" sz="6000" dirty="0"/>
              <a:t>The Bronze Serpent – Numbers 21:1-9 (Left Bottom)</a:t>
            </a:r>
            <a:endParaRPr lang="en-ZA" dirty="0"/>
          </a:p>
        </p:txBody>
      </p:sp>
      <p:sp>
        <p:nvSpPr>
          <p:cNvPr id="3" name="TextBox 2">
            <a:extLst>
              <a:ext uri="{FF2B5EF4-FFF2-40B4-BE49-F238E27FC236}">
                <a16:creationId xmlns:a16="http://schemas.microsoft.com/office/drawing/2014/main" id="{1A721959-6390-4CC7-3A79-B9F0C5D558B3}"/>
              </a:ext>
            </a:extLst>
          </p:cNvPr>
          <p:cNvSpPr txBox="1"/>
          <p:nvPr/>
        </p:nvSpPr>
        <p:spPr>
          <a:xfrm>
            <a:off x="5985164" y="182298"/>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525752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376F96-2A0A-4C63-98E4-FA7126E8066E}"/>
              </a:ext>
            </a:extLst>
          </p:cNvPr>
          <p:cNvPicPr>
            <a:picLocks noChangeAspect="1"/>
          </p:cNvPicPr>
          <p:nvPr/>
        </p:nvPicPr>
        <p:blipFill>
          <a:blip r:embed="rId2"/>
          <a:stretch>
            <a:fillRect/>
          </a:stretch>
        </p:blipFill>
        <p:spPr>
          <a:xfrm>
            <a:off x="0" y="-1"/>
            <a:ext cx="12192000" cy="7272421"/>
          </a:xfrm>
          <a:prstGeom prst="rect">
            <a:avLst/>
          </a:prstGeom>
        </p:spPr>
      </p:pic>
      <p:sp>
        <p:nvSpPr>
          <p:cNvPr id="5" name="TextBox 4">
            <a:extLst>
              <a:ext uri="{FF2B5EF4-FFF2-40B4-BE49-F238E27FC236}">
                <a16:creationId xmlns:a16="http://schemas.microsoft.com/office/drawing/2014/main" id="{1E864871-0948-85E9-E5F3-B883AC2E57D0}"/>
              </a:ext>
            </a:extLst>
          </p:cNvPr>
          <p:cNvSpPr txBox="1"/>
          <p:nvPr/>
        </p:nvSpPr>
        <p:spPr>
          <a:xfrm>
            <a:off x="614091" y="366334"/>
            <a:ext cx="5748708" cy="5675586"/>
          </a:xfrm>
          <a:prstGeom prst="rect">
            <a:avLst/>
          </a:prstGeom>
          <a:noFill/>
        </p:spPr>
        <p:txBody>
          <a:bodyPr wrap="square" rtlCol="0">
            <a:noAutofit/>
          </a:bodyPr>
          <a:lstStyle/>
          <a:p>
            <a:r>
              <a:rPr lang="en-US" sz="6000" dirty="0">
                <a:solidFill>
                  <a:schemeClr val="bg1"/>
                </a:solidFill>
              </a:rPr>
              <a:t>The Bronze Serpent – Numbers 21:1-9</a:t>
            </a:r>
            <a:endParaRPr lang="en-ZA" sz="6000" dirty="0">
              <a:solidFill>
                <a:schemeClr val="bg1"/>
              </a:solidFill>
            </a:endParaRPr>
          </a:p>
        </p:txBody>
      </p:sp>
    </p:spTree>
    <p:extLst>
      <p:ext uri="{BB962C8B-B14F-4D97-AF65-F5344CB8AC3E}">
        <p14:creationId xmlns:p14="http://schemas.microsoft.com/office/powerpoint/2010/main" val="3320137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4They traveled from Mount </a:t>
            </a:r>
            <a:r>
              <a:rPr lang="en-US" sz="4000" b="0" i="0" dirty="0" err="1">
                <a:solidFill>
                  <a:srgbClr val="121212"/>
                </a:solidFill>
                <a:effectLst/>
                <a:latin typeface="ArialMT"/>
              </a:rPr>
              <a:t>Hor</a:t>
            </a:r>
            <a:r>
              <a:rPr lang="en-US" sz="4000" b="0" i="0" dirty="0">
                <a:solidFill>
                  <a:srgbClr val="121212"/>
                </a:solidFill>
                <a:effectLst/>
                <a:latin typeface="ArialMT"/>
              </a:rPr>
              <a:t> by the way to the Red Sea, to go around the land of Edom. The soul of the people was very discouraged because of the journey. </a:t>
            </a:r>
            <a:endParaRPr lang="en-ZA" dirty="0"/>
          </a:p>
        </p:txBody>
      </p:sp>
      <p:sp>
        <p:nvSpPr>
          <p:cNvPr id="2" name="TextBox 1">
            <a:extLst>
              <a:ext uri="{FF2B5EF4-FFF2-40B4-BE49-F238E27FC236}">
                <a16:creationId xmlns:a16="http://schemas.microsoft.com/office/drawing/2014/main" id="{F260C85C-5E7A-8BC2-A3AE-F7A4C3F06819}"/>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168569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DDE300-2121-4EEB-8C0A-FAE55687792D}"/>
              </a:ext>
            </a:extLst>
          </p:cNvPr>
          <p:cNvPicPr>
            <a:picLocks noChangeAspect="1"/>
          </p:cNvPicPr>
          <p:nvPr/>
        </p:nvPicPr>
        <p:blipFill>
          <a:blip r:embed="rId2"/>
          <a:stretch>
            <a:fillRect/>
          </a:stretch>
        </p:blipFill>
        <p:spPr>
          <a:xfrm>
            <a:off x="0" y="0"/>
            <a:ext cx="12637698" cy="6858000"/>
          </a:xfrm>
          <a:prstGeom prst="rect">
            <a:avLst/>
          </a:prstGeom>
        </p:spPr>
      </p:pic>
      <p:sp>
        <p:nvSpPr>
          <p:cNvPr id="4" name="TextBox 3">
            <a:extLst>
              <a:ext uri="{FF2B5EF4-FFF2-40B4-BE49-F238E27FC236}">
                <a16:creationId xmlns:a16="http://schemas.microsoft.com/office/drawing/2014/main" id="{B45C895E-0ECF-40C2-BDA4-9F623A568767}"/>
              </a:ext>
            </a:extLst>
          </p:cNvPr>
          <p:cNvSpPr txBox="1"/>
          <p:nvPr/>
        </p:nvSpPr>
        <p:spPr>
          <a:xfrm>
            <a:off x="0" y="0"/>
            <a:ext cx="3116424" cy="584775"/>
          </a:xfrm>
          <a:prstGeom prst="rect">
            <a:avLst/>
          </a:prstGeom>
          <a:noFill/>
        </p:spPr>
        <p:txBody>
          <a:bodyPr wrap="square" rtlCol="0">
            <a:spAutoFit/>
          </a:bodyPr>
          <a:lstStyle/>
          <a:p>
            <a:pPr algn="ctr"/>
            <a:r>
              <a:rPr lang="en-US" sz="3200" dirty="0">
                <a:solidFill>
                  <a:schemeClr val="bg1"/>
                </a:solidFill>
              </a:rPr>
              <a:t>Numbers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98737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5The people spoke against God and against Moses: “Why have you brought us up out of Egypt to die in the wilderness? For there is no bread, there is no water, and our soul loathes this disgusting food!”</a:t>
            </a:r>
            <a:endParaRPr lang="en-ZA" dirty="0"/>
          </a:p>
        </p:txBody>
      </p:sp>
      <p:sp>
        <p:nvSpPr>
          <p:cNvPr id="3" name="TextBox 2">
            <a:extLst>
              <a:ext uri="{FF2B5EF4-FFF2-40B4-BE49-F238E27FC236}">
                <a16:creationId xmlns:a16="http://schemas.microsoft.com/office/drawing/2014/main" id="{28D77C81-B0ED-9E80-98FC-765EA9ABDC8A}"/>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3355606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C9FB89-76F7-4D24-BE88-B6C951C8C952}"/>
              </a:ext>
            </a:extLst>
          </p:cNvPr>
          <p:cNvPicPr>
            <a:picLocks noChangeAspect="1"/>
          </p:cNvPicPr>
          <p:nvPr/>
        </p:nvPicPr>
        <p:blipFill>
          <a:blip r:embed="rId2"/>
          <a:stretch>
            <a:fillRect/>
          </a:stretch>
        </p:blipFill>
        <p:spPr>
          <a:xfrm>
            <a:off x="0" y="-1172659"/>
            <a:ext cx="12192000" cy="8030659"/>
          </a:xfrm>
          <a:prstGeom prst="rect">
            <a:avLst/>
          </a:prstGeom>
        </p:spPr>
      </p:pic>
      <p:sp>
        <p:nvSpPr>
          <p:cNvPr id="4" name="TextBox 3">
            <a:extLst>
              <a:ext uri="{FF2B5EF4-FFF2-40B4-BE49-F238E27FC236}">
                <a16:creationId xmlns:a16="http://schemas.microsoft.com/office/drawing/2014/main" id="{6D875852-14EA-4570-BDC5-CEB2C7E5D451}"/>
              </a:ext>
            </a:extLst>
          </p:cNvPr>
          <p:cNvSpPr txBox="1"/>
          <p:nvPr/>
        </p:nvSpPr>
        <p:spPr>
          <a:xfrm>
            <a:off x="0" y="0"/>
            <a:ext cx="3116424" cy="584775"/>
          </a:xfrm>
          <a:prstGeom prst="rect">
            <a:avLst/>
          </a:prstGeom>
          <a:noFill/>
        </p:spPr>
        <p:txBody>
          <a:bodyPr wrap="square" rtlCol="0">
            <a:spAutoFit/>
          </a:bodyPr>
          <a:lstStyle/>
          <a:p>
            <a:pPr algn="ctr"/>
            <a:r>
              <a:rPr lang="en-US" sz="3200" dirty="0">
                <a:solidFill>
                  <a:schemeClr val="bg1"/>
                </a:solidFill>
              </a:rPr>
              <a:t>Numbers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91090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6Yahweh sent venomous snakes among the people, and they bit the people. Many people of Israel died. </a:t>
            </a:r>
            <a:endParaRPr lang="en-ZA" dirty="0"/>
          </a:p>
        </p:txBody>
      </p:sp>
      <p:sp>
        <p:nvSpPr>
          <p:cNvPr id="3" name="TextBox 2">
            <a:extLst>
              <a:ext uri="{FF2B5EF4-FFF2-40B4-BE49-F238E27FC236}">
                <a16:creationId xmlns:a16="http://schemas.microsoft.com/office/drawing/2014/main" id="{790D47C3-1821-18A8-604C-67D094DEA321}"/>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33873752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305</Words>
  <Application>Microsoft Office PowerPoint</Application>
  <PresentationFormat>Widescreen</PresentationFormat>
  <Paragraphs>28</Paragraphs>
  <Slides>16</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ArialMT</vt:lpstr>
      <vt:lpstr>Calibri</vt:lpstr>
      <vt:lpstr>Calibri Light</vt:lpstr>
      <vt:lpstr>Microsoft Himalaya</vt:lpstr>
      <vt:lpstr>TimesNewRomanPSMT</vt:lpstr>
      <vt:lpstr>Office Theme</vt:lpstr>
      <vt:lpstr>11-4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Alfred Smith</dc:creator>
  <cp:lastModifiedBy>Alfred Smith</cp:lastModifiedBy>
  <cp:revision>5</cp:revision>
  <dcterms:created xsi:type="dcterms:W3CDTF">2021-09-27T09:48:16Z</dcterms:created>
  <dcterms:modified xsi:type="dcterms:W3CDTF">2023-01-23T12:31:20Z</dcterms:modified>
</cp:coreProperties>
</file>