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33" r:id="rId2"/>
    <p:sldId id="308" r:id="rId3"/>
    <p:sldId id="258" r:id="rId4"/>
    <p:sldId id="332" r:id="rId5"/>
    <p:sldId id="269" r:id="rId6"/>
    <p:sldId id="331" r:id="rId7"/>
    <p:sldId id="259" r:id="rId8"/>
    <p:sldId id="330" r:id="rId9"/>
    <p:sldId id="260" r:id="rId10"/>
    <p:sldId id="338" r:id="rId11"/>
    <p:sldId id="261" r:id="rId12"/>
    <p:sldId id="328" r:id="rId13"/>
    <p:sldId id="262" r:id="rId14"/>
    <p:sldId id="327" r:id="rId15"/>
    <p:sldId id="264" r:id="rId16"/>
    <p:sldId id="326" r:id="rId17"/>
    <p:sldId id="267" r:id="rId18"/>
    <p:sldId id="325" r:id="rId19"/>
    <p:sldId id="270" r:id="rId20"/>
    <p:sldId id="324" r:id="rId21"/>
    <p:sldId id="272" r:id="rId22"/>
    <p:sldId id="323" r:id="rId23"/>
    <p:sldId id="273" r:id="rId24"/>
    <p:sldId id="339" r:id="rId25"/>
    <p:sldId id="274" r:id="rId26"/>
    <p:sldId id="321" r:id="rId27"/>
    <p:sldId id="275" r:id="rId28"/>
    <p:sldId id="320" r:id="rId29"/>
    <p:sldId id="276" r:id="rId30"/>
    <p:sldId id="319" r:id="rId31"/>
    <p:sldId id="277" r:id="rId32"/>
    <p:sldId id="318" r:id="rId33"/>
    <p:sldId id="278" r:id="rId34"/>
    <p:sldId id="317" r:id="rId35"/>
    <p:sldId id="279" r:id="rId36"/>
    <p:sldId id="316" r:id="rId37"/>
    <p:sldId id="280" r:id="rId38"/>
    <p:sldId id="315" r:id="rId39"/>
    <p:sldId id="281" r:id="rId40"/>
    <p:sldId id="314" r:id="rId41"/>
    <p:sldId id="282" r:id="rId42"/>
    <p:sldId id="313" r:id="rId43"/>
    <p:sldId id="283" r:id="rId44"/>
    <p:sldId id="312" r:id="rId45"/>
    <p:sldId id="284" r:id="rId46"/>
    <p:sldId id="311" r:id="rId47"/>
    <p:sldId id="285" r:id="rId48"/>
    <p:sldId id="310" r:id="rId49"/>
    <p:sldId id="286" r:id="rId50"/>
    <p:sldId id="309" r:id="rId51"/>
    <p:sldId id="287" r:id="rId52"/>
    <p:sldId id="304" r:id="rId53"/>
    <p:sldId id="290" r:id="rId54"/>
    <p:sldId id="307" r:id="rId55"/>
    <p:sldId id="292" r:id="rId56"/>
    <p:sldId id="306" r:id="rId57"/>
    <p:sldId id="293" r:id="rId58"/>
    <p:sldId id="305" r:id="rId59"/>
    <p:sldId id="337" r:id="rId60"/>
    <p:sldId id="302" r:id="rId61"/>
    <p:sldId id="300" r:id="rId62"/>
    <p:sldId id="303" r:id="rId63"/>
    <p:sldId id="301" r:id="rId64"/>
    <p:sldId id="298" r:id="rId65"/>
    <p:sldId id="289" r:id="rId66"/>
    <p:sldId id="341" r:id="rId67"/>
    <p:sldId id="334" r:id="rId68"/>
    <p:sldId id="342" r:id="rId69"/>
    <p:sldId id="335" r:id="rId70"/>
    <p:sldId id="343" r:id="rId71"/>
    <p:sldId id="336" r:id="rId72"/>
    <p:sldId id="344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879" autoAdjust="0"/>
  </p:normalViewPr>
  <p:slideViewPr>
    <p:cSldViewPr snapToGrid="0">
      <p:cViewPr varScale="1">
        <p:scale>
          <a:sx n="97" d="100"/>
          <a:sy n="97" d="100"/>
        </p:scale>
        <p:origin x="11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83C00B2-CDBD-4F5E-97ED-E43C485DE96E}"/>
    <pc:docChg chg="custSel modSld">
      <pc:chgData name="Alfred Smith" userId="3c60a3631c0db8ad" providerId="LiveId" clId="{283C00B2-CDBD-4F5E-97ED-E43C485DE96E}" dt="2023-01-23T12:56:03.520" v="116"/>
      <pc:docMkLst>
        <pc:docMk/>
      </pc:docMkLst>
      <pc:sldChg chg="addSp delSp modSp mod modTransition modAnim">
        <pc:chgData name="Alfred Smith" userId="3c60a3631c0db8ad" providerId="LiveId" clId="{283C00B2-CDBD-4F5E-97ED-E43C485DE96E}" dt="2023-01-23T12:55:08.858" v="81"/>
        <pc:sldMkLst>
          <pc:docMk/>
          <pc:sldMk cId="525752733" sldId="258"/>
        </pc:sldMkLst>
        <pc:spChg chg="add mod">
          <ac:chgData name="Alfred Smith" userId="3c60a3631c0db8ad" providerId="LiveId" clId="{283C00B2-CDBD-4F5E-97ED-E43C485DE96E}" dt="2023-01-23T12:55:08.858" v="81"/>
          <ac:spMkLst>
            <pc:docMk/>
            <pc:sldMk cId="525752733" sldId="258"/>
            <ac:spMk id="3" creationId="{FFC8DE4D-E645-493C-40DF-85F117B3A38E}"/>
          </ac:spMkLst>
        </pc:spChg>
        <pc:spChg chg="del">
          <ac:chgData name="Alfred Smith" userId="3c60a3631c0db8ad" providerId="LiveId" clId="{283C00B2-CDBD-4F5E-97ED-E43C485DE96E}" dt="2023-01-23T12:55:01.624" v="80" actId="478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525752733" sldId="258"/>
            <ac:picMk id="2" creationId="{03E4C330-689F-4D37-B9E8-F5C1A98F5D17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14.751" v="83"/>
        <pc:sldMkLst>
          <pc:docMk/>
          <pc:sldMk cId="980020407" sldId="259"/>
        </pc:sldMkLst>
        <pc:spChg chg="add mod">
          <ac:chgData name="Alfred Smith" userId="3c60a3631c0db8ad" providerId="LiveId" clId="{283C00B2-CDBD-4F5E-97ED-E43C485DE96E}" dt="2023-01-23T12:55:14.751" v="83"/>
          <ac:spMkLst>
            <pc:docMk/>
            <pc:sldMk cId="980020407" sldId="259"/>
            <ac:spMk id="2" creationId="{F15C134F-FD3B-DA56-38E2-D8C98E787283}"/>
          </ac:spMkLst>
        </pc:spChg>
        <pc:spChg chg="del">
          <ac:chgData name="Alfred Smith" userId="3c60a3631c0db8ad" providerId="LiveId" clId="{283C00B2-CDBD-4F5E-97ED-E43C485DE96E}" dt="2023-01-23T12:54:57.280" v="78" actId="478"/>
          <ac:spMkLst>
            <pc:docMk/>
            <pc:sldMk cId="980020407" sldId="259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980020407" sldId="259"/>
            <ac:picMk id="7" creationId="{2323519A-B3DC-458E-B604-035A5B1F74B3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16.147" v="84"/>
        <pc:sldMkLst>
          <pc:docMk/>
          <pc:sldMk cId="983591882" sldId="260"/>
        </pc:sldMkLst>
        <pc:spChg chg="add mod">
          <ac:chgData name="Alfred Smith" userId="3c60a3631c0db8ad" providerId="LiveId" clId="{283C00B2-CDBD-4F5E-97ED-E43C485DE96E}" dt="2023-01-23T12:55:16.147" v="84"/>
          <ac:spMkLst>
            <pc:docMk/>
            <pc:sldMk cId="983591882" sldId="260"/>
            <ac:spMk id="2" creationId="{28628878-B889-A9C0-63E9-CB2B184780ED}"/>
          </ac:spMkLst>
        </pc:spChg>
        <pc:spChg chg="del">
          <ac:chgData name="Alfred Smith" userId="3c60a3631c0db8ad" providerId="LiveId" clId="{283C00B2-CDBD-4F5E-97ED-E43C485DE96E}" dt="2023-01-23T12:54:55.674" v="77" actId="478"/>
          <ac:spMkLst>
            <pc:docMk/>
            <pc:sldMk cId="983591882" sldId="260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983591882" sldId="260"/>
            <ac:picMk id="3" creationId="{047C75E0-8538-4D8D-97AE-4745A9F15448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17.474" v="85"/>
        <pc:sldMkLst>
          <pc:docMk/>
          <pc:sldMk cId="168569125" sldId="261"/>
        </pc:sldMkLst>
        <pc:spChg chg="add mod">
          <ac:chgData name="Alfred Smith" userId="3c60a3631c0db8ad" providerId="LiveId" clId="{283C00B2-CDBD-4F5E-97ED-E43C485DE96E}" dt="2023-01-23T12:55:17.474" v="85"/>
          <ac:spMkLst>
            <pc:docMk/>
            <pc:sldMk cId="168569125" sldId="261"/>
            <ac:spMk id="2" creationId="{B12DDB05-356B-5E41-B0BC-20059189F483}"/>
          </ac:spMkLst>
        </pc:spChg>
        <pc:spChg chg="del">
          <ac:chgData name="Alfred Smith" userId="3c60a3631c0db8ad" providerId="LiveId" clId="{283C00B2-CDBD-4F5E-97ED-E43C485DE96E}" dt="2023-01-23T12:54:53.791" v="76" actId="478"/>
          <ac:spMkLst>
            <pc:docMk/>
            <pc:sldMk cId="168569125" sldId="261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68569125" sldId="261"/>
            <ac:picMk id="5" creationId="{06A06AF0-E5EE-47F8-A67F-6EBAA4B3D9C7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18.807" v="86"/>
        <pc:sldMkLst>
          <pc:docMk/>
          <pc:sldMk cId="3355606737" sldId="262"/>
        </pc:sldMkLst>
        <pc:spChg chg="add mod">
          <ac:chgData name="Alfred Smith" userId="3c60a3631c0db8ad" providerId="LiveId" clId="{283C00B2-CDBD-4F5E-97ED-E43C485DE96E}" dt="2023-01-23T12:55:18.807" v="86"/>
          <ac:spMkLst>
            <pc:docMk/>
            <pc:sldMk cId="3355606737" sldId="262"/>
            <ac:spMk id="3" creationId="{DC12B460-F803-0556-63E5-90ABFFE6AFA6}"/>
          </ac:spMkLst>
        </pc:spChg>
        <pc:spChg chg="del">
          <ac:chgData name="Alfred Smith" userId="3c60a3631c0db8ad" providerId="LiveId" clId="{283C00B2-CDBD-4F5E-97ED-E43C485DE96E}" dt="2023-01-23T12:54:51.714" v="75" actId="478"/>
          <ac:spMkLst>
            <pc:docMk/>
            <pc:sldMk cId="3355606737" sldId="262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355606737" sldId="262"/>
            <ac:picMk id="2" creationId="{A0DD8D4B-4A56-491F-ABC1-6AA71F8096E9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0.764" v="87"/>
        <pc:sldMkLst>
          <pc:docMk/>
          <pc:sldMk cId="4108464800" sldId="264"/>
        </pc:sldMkLst>
        <pc:spChg chg="add mod">
          <ac:chgData name="Alfred Smith" userId="3c60a3631c0db8ad" providerId="LiveId" clId="{283C00B2-CDBD-4F5E-97ED-E43C485DE96E}" dt="2023-01-23T12:55:20.764" v="87"/>
          <ac:spMkLst>
            <pc:docMk/>
            <pc:sldMk cId="4108464800" sldId="264"/>
            <ac:spMk id="2" creationId="{843ACBC4-89D8-F1FF-B9DB-84338706E154}"/>
          </ac:spMkLst>
        </pc:spChg>
        <pc:spChg chg="del">
          <ac:chgData name="Alfred Smith" userId="3c60a3631c0db8ad" providerId="LiveId" clId="{283C00B2-CDBD-4F5E-97ED-E43C485DE96E}" dt="2023-01-23T12:54:50.015" v="74" actId="478"/>
          <ac:spMkLst>
            <pc:docMk/>
            <pc:sldMk cId="4108464800" sldId="264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4108464800" sldId="264"/>
            <ac:picMk id="12" creationId="{35461B9B-6439-495A-8301-C5826D5A310D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2.348" v="88"/>
        <pc:sldMkLst>
          <pc:docMk/>
          <pc:sldMk cId="1367905874" sldId="267"/>
        </pc:sldMkLst>
        <pc:spChg chg="add mod">
          <ac:chgData name="Alfred Smith" userId="3c60a3631c0db8ad" providerId="LiveId" clId="{283C00B2-CDBD-4F5E-97ED-E43C485DE96E}" dt="2023-01-23T12:55:22.348" v="88"/>
          <ac:spMkLst>
            <pc:docMk/>
            <pc:sldMk cId="1367905874" sldId="267"/>
            <ac:spMk id="2" creationId="{217760F4-2417-A5D6-5A87-B8B9B48868DA}"/>
          </ac:spMkLst>
        </pc:spChg>
        <pc:spChg chg="del">
          <ac:chgData name="Alfred Smith" userId="3c60a3631c0db8ad" providerId="LiveId" clId="{283C00B2-CDBD-4F5E-97ED-E43C485DE96E}" dt="2023-01-23T12:54:48.249" v="73" actId="478"/>
          <ac:spMkLst>
            <pc:docMk/>
            <pc:sldMk cId="1367905874" sldId="267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367905874" sldId="267"/>
            <ac:picMk id="5" creationId="{A4BF27AC-A869-441C-9189-1169A88DFC3A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13.295" v="82"/>
        <pc:sldMkLst>
          <pc:docMk/>
          <pc:sldMk cId="3011863555" sldId="269"/>
        </pc:sldMkLst>
        <pc:spChg chg="add mod">
          <ac:chgData name="Alfred Smith" userId="3c60a3631c0db8ad" providerId="LiveId" clId="{283C00B2-CDBD-4F5E-97ED-E43C485DE96E}" dt="2023-01-23T12:55:13.295" v="82"/>
          <ac:spMkLst>
            <pc:docMk/>
            <pc:sldMk cId="3011863555" sldId="269"/>
            <ac:spMk id="3" creationId="{11D44527-C1DC-453C-823D-B7FEC74E28E9}"/>
          </ac:spMkLst>
        </pc:spChg>
        <pc:spChg chg="del">
          <ac:chgData name="Alfred Smith" userId="3c60a3631c0db8ad" providerId="LiveId" clId="{283C00B2-CDBD-4F5E-97ED-E43C485DE96E}" dt="2023-01-23T12:54:58.907" v="79" actId="478"/>
          <ac:spMkLst>
            <pc:docMk/>
            <pc:sldMk cId="3011863555" sldId="269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011863555" sldId="269"/>
            <ac:picMk id="2" creationId="{BAD50C10-7D16-47FF-BBC6-6BACC0E156D4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3.736" v="89"/>
        <pc:sldMkLst>
          <pc:docMk/>
          <pc:sldMk cId="3136930047" sldId="270"/>
        </pc:sldMkLst>
        <pc:spChg chg="add mod">
          <ac:chgData name="Alfred Smith" userId="3c60a3631c0db8ad" providerId="LiveId" clId="{283C00B2-CDBD-4F5E-97ED-E43C485DE96E}" dt="2023-01-23T12:55:23.736" v="89"/>
          <ac:spMkLst>
            <pc:docMk/>
            <pc:sldMk cId="3136930047" sldId="270"/>
            <ac:spMk id="2" creationId="{9F003491-A149-B872-47B7-0E46653FD002}"/>
          </ac:spMkLst>
        </pc:spChg>
        <pc:spChg chg="del">
          <ac:chgData name="Alfred Smith" userId="3c60a3631c0db8ad" providerId="LiveId" clId="{283C00B2-CDBD-4F5E-97ED-E43C485DE96E}" dt="2023-01-23T12:54:46.499" v="72" actId="478"/>
          <ac:spMkLst>
            <pc:docMk/>
            <pc:sldMk cId="3136930047" sldId="270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136930047" sldId="270"/>
            <ac:picMk id="7" creationId="{5CC7D104-5A50-43D6-B9B5-C414764065AD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5.143" v="90"/>
        <pc:sldMkLst>
          <pc:docMk/>
          <pc:sldMk cId="3185506906" sldId="272"/>
        </pc:sldMkLst>
        <pc:spChg chg="add mod">
          <ac:chgData name="Alfred Smith" userId="3c60a3631c0db8ad" providerId="LiveId" clId="{283C00B2-CDBD-4F5E-97ED-E43C485DE96E}" dt="2023-01-23T12:55:25.143" v="90"/>
          <ac:spMkLst>
            <pc:docMk/>
            <pc:sldMk cId="3185506906" sldId="272"/>
            <ac:spMk id="2" creationId="{04F3CC39-F20E-22E3-2A6D-C665477644A0}"/>
          </ac:spMkLst>
        </pc:spChg>
        <pc:spChg chg="del">
          <ac:chgData name="Alfred Smith" userId="3c60a3631c0db8ad" providerId="LiveId" clId="{283C00B2-CDBD-4F5E-97ED-E43C485DE96E}" dt="2023-01-23T12:54:44.397" v="71" actId="478"/>
          <ac:spMkLst>
            <pc:docMk/>
            <pc:sldMk cId="3185506906" sldId="272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185506906" sldId="272"/>
            <ac:picMk id="9" creationId="{12A52356-426D-48B3-BA4C-471F8BAF61B9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7.189" v="91"/>
        <pc:sldMkLst>
          <pc:docMk/>
          <pc:sldMk cId="1348811974" sldId="273"/>
        </pc:sldMkLst>
        <pc:spChg chg="add mod">
          <ac:chgData name="Alfred Smith" userId="3c60a3631c0db8ad" providerId="LiveId" clId="{283C00B2-CDBD-4F5E-97ED-E43C485DE96E}" dt="2023-01-23T12:55:27.189" v="91"/>
          <ac:spMkLst>
            <pc:docMk/>
            <pc:sldMk cId="1348811974" sldId="273"/>
            <ac:spMk id="2" creationId="{8B75160C-376F-7605-B59A-A80E3FB442F6}"/>
          </ac:spMkLst>
        </pc:spChg>
        <pc:spChg chg="del">
          <ac:chgData name="Alfred Smith" userId="3c60a3631c0db8ad" providerId="LiveId" clId="{283C00B2-CDBD-4F5E-97ED-E43C485DE96E}" dt="2023-01-23T12:54:42.615" v="70" actId="478"/>
          <ac:spMkLst>
            <pc:docMk/>
            <pc:sldMk cId="1348811974" sldId="273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348811974" sldId="273"/>
            <ac:picMk id="7" creationId="{E583385B-4AD5-447E-B017-E04793643DBC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29.293" v="92"/>
        <pc:sldMkLst>
          <pc:docMk/>
          <pc:sldMk cId="3773349616" sldId="274"/>
        </pc:sldMkLst>
        <pc:spChg chg="add mod">
          <ac:chgData name="Alfred Smith" userId="3c60a3631c0db8ad" providerId="LiveId" clId="{283C00B2-CDBD-4F5E-97ED-E43C485DE96E}" dt="2023-01-23T12:55:29.293" v="92"/>
          <ac:spMkLst>
            <pc:docMk/>
            <pc:sldMk cId="3773349616" sldId="274"/>
            <ac:spMk id="2" creationId="{95100590-B25D-5C4C-A9E7-BA947A2ACADA}"/>
          </ac:spMkLst>
        </pc:spChg>
        <pc:spChg chg="del">
          <ac:chgData name="Alfred Smith" userId="3c60a3631c0db8ad" providerId="LiveId" clId="{283C00B2-CDBD-4F5E-97ED-E43C485DE96E}" dt="2023-01-23T12:54:40.903" v="69" actId="478"/>
          <ac:spMkLst>
            <pc:docMk/>
            <pc:sldMk cId="3773349616" sldId="274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773349616" sldId="274"/>
            <ac:picMk id="3" creationId="{A888387D-D217-41BA-AEBC-3AAD67BB9479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1.303" v="93"/>
        <pc:sldMkLst>
          <pc:docMk/>
          <pc:sldMk cId="3736042514" sldId="275"/>
        </pc:sldMkLst>
        <pc:spChg chg="add mod">
          <ac:chgData name="Alfred Smith" userId="3c60a3631c0db8ad" providerId="LiveId" clId="{283C00B2-CDBD-4F5E-97ED-E43C485DE96E}" dt="2023-01-23T12:55:31.303" v="93"/>
          <ac:spMkLst>
            <pc:docMk/>
            <pc:sldMk cId="3736042514" sldId="275"/>
            <ac:spMk id="2" creationId="{A3C8F882-CB89-7BF3-6A43-EDBC3E15B225}"/>
          </ac:spMkLst>
        </pc:spChg>
        <pc:spChg chg="del">
          <ac:chgData name="Alfred Smith" userId="3c60a3631c0db8ad" providerId="LiveId" clId="{283C00B2-CDBD-4F5E-97ED-E43C485DE96E}" dt="2023-01-23T12:54:39.145" v="68" actId="478"/>
          <ac:spMkLst>
            <pc:docMk/>
            <pc:sldMk cId="3736042514" sldId="275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736042514" sldId="275"/>
            <ac:picMk id="7" creationId="{ACB8213F-3180-4436-9BC0-F996B5575862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2.841" v="94"/>
        <pc:sldMkLst>
          <pc:docMk/>
          <pc:sldMk cId="4039326446" sldId="276"/>
        </pc:sldMkLst>
        <pc:spChg chg="add mod">
          <ac:chgData name="Alfred Smith" userId="3c60a3631c0db8ad" providerId="LiveId" clId="{283C00B2-CDBD-4F5E-97ED-E43C485DE96E}" dt="2023-01-23T12:55:32.841" v="94"/>
          <ac:spMkLst>
            <pc:docMk/>
            <pc:sldMk cId="4039326446" sldId="276"/>
            <ac:spMk id="2" creationId="{34614F72-56A9-1652-EB62-A75F677896BD}"/>
          </ac:spMkLst>
        </pc:spChg>
        <pc:spChg chg="del">
          <ac:chgData name="Alfred Smith" userId="3c60a3631c0db8ad" providerId="LiveId" clId="{283C00B2-CDBD-4F5E-97ED-E43C485DE96E}" dt="2023-01-23T12:54:37.430" v="67" actId="478"/>
          <ac:spMkLst>
            <pc:docMk/>
            <pc:sldMk cId="4039326446" sldId="276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4039326446" sldId="276"/>
            <ac:picMk id="3" creationId="{0CF1A7EB-8C62-4ECA-89A7-1AB7FCB7103E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4.111" v="95"/>
        <pc:sldMkLst>
          <pc:docMk/>
          <pc:sldMk cId="2951122100" sldId="277"/>
        </pc:sldMkLst>
        <pc:spChg chg="add mod">
          <ac:chgData name="Alfred Smith" userId="3c60a3631c0db8ad" providerId="LiveId" clId="{283C00B2-CDBD-4F5E-97ED-E43C485DE96E}" dt="2023-01-23T12:55:34.111" v="95"/>
          <ac:spMkLst>
            <pc:docMk/>
            <pc:sldMk cId="2951122100" sldId="277"/>
            <ac:spMk id="2" creationId="{D6DDD633-A82D-7FB4-936B-32E5636A1769}"/>
          </ac:spMkLst>
        </pc:spChg>
        <pc:spChg chg="del">
          <ac:chgData name="Alfred Smith" userId="3c60a3631c0db8ad" providerId="LiveId" clId="{283C00B2-CDBD-4F5E-97ED-E43C485DE96E}" dt="2023-01-23T12:54:35.652" v="66" actId="478"/>
          <ac:spMkLst>
            <pc:docMk/>
            <pc:sldMk cId="2951122100" sldId="277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951122100" sldId="277"/>
            <ac:picMk id="7" creationId="{A36FD2E4-8107-41BC-9069-D7957F1DC72C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5.383" v="96"/>
        <pc:sldMkLst>
          <pc:docMk/>
          <pc:sldMk cId="2221499139" sldId="278"/>
        </pc:sldMkLst>
        <pc:spChg chg="add mod">
          <ac:chgData name="Alfred Smith" userId="3c60a3631c0db8ad" providerId="LiveId" clId="{283C00B2-CDBD-4F5E-97ED-E43C485DE96E}" dt="2023-01-23T12:55:35.383" v="96"/>
          <ac:spMkLst>
            <pc:docMk/>
            <pc:sldMk cId="2221499139" sldId="278"/>
            <ac:spMk id="2" creationId="{14E503F0-19CB-2CE1-44F6-BDBA9562271E}"/>
          </ac:spMkLst>
        </pc:spChg>
        <pc:spChg chg="del">
          <ac:chgData name="Alfred Smith" userId="3c60a3631c0db8ad" providerId="LiveId" clId="{283C00B2-CDBD-4F5E-97ED-E43C485DE96E}" dt="2023-01-23T12:54:33.791" v="65" actId="478"/>
          <ac:spMkLst>
            <pc:docMk/>
            <pc:sldMk cId="2221499139" sldId="278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221499139" sldId="278"/>
            <ac:picMk id="3" creationId="{31A66DF0-D81A-4298-9717-4258C97F9CFB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6.680" v="97"/>
        <pc:sldMkLst>
          <pc:docMk/>
          <pc:sldMk cId="1242076889" sldId="279"/>
        </pc:sldMkLst>
        <pc:spChg chg="add mod">
          <ac:chgData name="Alfred Smith" userId="3c60a3631c0db8ad" providerId="LiveId" clId="{283C00B2-CDBD-4F5E-97ED-E43C485DE96E}" dt="2023-01-23T12:55:36.680" v="97"/>
          <ac:spMkLst>
            <pc:docMk/>
            <pc:sldMk cId="1242076889" sldId="279"/>
            <ac:spMk id="2" creationId="{ABBA5FFF-336B-8E5A-79A7-B407C5B98FD4}"/>
          </ac:spMkLst>
        </pc:spChg>
        <pc:spChg chg="del">
          <ac:chgData name="Alfred Smith" userId="3c60a3631c0db8ad" providerId="LiveId" clId="{283C00B2-CDBD-4F5E-97ED-E43C485DE96E}" dt="2023-01-23T12:54:32.188" v="64" actId="478"/>
          <ac:spMkLst>
            <pc:docMk/>
            <pc:sldMk cId="1242076889" sldId="279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242076889" sldId="279"/>
            <ac:picMk id="3" creationId="{13F84BCE-CB00-4160-B512-4235596CF906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8.055" v="98"/>
        <pc:sldMkLst>
          <pc:docMk/>
          <pc:sldMk cId="198317451" sldId="280"/>
        </pc:sldMkLst>
        <pc:spChg chg="add mod">
          <ac:chgData name="Alfred Smith" userId="3c60a3631c0db8ad" providerId="LiveId" clId="{283C00B2-CDBD-4F5E-97ED-E43C485DE96E}" dt="2023-01-23T12:55:38.055" v="98"/>
          <ac:spMkLst>
            <pc:docMk/>
            <pc:sldMk cId="198317451" sldId="280"/>
            <ac:spMk id="2" creationId="{EC7DEFA3-CAE9-70F3-9B78-F1F54F4077EC}"/>
          </ac:spMkLst>
        </pc:spChg>
        <pc:spChg chg="del">
          <ac:chgData name="Alfred Smith" userId="3c60a3631c0db8ad" providerId="LiveId" clId="{283C00B2-CDBD-4F5E-97ED-E43C485DE96E}" dt="2023-01-23T12:54:30.516" v="63" actId="478"/>
          <ac:spMkLst>
            <pc:docMk/>
            <pc:sldMk cId="198317451" sldId="280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98317451" sldId="280"/>
            <ac:picMk id="3" creationId="{C6EDC2B4-3580-417A-A45B-04088313F5FB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39.359" v="99"/>
        <pc:sldMkLst>
          <pc:docMk/>
          <pc:sldMk cId="3568893207" sldId="281"/>
        </pc:sldMkLst>
        <pc:spChg chg="add mod">
          <ac:chgData name="Alfred Smith" userId="3c60a3631c0db8ad" providerId="LiveId" clId="{283C00B2-CDBD-4F5E-97ED-E43C485DE96E}" dt="2023-01-23T12:55:39.359" v="99"/>
          <ac:spMkLst>
            <pc:docMk/>
            <pc:sldMk cId="3568893207" sldId="281"/>
            <ac:spMk id="2" creationId="{5EE66431-5EAC-C4C7-D286-BE6EC997C7FC}"/>
          </ac:spMkLst>
        </pc:spChg>
        <pc:spChg chg="del">
          <ac:chgData name="Alfred Smith" userId="3c60a3631c0db8ad" providerId="LiveId" clId="{283C00B2-CDBD-4F5E-97ED-E43C485DE96E}" dt="2023-01-23T12:54:28.810" v="62" actId="478"/>
          <ac:spMkLst>
            <pc:docMk/>
            <pc:sldMk cId="3568893207" sldId="281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568893207" sldId="281"/>
            <ac:picMk id="3" creationId="{2A599AAD-B6BC-461F-B1D4-2086A1D7EE44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0.698" v="100"/>
        <pc:sldMkLst>
          <pc:docMk/>
          <pc:sldMk cId="2477137984" sldId="282"/>
        </pc:sldMkLst>
        <pc:spChg chg="add mod">
          <ac:chgData name="Alfred Smith" userId="3c60a3631c0db8ad" providerId="LiveId" clId="{283C00B2-CDBD-4F5E-97ED-E43C485DE96E}" dt="2023-01-23T12:55:40.698" v="100"/>
          <ac:spMkLst>
            <pc:docMk/>
            <pc:sldMk cId="2477137984" sldId="282"/>
            <ac:spMk id="2" creationId="{894D320D-4492-132E-6F9C-F3E0FA1BD3E4}"/>
          </ac:spMkLst>
        </pc:spChg>
        <pc:spChg chg="del">
          <ac:chgData name="Alfred Smith" userId="3c60a3631c0db8ad" providerId="LiveId" clId="{283C00B2-CDBD-4F5E-97ED-E43C485DE96E}" dt="2023-01-23T12:54:26.836" v="61" actId="478"/>
          <ac:spMkLst>
            <pc:docMk/>
            <pc:sldMk cId="2477137984" sldId="282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477137984" sldId="282"/>
            <ac:picMk id="3" creationId="{1626FF5D-542E-4CB5-9B74-2A6B906A1F61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2.019" v="101"/>
        <pc:sldMkLst>
          <pc:docMk/>
          <pc:sldMk cId="3611269626" sldId="283"/>
        </pc:sldMkLst>
        <pc:spChg chg="add mod">
          <ac:chgData name="Alfred Smith" userId="3c60a3631c0db8ad" providerId="LiveId" clId="{283C00B2-CDBD-4F5E-97ED-E43C485DE96E}" dt="2023-01-23T12:55:42.019" v="101"/>
          <ac:spMkLst>
            <pc:docMk/>
            <pc:sldMk cId="3611269626" sldId="283"/>
            <ac:spMk id="3" creationId="{DC814BEA-D4FD-89FD-DCF6-C775376C9D4B}"/>
          </ac:spMkLst>
        </pc:spChg>
        <pc:spChg chg="del">
          <ac:chgData name="Alfred Smith" userId="3c60a3631c0db8ad" providerId="LiveId" clId="{283C00B2-CDBD-4F5E-97ED-E43C485DE96E}" dt="2023-01-23T12:54:24.188" v="60" actId="478"/>
          <ac:spMkLst>
            <pc:docMk/>
            <pc:sldMk cId="3611269626" sldId="283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611269626" sldId="283"/>
            <ac:picMk id="2" creationId="{E9DD3D0F-881A-4FBB-819B-C4F65C1C5EF9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3.403" v="102"/>
        <pc:sldMkLst>
          <pc:docMk/>
          <pc:sldMk cId="2400801023" sldId="284"/>
        </pc:sldMkLst>
        <pc:spChg chg="add mod">
          <ac:chgData name="Alfred Smith" userId="3c60a3631c0db8ad" providerId="LiveId" clId="{283C00B2-CDBD-4F5E-97ED-E43C485DE96E}" dt="2023-01-23T12:55:43.403" v="102"/>
          <ac:spMkLst>
            <pc:docMk/>
            <pc:sldMk cId="2400801023" sldId="284"/>
            <ac:spMk id="3" creationId="{0A2BB20C-D889-4BC7-1BB7-D04E8B88909F}"/>
          </ac:spMkLst>
        </pc:spChg>
        <pc:spChg chg="del">
          <ac:chgData name="Alfred Smith" userId="3c60a3631c0db8ad" providerId="LiveId" clId="{283C00B2-CDBD-4F5E-97ED-E43C485DE96E}" dt="2023-01-23T12:54:22.462" v="59" actId="478"/>
          <ac:spMkLst>
            <pc:docMk/>
            <pc:sldMk cId="2400801023" sldId="284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400801023" sldId="284"/>
            <ac:picMk id="2" creationId="{013B84AB-4E5F-4EDF-A05B-A122520E0CF3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4.833" v="103"/>
        <pc:sldMkLst>
          <pc:docMk/>
          <pc:sldMk cId="3029461364" sldId="285"/>
        </pc:sldMkLst>
        <pc:spChg chg="add mod">
          <ac:chgData name="Alfred Smith" userId="3c60a3631c0db8ad" providerId="LiveId" clId="{283C00B2-CDBD-4F5E-97ED-E43C485DE96E}" dt="2023-01-23T12:55:44.833" v="103"/>
          <ac:spMkLst>
            <pc:docMk/>
            <pc:sldMk cId="3029461364" sldId="285"/>
            <ac:spMk id="3" creationId="{0905E1DD-E873-5DB2-BADA-CB2A59E8DAEE}"/>
          </ac:spMkLst>
        </pc:spChg>
        <pc:spChg chg="del">
          <ac:chgData name="Alfred Smith" userId="3c60a3631c0db8ad" providerId="LiveId" clId="{283C00B2-CDBD-4F5E-97ED-E43C485DE96E}" dt="2023-01-23T12:54:20.738" v="58" actId="478"/>
          <ac:spMkLst>
            <pc:docMk/>
            <pc:sldMk cId="3029461364" sldId="285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029461364" sldId="285"/>
            <ac:picMk id="2" creationId="{DD7DDB90-AE16-4A4B-B487-8F5B0CD78948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6.179" v="104"/>
        <pc:sldMkLst>
          <pc:docMk/>
          <pc:sldMk cId="1139137957" sldId="286"/>
        </pc:sldMkLst>
        <pc:spChg chg="add mod">
          <ac:chgData name="Alfred Smith" userId="3c60a3631c0db8ad" providerId="LiveId" clId="{283C00B2-CDBD-4F5E-97ED-E43C485DE96E}" dt="2023-01-23T12:55:46.179" v="104"/>
          <ac:spMkLst>
            <pc:docMk/>
            <pc:sldMk cId="1139137957" sldId="286"/>
            <ac:spMk id="2" creationId="{3F898FFA-59B3-DE44-2A0A-224D2AD0B7D7}"/>
          </ac:spMkLst>
        </pc:spChg>
        <pc:spChg chg="del">
          <ac:chgData name="Alfred Smith" userId="3c60a3631c0db8ad" providerId="LiveId" clId="{283C00B2-CDBD-4F5E-97ED-E43C485DE96E}" dt="2023-01-23T12:54:18.928" v="57" actId="478"/>
          <ac:spMkLst>
            <pc:docMk/>
            <pc:sldMk cId="1139137957" sldId="286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139137957" sldId="286"/>
            <ac:picMk id="7" creationId="{394C34D4-19B6-43AF-AF1C-AB2D0267F2AB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7.618" v="105"/>
        <pc:sldMkLst>
          <pc:docMk/>
          <pc:sldMk cId="2471179099" sldId="287"/>
        </pc:sldMkLst>
        <pc:spChg chg="add mod">
          <ac:chgData name="Alfred Smith" userId="3c60a3631c0db8ad" providerId="LiveId" clId="{283C00B2-CDBD-4F5E-97ED-E43C485DE96E}" dt="2023-01-23T12:55:47.618" v="105"/>
          <ac:spMkLst>
            <pc:docMk/>
            <pc:sldMk cId="2471179099" sldId="287"/>
            <ac:spMk id="2" creationId="{46E17624-A6D3-238D-2133-C26180555F1A}"/>
          </ac:spMkLst>
        </pc:spChg>
        <pc:spChg chg="del">
          <ac:chgData name="Alfred Smith" userId="3c60a3631c0db8ad" providerId="LiveId" clId="{283C00B2-CDBD-4F5E-97ED-E43C485DE96E}" dt="2023-01-23T12:54:17.418" v="56" actId="478"/>
          <ac:spMkLst>
            <pc:docMk/>
            <pc:sldMk cId="2471179099" sldId="287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471179099" sldId="287"/>
            <ac:picMk id="7" creationId="{27DF36F0-5A69-4176-A363-F08985501BC7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9.091" v="113"/>
        <pc:sldMkLst>
          <pc:docMk/>
          <pc:sldMk cId="1206678836" sldId="289"/>
        </pc:sldMkLst>
        <pc:spChg chg="add mod">
          <ac:chgData name="Alfred Smith" userId="3c60a3631c0db8ad" providerId="LiveId" clId="{283C00B2-CDBD-4F5E-97ED-E43C485DE96E}" dt="2023-01-23T12:55:59.091" v="113"/>
          <ac:spMkLst>
            <pc:docMk/>
            <pc:sldMk cId="1206678836" sldId="289"/>
            <ac:spMk id="3" creationId="{0D071073-DE55-4250-2BEF-88B8FF388EA7}"/>
          </ac:spMkLst>
        </pc:spChg>
        <pc:spChg chg="del">
          <ac:chgData name="Alfred Smith" userId="3c60a3631c0db8ad" providerId="LiveId" clId="{283C00B2-CDBD-4F5E-97ED-E43C485DE96E}" dt="2023-01-23T12:53:59.425" v="48" actId="478"/>
          <ac:spMkLst>
            <pc:docMk/>
            <pc:sldMk cId="1206678836" sldId="289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206678836" sldId="289"/>
            <ac:picMk id="2" creationId="{0F767CC7-EDD9-4710-BB8F-0F9CD90E950B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49.481" v="106"/>
        <pc:sldMkLst>
          <pc:docMk/>
          <pc:sldMk cId="2219405182" sldId="290"/>
        </pc:sldMkLst>
        <pc:spChg chg="add mod">
          <ac:chgData name="Alfred Smith" userId="3c60a3631c0db8ad" providerId="LiveId" clId="{283C00B2-CDBD-4F5E-97ED-E43C485DE96E}" dt="2023-01-23T12:55:49.481" v="106"/>
          <ac:spMkLst>
            <pc:docMk/>
            <pc:sldMk cId="2219405182" sldId="290"/>
            <ac:spMk id="2" creationId="{46852C16-7980-7D47-64EC-F33FCB47EC56}"/>
          </ac:spMkLst>
        </pc:spChg>
        <pc:spChg chg="del">
          <ac:chgData name="Alfred Smith" userId="3c60a3631c0db8ad" providerId="LiveId" clId="{283C00B2-CDBD-4F5E-97ED-E43C485DE96E}" dt="2023-01-23T12:54:15.189" v="55" actId="478"/>
          <ac:spMkLst>
            <pc:docMk/>
            <pc:sldMk cId="2219405182" sldId="290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219405182" sldId="290"/>
            <ac:picMk id="3" creationId="{3F0DB4A9-9E0F-4FEB-A0A2-03161C58B367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0.909" v="107"/>
        <pc:sldMkLst>
          <pc:docMk/>
          <pc:sldMk cId="4140729339" sldId="292"/>
        </pc:sldMkLst>
        <pc:spChg chg="add mod">
          <ac:chgData name="Alfred Smith" userId="3c60a3631c0db8ad" providerId="LiveId" clId="{283C00B2-CDBD-4F5E-97ED-E43C485DE96E}" dt="2023-01-23T12:55:50.909" v="107"/>
          <ac:spMkLst>
            <pc:docMk/>
            <pc:sldMk cId="4140729339" sldId="292"/>
            <ac:spMk id="2" creationId="{8BDE0D38-B54E-1E51-89D1-8B5F59BF307E}"/>
          </ac:spMkLst>
        </pc:spChg>
        <pc:spChg chg="del">
          <ac:chgData name="Alfred Smith" userId="3c60a3631c0db8ad" providerId="LiveId" clId="{283C00B2-CDBD-4F5E-97ED-E43C485DE96E}" dt="2023-01-23T12:54:13.562" v="54" actId="478"/>
          <ac:spMkLst>
            <pc:docMk/>
            <pc:sldMk cId="4140729339" sldId="292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4140729339" sldId="292"/>
            <ac:picMk id="3" creationId="{244C5CA1-A9EE-4CC5-9958-5E1B7C674E54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2.312" v="108"/>
        <pc:sldMkLst>
          <pc:docMk/>
          <pc:sldMk cId="726033485" sldId="293"/>
        </pc:sldMkLst>
        <pc:spChg chg="add mod">
          <ac:chgData name="Alfred Smith" userId="3c60a3631c0db8ad" providerId="LiveId" clId="{283C00B2-CDBD-4F5E-97ED-E43C485DE96E}" dt="2023-01-23T12:55:52.312" v="108"/>
          <ac:spMkLst>
            <pc:docMk/>
            <pc:sldMk cId="726033485" sldId="293"/>
            <ac:spMk id="2" creationId="{6A07D032-2CFE-43E1-FE8B-19179A07EE01}"/>
          </ac:spMkLst>
        </pc:spChg>
        <pc:spChg chg="del">
          <ac:chgData name="Alfred Smith" userId="3c60a3631c0db8ad" providerId="LiveId" clId="{283C00B2-CDBD-4F5E-97ED-E43C485DE96E}" dt="2023-01-23T12:54:11.184" v="53" actId="478"/>
          <ac:spMkLst>
            <pc:docMk/>
            <pc:sldMk cId="726033485" sldId="293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726033485" sldId="293"/>
            <ac:picMk id="7" creationId="{B0EE41CF-F50D-4749-B674-6CA55F60A68F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3.636" v="109"/>
        <pc:sldMkLst>
          <pc:docMk/>
          <pc:sldMk cId="1583636259" sldId="296"/>
        </pc:sldMkLst>
        <pc:spChg chg="add mod">
          <ac:chgData name="Alfred Smith" userId="3c60a3631c0db8ad" providerId="LiveId" clId="{283C00B2-CDBD-4F5E-97ED-E43C485DE96E}" dt="2023-01-23T12:55:53.636" v="109"/>
          <ac:spMkLst>
            <pc:docMk/>
            <pc:sldMk cId="1583636259" sldId="296"/>
            <ac:spMk id="3" creationId="{0E6ED44C-BF0B-22E6-4197-2FABE2B9823E}"/>
          </ac:spMkLst>
        </pc:spChg>
        <pc:spChg chg="del">
          <ac:chgData name="Alfred Smith" userId="3c60a3631c0db8ad" providerId="LiveId" clId="{283C00B2-CDBD-4F5E-97ED-E43C485DE96E}" dt="2023-01-23T12:54:09.185" v="52" actId="478"/>
          <ac:spMkLst>
            <pc:docMk/>
            <pc:sldMk cId="1583636259" sldId="296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583636259" sldId="296"/>
            <ac:picMk id="2" creationId="{C234B39C-A28E-4F6E-B609-63F512D5E7FF}"/>
          </ac:picMkLst>
        </pc:pic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603028964" sldId="298"/>
        </pc:sldMkLst>
        <pc:spChg chg="mod">
          <ac:chgData name="Alfred Smith" userId="3c60a3631c0db8ad" providerId="LiveId" clId="{283C00B2-CDBD-4F5E-97ED-E43C485DE96E}" dt="2023-01-23T12:52:04.359" v="39"/>
          <ac:spMkLst>
            <pc:docMk/>
            <pc:sldMk cId="1603028964" sldId="298"/>
            <ac:spMk id="5" creationId="{B5801788-FD8E-4476-BE89-A78CEBE49748}"/>
          </ac:spMkLst>
        </pc:spChg>
      </pc:sldChg>
      <pc:sldChg chg="addSp delSp modSp mod modTransition modAnim">
        <pc:chgData name="Alfred Smith" userId="3c60a3631c0db8ad" providerId="LiveId" clId="{283C00B2-CDBD-4F5E-97ED-E43C485DE96E}" dt="2023-01-23T12:55:56.429" v="111"/>
        <pc:sldMkLst>
          <pc:docMk/>
          <pc:sldMk cId="2642384007" sldId="300"/>
        </pc:sldMkLst>
        <pc:spChg chg="add mod">
          <ac:chgData name="Alfred Smith" userId="3c60a3631c0db8ad" providerId="LiveId" clId="{283C00B2-CDBD-4F5E-97ED-E43C485DE96E}" dt="2023-01-23T12:55:56.429" v="111"/>
          <ac:spMkLst>
            <pc:docMk/>
            <pc:sldMk cId="2642384007" sldId="300"/>
            <ac:spMk id="3" creationId="{B7E449D4-2C53-46BE-1B4F-1ECC95AAB4E3}"/>
          </ac:spMkLst>
        </pc:spChg>
        <pc:spChg chg="del">
          <ac:chgData name="Alfred Smith" userId="3c60a3631c0db8ad" providerId="LiveId" clId="{283C00B2-CDBD-4F5E-97ED-E43C485DE96E}" dt="2023-01-23T12:54:05.200" v="50" actId="478"/>
          <ac:spMkLst>
            <pc:docMk/>
            <pc:sldMk cId="2642384007" sldId="300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642384007" sldId="300"/>
            <ac:picMk id="2" creationId="{11CE5C9E-28FA-41BD-B251-86EEEA642CAE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7.743" v="112"/>
        <pc:sldMkLst>
          <pc:docMk/>
          <pc:sldMk cId="449817101" sldId="301"/>
        </pc:sldMkLst>
        <pc:spChg chg="add mod">
          <ac:chgData name="Alfred Smith" userId="3c60a3631c0db8ad" providerId="LiveId" clId="{283C00B2-CDBD-4F5E-97ED-E43C485DE96E}" dt="2023-01-23T12:55:57.743" v="112"/>
          <ac:spMkLst>
            <pc:docMk/>
            <pc:sldMk cId="449817101" sldId="301"/>
            <ac:spMk id="3" creationId="{31413761-7B15-9779-FA7C-819BAF7AFC13}"/>
          </ac:spMkLst>
        </pc:spChg>
        <pc:spChg chg="del">
          <ac:chgData name="Alfred Smith" userId="3c60a3631c0db8ad" providerId="LiveId" clId="{283C00B2-CDBD-4F5E-97ED-E43C485DE96E}" dt="2023-01-23T12:54:03.327" v="49" actId="478"/>
          <ac:spMkLst>
            <pc:docMk/>
            <pc:sldMk cId="449817101" sldId="301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449817101" sldId="301"/>
            <ac:picMk id="2" creationId="{229B2B10-6AD1-4957-AC40-667DEA3E457D}"/>
          </ac:picMkLst>
        </pc:pic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595491993" sldId="302"/>
        </pc:sldMkLst>
        <pc:spChg chg="mod">
          <ac:chgData name="Alfred Smith" userId="3c60a3631c0db8ad" providerId="LiveId" clId="{283C00B2-CDBD-4F5E-97ED-E43C485DE96E}" dt="2023-01-23T12:51:58.387" v="37"/>
          <ac:spMkLst>
            <pc:docMk/>
            <pc:sldMk cId="1595491993" sldId="302"/>
            <ac:spMk id="5" creationId="{84725194-2619-41BD-99C2-B68CACAD1135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486608276" sldId="303"/>
        </pc:sldMkLst>
        <pc:spChg chg="mod">
          <ac:chgData name="Alfred Smith" userId="3c60a3631c0db8ad" providerId="LiveId" clId="{283C00B2-CDBD-4F5E-97ED-E43C485DE96E}" dt="2023-01-23T12:52:01.293" v="38"/>
          <ac:spMkLst>
            <pc:docMk/>
            <pc:sldMk cId="3486608276" sldId="303"/>
            <ac:spMk id="5" creationId="{043C7755-D9EB-47BD-87FB-D9C95A01BB41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818426900" sldId="304"/>
        </pc:sldMkLst>
        <pc:spChg chg="mod">
          <ac:chgData name="Alfred Smith" userId="3c60a3631c0db8ad" providerId="LiveId" clId="{283C00B2-CDBD-4F5E-97ED-E43C485DE96E}" dt="2023-01-23T12:51:44.095" v="32"/>
          <ac:spMkLst>
            <pc:docMk/>
            <pc:sldMk cId="2818426900" sldId="304"/>
            <ac:spMk id="5" creationId="{02C367D2-961D-46CF-B4B8-FF8FDCA04626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565743788" sldId="305"/>
        </pc:sldMkLst>
        <pc:spChg chg="mod">
          <ac:chgData name="Alfred Smith" userId="3c60a3631c0db8ad" providerId="LiveId" clId="{283C00B2-CDBD-4F5E-97ED-E43C485DE96E}" dt="2023-01-23T12:51:52.529" v="35"/>
          <ac:spMkLst>
            <pc:docMk/>
            <pc:sldMk cId="3565743788" sldId="305"/>
            <ac:spMk id="5" creationId="{961892D3-C01A-441B-95B7-35EE1BDFDADE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446341384" sldId="306"/>
        </pc:sldMkLst>
        <pc:spChg chg="mod">
          <ac:chgData name="Alfred Smith" userId="3c60a3631c0db8ad" providerId="LiveId" clId="{283C00B2-CDBD-4F5E-97ED-E43C485DE96E}" dt="2023-01-23T12:51:49.842" v="34"/>
          <ac:spMkLst>
            <pc:docMk/>
            <pc:sldMk cId="2446341384" sldId="306"/>
            <ac:spMk id="5" creationId="{2ED22D66-552E-4361-9726-E1764DE0FF4D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202130680" sldId="307"/>
        </pc:sldMkLst>
        <pc:spChg chg="mod">
          <ac:chgData name="Alfred Smith" userId="3c60a3631c0db8ad" providerId="LiveId" clId="{283C00B2-CDBD-4F5E-97ED-E43C485DE96E}" dt="2023-01-23T12:51:47.019" v="33"/>
          <ac:spMkLst>
            <pc:docMk/>
            <pc:sldMk cId="4202130680" sldId="307"/>
            <ac:spMk id="5" creationId="{AF542305-7063-40CB-896F-B98A06842F93}"/>
          </ac:spMkLst>
        </pc:spChg>
      </pc:sldChg>
      <pc:sldChg chg="addSp delSp modSp mod modTransition">
        <pc:chgData name="Alfred Smith" userId="3c60a3631c0db8ad" providerId="LiveId" clId="{283C00B2-CDBD-4F5E-97ED-E43C485DE96E}" dt="2023-01-23T12:52:22.759" v="44"/>
        <pc:sldMkLst>
          <pc:docMk/>
          <pc:sldMk cId="1561854825" sldId="308"/>
        </pc:sldMkLst>
        <pc:spChg chg="add mod">
          <ac:chgData name="Alfred Smith" userId="3c60a3631c0db8ad" providerId="LiveId" clId="{283C00B2-CDBD-4F5E-97ED-E43C485DE96E}" dt="2023-01-23T12:50:16.639" v="8"/>
          <ac:spMkLst>
            <pc:docMk/>
            <pc:sldMk cId="1561854825" sldId="308"/>
            <ac:spMk id="2" creationId="{6C6514DB-7ECD-76C6-1BE6-871D6F7890A8}"/>
          </ac:spMkLst>
        </pc:spChg>
        <pc:spChg chg="del">
          <ac:chgData name="Alfred Smith" userId="3c60a3631c0db8ad" providerId="LiveId" clId="{283C00B2-CDBD-4F5E-97ED-E43C485DE96E}" dt="2023-01-23T12:50:15.975" v="7" actId="478"/>
          <ac:spMkLst>
            <pc:docMk/>
            <pc:sldMk cId="1561854825" sldId="308"/>
            <ac:spMk id="5" creationId="{D1A69F40-1016-4989-90A3-2C511A9F391A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405739833" sldId="309"/>
        </pc:sldMkLst>
        <pc:spChg chg="mod">
          <ac:chgData name="Alfred Smith" userId="3c60a3631c0db8ad" providerId="LiveId" clId="{283C00B2-CDBD-4F5E-97ED-E43C485DE96E}" dt="2023-01-23T12:51:40.940" v="31"/>
          <ac:spMkLst>
            <pc:docMk/>
            <pc:sldMk cId="2405739833" sldId="309"/>
            <ac:spMk id="5" creationId="{6545726D-E782-4683-AA7F-7E827D7495FE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709048777" sldId="310"/>
        </pc:sldMkLst>
        <pc:spChg chg="mod">
          <ac:chgData name="Alfred Smith" userId="3c60a3631c0db8ad" providerId="LiveId" clId="{283C00B2-CDBD-4F5E-97ED-E43C485DE96E}" dt="2023-01-23T12:51:38.356" v="30"/>
          <ac:spMkLst>
            <pc:docMk/>
            <pc:sldMk cId="1709048777" sldId="310"/>
            <ac:spMk id="5" creationId="{0144C045-B60C-4F2C-9BA7-FA0FCD14A67B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214736055" sldId="311"/>
        </pc:sldMkLst>
        <pc:spChg chg="mod">
          <ac:chgData name="Alfred Smith" userId="3c60a3631c0db8ad" providerId="LiveId" clId="{283C00B2-CDBD-4F5E-97ED-E43C485DE96E}" dt="2023-01-23T12:51:34.975" v="29"/>
          <ac:spMkLst>
            <pc:docMk/>
            <pc:sldMk cId="2214736055" sldId="311"/>
            <ac:spMk id="5" creationId="{A25554E8-5B31-4067-B6D6-2D60241F739C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57058400" sldId="312"/>
        </pc:sldMkLst>
        <pc:spChg chg="mod">
          <ac:chgData name="Alfred Smith" userId="3c60a3631c0db8ad" providerId="LiveId" clId="{283C00B2-CDBD-4F5E-97ED-E43C485DE96E}" dt="2023-01-23T12:51:31.615" v="28"/>
          <ac:spMkLst>
            <pc:docMk/>
            <pc:sldMk cId="57058400" sldId="312"/>
            <ac:spMk id="5" creationId="{EA2A869F-8DA2-4262-8E54-60E706A4FB9B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274514464" sldId="313"/>
        </pc:sldMkLst>
        <pc:spChg chg="mod">
          <ac:chgData name="Alfred Smith" userId="3c60a3631c0db8ad" providerId="LiveId" clId="{283C00B2-CDBD-4F5E-97ED-E43C485DE96E}" dt="2023-01-23T12:51:28.849" v="27"/>
          <ac:spMkLst>
            <pc:docMk/>
            <pc:sldMk cId="4274514464" sldId="313"/>
            <ac:spMk id="5" creationId="{6684C698-E064-40B3-A2B9-FD8608312FA2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605358368" sldId="314"/>
        </pc:sldMkLst>
        <pc:spChg chg="mod">
          <ac:chgData name="Alfred Smith" userId="3c60a3631c0db8ad" providerId="LiveId" clId="{283C00B2-CDBD-4F5E-97ED-E43C485DE96E}" dt="2023-01-23T12:51:26.077" v="26"/>
          <ac:spMkLst>
            <pc:docMk/>
            <pc:sldMk cId="3605358368" sldId="314"/>
            <ac:spMk id="5" creationId="{DB0FCCAC-F655-452B-AA78-511E6507DA62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106237347" sldId="315"/>
        </pc:sldMkLst>
        <pc:spChg chg="mod">
          <ac:chgData name="Alfred Smith" userId="3c60a3631c0db8ad" providerId="LiveId" clId="{283C00B2-CDBD-4F5E-97ED-E43C485DE96E}" dt="2023-01-23T12:51:23.169" v="25"/>
          <ac:spMkLst>
            <pc:docMk/>
            <pc:sldMk cId="4106237347" sldId="315"/>
            <ac:spMk id="5" creationId="{9C46357A-F9F5-4E38-8933-3E61D8ACE55C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623593162" sldId="316"/>
        </pc:sldMkLst>
        <pc:spChg chg="mod">
          <ac:chgData name="Alfred Smith" userId="3c60a3631c0db8ad" providerId="LiveId" clId="{283C00B2-CDBD-4F5E-97ED-E43C485DE96E}" dt="2023-01-23T12:51:20.425" v="24"/>
          <ac:spMkLst>
            <pc:docMk/>
            <pc:sldMk cId="1623593162" sldId="316"/>
            <ac:spMk id="5" creationId="{B59CB433-AA7F-4844-8CE3-E244AF1CBC6C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068250309" sldId="317"/>
        </pc:sldMkLst>
        <pc:spChg chg="mod">
          <ac:chgData name="Alfred Smith" userId="3c60a3631c0db8ad" providerId="LiveId" clId="{283C00B2-CDBD-4F5E-97ED-E43C485DE96E}" dt="2023-01-23T12:51:17.084" v="23"/>
          <ac:spMkLst>
            <pc:docMk/>
            <pc:sldMk cId="1068250309" sldId="317"/>
            <ac:spMk id="5" creationId="{1F49AA3B-859E-4C96-AA91-BE9FBB44D8EA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957075508" sldId="318"/>
        </pc:sldMkLst>
        <pc:spChg chg="mod">
          <ac:chgData name="Alfred Smith" userId="3c60a3631c0db8ad" providerId="LiveId" clId="{283C00B2-CDBD-4F5E-97ED-E43C485DE96E}" dt="2023-01-23T12:51:14.315" v="22"/>
          <ac:spMkLst>
            <pc:docMk/>
            <pc:sldMk cId="957075508" sldId="318"/>
            <ac:spMk id="5" creationId="{2F93D265-EBFA-4835-BA27-FC2DCA9309B4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866986295" sldId="319"/>
        </pc:sldMkLst>
        <pc:spChg chg="mod">
          <ac:chgData name="Alfred Smith" userId="3c60a3631c0db8ad" providerId="LiveId" clId="{283C00B2-CDBD-4F5E-97ED-E43C485DE96E}" dt="2023-01-23T12:51:11.584" v="21"/>
          <ac:spMkLst>
            <pc:docMk/>
            <pc:sldMk cId="3866986295" sldId="319"/>
            <ac:spMk id="5" creationId="{888BAFF0-1591-4D1B-B454-6496E5B4767B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133217834" sldId="320"/>
        </pc:sldMkLst>
        <pc:spChg chg="mod">
          <ac:chgData name="Alfred Smith" userId="3c60a3631c0db8ad" providerId="LiveId" clId="{283C00B2-CDBD-4F5E-97ED-E43C485DE96E}" dt="2023-01-23T12:51:08.781" v="20"/>
          <ac:spMkLst>
            <pc:docMk/>
            <pc:sldMk cId="1133217834" sldId="320"/>
            <ac:spMk id="5" creationId="{36D2EFAE-A739-4D2E-94B3-101721AB1BB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78407111" sldId="321"/>
        </pc:sldMkLst>
        <pc:spChg chg="mod">
          <ac:chgData name="Alfred Smith" userId="3c60a3631c0db8ad" providerId="LiveId" clId="{283C00B2-CDBD-4F5E-97ED-E43C485DE96E}" dt="2023-01-23T12:51:05.870" v="19"/>
          <ac:spMkLst>
            <pc:docMk/>
            <pc:sldMk cId="378407111" sldId="321"/>
            <ac:spMk id="5" creationId="{E15CDA8F-7BD2-4A38-B462-09092ADF1FF3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066987732" sldId="323"/>
        </pc:sldMkLst>
        <pc:spChg chg="mod">
          <ac:chgData name="Alfred Smith" userId="3c60a3631c0db8ad" providerId="LiveId" clId="{283C00B2-CDBD-4F5E-97ED-E43C485DE96E}" dt="2023-01-23T12:51:00.087" v="17"/>
          <ac:spMkLst>
            <pc:docMk/>
            <pc:sldMk cId="1066987732" sldId="323"/>
            <ac:spMk id="5" creationId="{F9251518-3AD3-44D2-BFBC-AE6BF9B5EABF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048078061" sldId="324"/>
        </pc:sldMkLst>
        <pc:spChg chg="mod">
          <ac:chgData name="Alfred Smith" userId="3c60a3631c0db8ad" providerId="LiveId" clId="{283C00B2-CDBD-4F5E-97ED-E43C485DE96E}" dt="2023-01-23T12:50:57.128" v="16"/>
          <ac:spMkLst>
            <pc:docMk/>
            <pc:sldMk cId="4048078061" sldId="324"/>
            <ac:spMk id="5" creationId="{A19C3534-3680-4C0B-8191-C96BDC6B101F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30682781" sldId="325"/>
        </pc:sldMkLst>
        <pc:spChg chg="mod">
          <ac:chgData name="Alfred Smith" userId="3c60a3631c0db8ad" providerId="LiveId" clId="{283C00B2-CDBD-4F5E-97ED-E43C485DE96E}" dt="2023-01-23T12:50:54.267" v="15"/>
          <ac:spMkLst>
            <pc:docMk/>
            <pc:sldMk cId="430682781" sldId="325"/>
            <ac:spMk id="5" creationId="{2838269A-E35B-41A3-8409-93F65E466BBD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920064323" sldId="326"/>
        </pc:sldMkLst>
        <pc:spChg chg="mod">
          <ac:chgData name="Alfred Smith" userId="3c60a3631c0db8ad" providerId="LiveId" clId="{283C00B2-CDBD-4F5E-97ED-E43C485DE96E}" dt="2023-01-23T12:50:50.654" v="14"/>
          <ac:spMkLst>
            <pc:docMk/>
            <pc:sldMk cId="1920064323" sldId="326"/>
            <ac:spMk id="5" creationId="{DE173345-8038-4969-9C85-DF91ADADA140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29978095" sldId="327"/>
        </pc:sldMkLst>
        <pc:spChg chg="mod">
          <ac:chgData name="Alfred Smith" userId="3c60a3631c0db8ad" providerId="LiveId" clId="{283C00B2-CDBD-4F5E-97ED-E43C485DE96E}" dt="2023-01-23T12:50:46.332" v="13"/>
          <ac:spMkLst>
            <pc:docMk/>
            <pc:sldMk cId="329978095" sldId="327"/>
            <ac:spMk id="5" creationId="{D6765D90-0F30-455E-B939-77DE8816EDC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450080140" sldId="328"/>
        </pc:sldMkLst>
        <pc:spChg chg="mod">
          <ac:chgData name="Alfred Smith" userId="3c60a3631c0db8ad" providerId="LiveId" clId="{283C00B2-CDBD-4F5E-97ED-E43C485DE96E}" dt="2023-01-23T12:50:43.545" v="12"/>
          <ac:spMkLst>
            <pc:docMk/>
            <pc:sldMk cId="3450080140" sldId="328"/>
            <ac:spMk id="5" creationId="{1D785EB7-3D25-41F3-898A-3CE4F4E0068B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693006755" sldId="330"/>
        </pc:sldMkLst>
        <pc:spChg chg="mod">
          <ac:chgData name="Alfred Smith" userId="3c60a3631c0db8ad" providerId="LiveId" clId="{283C00B2-CDBD-4F5E-97ED-E43C485DE96E}" dt="2023-01-23T12:50:31.777" v="10"/>
          <ac:spMkLst>
            <pc:docMk/>
            <pc:sldMk cId="2693006755" sldId="330"/>
            <ac:spMk id="5" creationId="{CE95D7AD-E554-4E02-B045-90DF6577E30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44853221" sldId="331"/>
        </pc:sldMkLst>
        <pc:spChg chg="mod">
          <ac:chgData name="Alfred Smith" userId="3c60a3631c0db8ad" providerId="LiveId" clId="{283C00B2-CDBD-4F5E-97ED-E43C485DE96E}" dt="2023-01-23T12:50:29.041" v="9"/>
          <ac:spMkLst>
            <pc:docMk/>
            <pc:sldMk cId="444853221" sldId="331"/>
            <ac:spMk id="5" creationId="{EE0782A9-6AC3-4420-AC3E-54C8F43EDB6F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89726914" sldId="332"/>
        </pc:sldMkLst>
        <pc:spChg chg="mod">
          <ac:chgData name="Alfred Smith" userId="3c60a3631c0db8ad" providerId="LiveId" clId="{283C00B2-CDBD-4F5E-97ED-E43C485DE96E}" dt="2023-01-23T12:50:05.181" v="6" actId="14100"/>
          <ac:spMkLst>
            <pc:docMk/>
            <pc:sldMk cId="389726914" sldId="332"/>
            <ac:spMk id="7" creationId="{2852C7B9-278F-4C6A-854D-F057727F7BE5}"/>
          </ac:spMkLst>
        </pc:spChg>
      </pc:sldChg>
      <pc:sldChg chg="delSp modTransition modAnim">
        <pc:chgData name="Alfred Smith" userId="3c60a3631c0db8ad" providerId="LiveId" clId="{283C00B2-CDBD-4F5E-97ED-E43C485DE96E}" dt="2023-01-23T12:52:22.759" v="44"/>
        <pc:sldMkLst>
          <pc:docMk/>
          <pc:sldMk cId="3163095521" sldId="333"/>
        </pc:sldMkLst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163095521" sldId="333"/>
            <ac:picMk id="4" creationId="{7038653F-2057-4D86-B5B2-2A338A96E6DE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6:00.513" v="114"/>
        <pc:sldMkLst>
          <pc:docMk/>
          <pc:sldMk cId="1772297442" sldId="334"/>
        </pc:sldMkLst>
        <pc:spChg chg="add mod">
          <ac:chgData name="Alfred Smith" userId="3c60a3631c0db8ad" providerId="LiveId" clId="{283C00B2-CDBD-4F5E-97ED-E43C485DE96E}" dt="2023-01-23T12:56:00.513" v="114"/>
          <ac:spMkLst>
            <pc:docMk/>
            <pc:sldMk cId="1772297442" sldId="334"/>
            <ac:spMk id="2" creationId="{C65E9A4A-955B-E20A-9391-14C1265AAF15}"/>
          </ac:spMkLst>
        </pc:spChg>
        <pc:spChg chg="del">
          <ac:chgData name="Alfred Smith" userId="3c60a3631c0db8ad" providerId="LiveId" clId="{283C00B2-CDBD-4F5E-97ED-E43C485DE96E}" dt="2023-01-23T12:53:56.924" v="47" actId="478"/>
          <ac:spMkLst>
            <pc:docMk/>
            <pc:sldMk cId="1772297442" sldId="334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772297442" sldId="334"/>
            <ac:picMk id="5" creationId="{6DCD0AE7-6771-49A8-997D-2636CFE4CF3E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6:02.025" v="115"/>
        <pc:sldMkLst>
          <pc:docMk/>
          <pc:sldMk cId="2850799132" sldId="335"/>
        </pc:sldMkLst>
        <pc:spChg chg="add mod">
          <ac:chgData name="Alfred Smith" userId="3c60a3631c0db8ad" providerId="LiveId" clId="{283C00B2-CDBD-4F5E-97ED-E43C485DE96E}" dt="2023-01-23T12:56:02.025" v="115"/>
          <ac:spMkLst>
            <pc:docMk/>
            <pc:sldMk cId="2850799132" sldId="335"/>
            <ac:spMk id="2" creationId="{5F319D3C-1318-2A92-B1A0-36F68CDA6AC7}"/>
          </ac:spMkLst>
        </pc:spChg>
        <pc:spChg chg="del">
          <ac:chgData name="Alfred Smith" userId="3c60a3631c0db8ad" providerId="LiveId" clId="{283C00B2-CDBD-4F5E-97ED-E43C485DE96E}" dt="2023-01-23T12:53:54.827" v="46" actId="478"/>
          <ac:spMkLst>
            <pc:docMk/>
            <pc:sldMk cId="2850799132" sldId="335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2850799132" sldId="335"/>
            <ac:picMk id="8" creationId="{1A31E76C-5043-4286-88A6-DDCEE34039AA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6:03.520" v="116"/>
        <pc:sldMkLst>
          <pc:docMk/>
          <pc:sldMk cId="341046309" sldId="336"/>
        </pc:sldMkLst>
        <pc:spChg chg="add mod">
          <ac:chgData name="Alfred Smith" userId="3c60a3631c0db8ad" providerId="LiveId" clId="{283C00B2-CDBD-4F5E-97ED-E43C485DE96E}" dt="2023-01-23T12:56:03.520" v="116"/>
          <ac:spMkLst>
            <pc:docMk/>
            <pc:sldMk cId="341046309" sldId="336"/>
            <ac:spMk id="3" creationId="{DFB84EDF-BE46-EE7F-CE2B-B7BD4948D272}"/>
          </ac:spMkLst>
        </pc:spChg>
        <pc:spChg chg="del">
          <ac:chgData name="Alfred Smith" userId="3c60a3631c0db8ad" providerId="LiveId" clId="{283C00B2-CDBD-4F5E-97ED-E43C485DE96E}" dt="2023-01-23T12:53:51.135" v="45" actId="478"/>
          <ac:spMkLst>
            <pc:docMk/>
            <pc:sldMk cId="341046309" sldId="336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341046309" sldId="336"/>
            <ac:picMk id="2" creationId="{C3EF98EB-A52D-4A3F-B7CD-7E6243D6C52B}"/>
          </ac:picMkLst>
        </pc:picChg>
      </pc:sldChg>
      <pc:sldChg chg="addSp delSp modSp mod modTransition modAnim">
        <pc:chgData name="Alfred Smith" userId="3c60a3631c0db8ad" providerId="LiveId" clId="{283C00B2-CDBD-4F5E-97ED-E43C485DE96E}" dt="2023-01-23T12:55:55.132" v="110"/>
        <pc:sldMkLst>
          <pc:docMk/>
          <pc:sldMk cId="1461059970" sldId="337"/>
        </pc:sldMkLst>
        <pc:spChg chg="add mod">
          <ac:chgData name="Alfred Smith" userId="3c60a3631c0db8ad" providerId="LiveId" clId="{283C00B2-CDBD-4F5E-97ED-E43C485DE96E}" dt="2023-01-23T12:55:55.132" v="110"/>
          <ac:spMkLst>
            <pc:docMk/>
            <pc:sldMk cId="1461059970" sldId="337"/>
            <ac:spMk id="3" creationId="{16F2467C-9B88-8620-0B8B-5D8301745043}"/>
          </ac:spMkLst>
        </pc:spChg>
        <pc:spChg chg="del">
          <ac:chgData name="Alfred Smith" userId="3c60a3631c0db8ad" providerId="LiveId" clId="{283C00B2-CDBD-4F5E-97ED-E43C485DE96E}" dt="2023-01-23T12:54:07.326" v="51" actId="478"/>
          <ac:spMkLst>
            <pc:docMk/>
            <pc:sldMk cId="1461059970" sldId="337"/>
            <ac:spMk id="6" creationId="{416C064E-628E-47C0-A712-DB178FE9901E}"/>
          </ac:spMkLst>
        </pc:spChg>
        <pc:picChg chg="del">
          <ac:chgData name="Alfred Smith" userId="3c60a3631c0db8ad" providerId="LiveId" clId="{283C00B2-CDBD-4F5E-97ED-E43C485DE96E}" dt="2023-01-23T12:52:22.759" v="44"/>
          <ac:picMkLst>
            <pc:docMk/>
            <pc:sldMk cId="1461059970" sldId="337"/>
            <ac:picMk id="5" creationId="{C1D62726-62BE-4AB3-A786-0D73F1171063}"/>
          </ac:picMkLst>
        </pc:pic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1703713559" sldId="338"/>
        </pc:sldMkLst>
        <pc:spChg chg="mod">
          <ac:chgData name="Alfred Smith" userId="3c60a3631c0db8ad" providerId="LiveId" clId="{283C00B2-CDBD-4F5E-97ED-E43C485DE96E}" dt="2023-01-23T12:50:40.365" v="11"/>
          <ac:spMkLst>
            <pc:docMk/>
            <pc:sldMk cId="1703713559" sldId="338"/>
            <ac:spMk id="5" creationId="{E1521E7C-9C60-47FA-8C5D-2B61455A57E7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632506133" sldId="339"/>
        </pc:sldMkLst>
        <pc:spChg chg="mod">
          <ac:chgData name="Alfred Smith" userId="3c60a3631c0db8ad" providerId="LiveId" clId="{283C00B2-CDBD-4F5E-97ED-E43C485DE96E}" dt="2023-01-23T12:51:02.987" v="18"/>
          <ac:spMkLst>
            <pc:docMk/>
            <pc:sldMk cId="2632506133" sldId="339"/>
            <ac:spMk id="3" creationId="{8303F6B5-66A6-40CA-A9AD-FE3FA45B732D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690888555" sldId="340"/>
        </pc:sldMkLst>
        <pc:spChg chg="mod">
          <ac:chgData name="Alfred Smith" userId="3c60a3631c0db8ad" providerId="LiveId" clId="{283C00B2-CDBD-4F5E-97ED-E43C485DE96E}" dt="2023-01-23T12:51:55.160" v="36"/>
          <ac:spMkLst>
            <pc:docMk/>
            <pc:sldMk cId="690888555" sldId="340"/>
            <ac:spMk id="2" creationId="{671E0C20-36B8-7164-7688-B48DE5D2A975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578732030" sldId="341"/>
        </pc:sldMkLst>
        <pc:spChg chg="mod">
          <ac:chgData name="Alfred Smith" userId="3c60a3631c0db8ad" providerId="LiveId" clId="{283C00B2-CDBD-4F5E-97ED-E43C485DE96E}" dt="2023-01-23T12:52:06.712" v="40"/>
          <ac:spMkLst>
            <pc:docMk/>
            <pc:sldMk cId="578732030" sldId="341"/>
            <ac:spMk id="5" creationId="{B5801788-FD8E-4476-BE89-A78CEBE4974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2482189275" sldId="342"/>
        </pc:sldMkLst>
        <pc:spChg chg="mod">
          <ac:chgData name="Alfred Smith" userId="3c60a3631c0db8ad" providerId="LiveId" clId="{283C00B2-CDBD-4F5E-97ED-E43C485DE96E}" dt="2023-01-23T12:52:09.562" v="41"/>
          <ac:spMkLst>
            <pc:docMk/>
            <pc:sldMk cId="2482189275" sldId="342"/>
            <ac:spMk id="5" creationId="{B5801788-FD8E-4476-BE89-A78CEBE4974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3063462165" sldId="343"/>
        </pc:sldMkLst>
        <pc:spChg chg="mod">
          <ac:chgData name="Alfred Smith" userId="3c60a3631c0db8ad" providerId="LiveId" clId="{283C00B2-CDBD-4F5E-97ED-E43C485DE96E}" dt="2023-01-23T12:52:12.110" v="42"/>
          <ac:spMkLst>
            <pc:docMk/>
            <pc:sldMk cId="3063462165" sldId="343"/>
            <ac:spMk id="5" creationId="{B5801788-FD8E-4476-BE89-A78CEBE49748}"/>
          </ac:spMkLst>
        </pc:spChg>
      </pc:sldChg>
      <pc:sldChg chg="modSp mod modTransition">
        <pc:chgData name="Alfred Smith" userId="3c60a3631c0db8ad" providerId="LiveId" clId="{283C00B2-CDBD-4F5E-97ED-E43C485DE96E}" dt="2023-01-23T12:52:22.759" v="44"/>
        <pc:sldMkLst>
          <pc:docMk/>
          <pc:sldMk cId="4096788850" sldId="344"/>
        </pc:sldMkLst>
        <pc:spChg chg="mod">
          <ac:chgData name="Alfred Smith" userId="3c60a3631c0db8ad" providerId="LiveId" clId="{283C00B2-CDBD-4F5E-97ED-E43C485DE96E}" dt="2023-01-23T12:52:14.887" v="43"/>
          <ac:spMkLst>
            <pc:docMk/>
            <pc:sldMk cId="4096788850" sldId="344"/>
            <ac:spMk id="3" creationId="{6609B9CA-00D3-4690-803B-074F63D5243D}"/>
          </ac:spMkLst>
        </pc:spChg>
      </pc:sldChg>
    </pc:docChg>
  </pc:docChgLst>
  <pc:docChgLst>
    <pc:chgData name="Alfred Smith" userId="3c60a3631c0db8ad" providerId="LiveId" clId="{6B9EDE9B-9239-48E4-AEEF-EC088EE57BF2}"/>
    <pc:docChg chg="undo custSel addSld delSld modSld">
      <pc:chgData name="Alfred Smith" userId="3c60a3631c0db8ad" providerId="LiveId" clId="{6B9EDE9B-9239-48E4-AEEF-EC088EE57BF2}" dt="2023-12-08T06:48:33.581" v="13" actId="2696"/>
      <pc:docMkLst>
        <pc:docMk/>
      </pc:docMkLst>
      <pc:sldChg chg="modSp mod">
        <pc:chgData name="Alfred Smith" userId="3c60a3631c0db8ad" providerId="LiveId" clId="{6B9EDE9B-9239-48E4-AEEF-EC088EE57BF2}" dt="2023-12-08T06:44:05.368" v="1" actId="20577"/>
        <pc:sldMkLst>
          <pc:docMk/>
          <pc:sldMk cId="168569125" sldId="261"/>
        </pc:sldMkLst>
        <pc:spChg chg="mod">
          <ac:chgData name="Alfred Smith" userId="3c60a3631c0db8ad" providerId="LiveId" clId="{6B9EDE9B-9239-48E4-AEEF-EC088EE57BF2}" dt="2023-12-08T06:44:05.368" v="1" actId="20577"/>
          <ac:spMkLst>
            <pc:docMk/>
            <pc:sldMk cId="168569125" sldId="261"/>
            <ac:spMk id="4" creationId="{9A13E2D8-2F59-44C1-B1D2-79C300C26DD4}"/>
          </ac:spMkLst>
        </pc:spChg>
      </pc:sldChg>
      <pc:sldChg chg="modSp mod">
        <pc:chgData name="Alfred Smith" userId="3c60a3631c0db8ad" providerId="LiveId" clId="{6B9EDE9B-9239-48E4-AEEF-EC088EE57BF2}" dt="2023-12-08T06:45:09.058" v="2" actId="20577"/>
        <pc:sldMkLst>
          <pc:docMk/>
          <pc:sldMk cId="1242076889" sldId="279"/>
        </pc:sldMkLst>
        <pc:spChg chg="mod">
          <ac:chgData name="Alfred Smith" userId="3c60a3631c0db8ad" providerId="LiveId" clId="{6B9EDE9B-9239-48E4-AEEF-EC088EE57BF2}" dt="2023-12-08T06:45:09.058" v="2" actId="20577"/>
          <ac:spMkLst>
            <pc:docMk/>
            <pc:sldMk cId="1242076889" sldId="279"/>
            <ac:spMk id="4" creationId="{9A13E2D8-2F59-44C1-B1D2-79C300C26DD4}"/>
          </ac:spMkLst>
        </pc:spChg>
      </pc:sldChg>
      <pc:sldChg chg="modSp mod">
        <pc:chgData name="Alfred Smith" userId="3c60a3631c0db8ad" providerId="LiveId" clId="{6B9EDE9B-9239-48E4-AEEF-EC088EE57BF2}" dt="2023-12-08T06:45:43.690" v="3" actId="20577"/>
        <pc:sldMkLst>
          <pc:docMk/>
          <pc:sldMk cId="2219405182" sldId="290"/>
        </pc:sldMkLst>
        <pc:spChg chg="mod">
          <ac:chgData name="Alfred Smith" userId="3c60a3631c0db8ad" providerId="LiveId" clId="{6B9EDE9B-9239-48E4-AEEF-EC088EE57BF2}" dt="2023-12-08T06:45:43.690" v="3" actId="20577"/>
          <ac:spMkLst>
            <pc:docMk/>
            <pc:sldMk cId="2219405182" sldId="290"/>
            <ac:spMk id="4" creationId="{9A13E2D8-2F59-44C1-B1D2-79C300C26DD4}"/>
          </ac:spMkLst>
        </pc:spChg>
      </pc:sldChg>
      <pc:sldChg chg="modSp add del mod">
        <pc:chgData name="Alfred Smith" userId="3c60a3631c0db8ad" providerId="LiveId" clId="{6B9EDE9B-9239-48E4-AEEF-EC088EE57BF2}" dt="2023-12-08T06:48:33.581" v="13" actId="2696"/>
        <pc:sldMkLst>
          <pc:docMk/>
          <pc:sldMk cId="1583636259" sldId="296"/>
        </pc:sldMkLst>
        <pc:spChg chg="mod">
          <ac:chgData name="Alfred Smith" userId="3c60a3631c0db8ad" providerId="LiveId" clId="{6B9EDE9B-9239-48E4-AEEF-EC088EE57BF2}" dt="2023-12-08T06:46:44.533" v="8" actId="20577"/>
          <ac:spMkLst>
            <pc:docMk/>
            <pc:sldMk cId="1583636259" sldId="296"/>
            <ac:spMk id="4" creationId="{9A13E2D8-2F59-44C1-B1D2-79C300C26DD4}"/>
          </ac:spMkLst>
        </pc:spChg>
      </pc:sldChg>
      <pc:sldChg chg="del">
        <pc:chgData name="Alfred Smith" userId="3c60a3631c0db8ad" providerId="LiveId" clId="{6B9EDE9B-9239-48E4-AEEF-EC088EE57BF2}" dt="2023-12-08T06:48:33.581" v="13" actId="2696"/>
        <pc:sldMkLst>
          <pc:docMk/>
          <pc:sldMk cId="690888555" sldId="340"/>
        </pc:sldMkLst>
      </pc:sldChg>
      <pc:sldChg chg="add del">
        <pc:chgData name="Alfred Smith" userId="3c60a3631c0db8ad" providerId="LiveId" clId="{6B9EDE9B-9239-48E4-AEEF-EC088EE57BF2}" dt="2023-12-08T06:48:07.359" v="11" actId="2890"/>
        <pc:sldMkLst>
          <pc:docMk/>
          <pc:sldMk cId="952472774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1B2DC-2E21-4DDF-9544-2C90B6C4558F}" type="datetimeFigureOut">
              <a:rPr lang="en-IN" smtClean="0"/>
              <a:t>08-12-2023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42AF5-626A-4647-AAC4-C0D78CDAC7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753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42AF5-626A-4647-AAC4-C0D78CDAC75E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005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D0E8-4FCD-4197-AEC8-3C19B1196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F7B2E-2BA0-40CA-A93D-B5ADE688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C2E5-C492-43A5-80ED-5D9872B0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C044-D9E9-4546-9C26-EE4C283B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E7FB-C6A0-4258-96A3-CCC8CFC6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21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2D6B-1765-4A4F-808E-72A3369D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04053-1D82-43D2-BF67-AE1EC55C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4C41-A3D1-4FB9-9CAD-DFDCE0DA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9582-92FE-48E5-9E3C-7D06EFF2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172-9C26-4A6E-93D2-CEEF428C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293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065C8-A8CE-48FD-A06B-49FC0679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DD46F-70AC-487E-9060-4565B3C9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2473-BD6C-4ED6-BEC9-7F380344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9709-1DA2-4E5E-9788-F3DC5C39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00A2-9831-4EC3-99AF-B7848E5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68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BDEB-4C84-45C1-A593-07C4508F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3D48-822A-4650-8171-A8BD5E2F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B12A-A450-49A1-AF10-DF71A59C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0DD1-95BD-4E34-9CF6-73C11103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1A6A-8075-43F9-8E54-EF117692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280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2620-7992-488A-AB17-D54E08EE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4F1D-B9C7-4779-99A0-75649AAA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ED19-2F8B-4D15-9B29-9E82EDBB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8D0A-FF36-4B1B-9CB4-1CB05BC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4981-735E-46B0-A1B8-41203009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5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A3CE-19B5-4F69-A403-2205C2C5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2FA9-DFA3-4C0D-97E5-B0FD243D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B7E4-EFBF-48F0-AE46-55E08C3DC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2C779-92A2-4232-8D1E-DF3954F2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B78-F563-4F35-9BC0-5D86B350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A765B-D16F-4AE4-B985-D965A622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161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41EF-5C7B-43D2-A48B-FA96AF8F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00D0-AEB1-4BA7-9E26-7DACD1E2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B015-4809-486F-B577-863C63C41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9F42D-0831-48B5-BB80-DD533204F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CCB66-0E13-4948-B55E-EC78A93AF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76B8D-3636-4467-B8E2-0E66F4E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AAD3B-B651-469A-8CE9-92711087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BB9F-6BA5-4B2C-88F8-EA11C6EF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807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D07C-4442-42B8-8D7D-990A0590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445DA-AA51-441D-943A-AABAEE5C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C9EC7-B3C2-43EF-8F8E-9B7C02F1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903F9-A907-40A0-8C00-75A21AA7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53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0915F-FF6D-44A4-B6CB-09B9B790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D43F6-D91F-4F8C-B533-2B1A5094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7695-9F20-4439-89C3-2097C59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21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886-7C4F-4C45-90C8-268AA00C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7BB8-3D4D-4D45-B796-10DB041B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A3381-D5B0-4309-99A5-739C0498C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44264-13EC-40B0-84FC-1E1FEBD6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091D5-9BAC-480A-8DFE-330E12F7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23C02-8D85-4FDD-BB8C-80C0A623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362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FE65-130B-4CE3-8611-2D64C30F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A6B70-C174-4843-BC71-23DA662AF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FB0E-A010-4A1B-8A64-EC470970C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4A221-B7AD-4E14-B9DD-D324656C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337AE-F318-4B3F-A0BC-4A7514A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9FA26-9BFD-4448-98D6-BE9FE8CB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994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770E0-250F-4621-A3D0-41E31740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81FFA-E20B-4517-8010-DFE61616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A3FE-F6E6-4F0D-B6DB-C2F96183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BD42-8EEC-4DCC-BF2C-7FB34E7E3345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942F-DDD4-4D6B-8273-3746E350E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61C73-0CE1-4108-932D-4220347D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70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5386-3345-40DF-8440-2F3B5B2A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11-5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EDEFF-E38E-449B-8DF3-26CE6B23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309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52B9-84F2-4E39-8E1A-60998EC8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D0E3B-424D-4D34-B3A2-D3D63D552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CC3AF-759D-460C-834A-A57D4DF76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0697"/>
            <a:ext cx="12529751" cy="6908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21E7C-9C60-47FA-8C5D-2B61455A57E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1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5He sent messengers to  </a:t>
            </a:r>
            <a:r>
              <a:rPr lang="en-US" sz="3200" dirty="0">
                <a:solidFill>
                  <a:srgbClr val="000000"/>
                </a:solidFill>
                <a:latin typeface="system-ui"/>
              </a:rPr>
              <a:t>(the prophet) Balaam. ……... 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saying, “Behold, there is a people who came out of Egypt. Behold, they cover the surface of the earth, and they are staying opposite me.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DDB05-356B-5E41-B0BC-20059189F48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569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FC1F3-91DA-40CE-B576-757D4D3AE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8" y="0"/>
            <a:ext cx="12214356" cy="7035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85EB7-3D25-41F3-898A-3CE4F4E0068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80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6Please come now therefore, and curse this people for me;</a:t>
            </a:r>
            <a:r>
              <a:rPr lang="en-US" sz="3200" dirty="0">
                <a:solidFill>
                  <a:srgbClr val="000000"/>
                </a:solidFill>
                <a:latin typeface="system-ui"/>
              </a:rPr>
              <a:t> … 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for I know that he whom you bless is blessed, and he whom you curse is cursed.”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2B460-F803-0556-63E5-90ABFFE6AFA6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560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92D67-2A20-4E6E-B757-719AF596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936"/>
            <a:ext cx="12192000" cy="6906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65D90-0F30-455E-B939-77DE8816EDC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12God said to Balaam, “You shall not go with them. You shall not curse the people, for they are blessed.”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ACBC4-89D8-F1FF-B9DB-84338706E15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08464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1B94B-1323-48A5-BC0D-EB7AAA3B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661"/>
            <a:ext cx="13122876" cy="6901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73345-8038-4969-9C85-DF91ADADA14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64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15Balak again sent princes, more, and more honorable than they. </a:t>
            </a:r>
            <a:r>
              <a:rPr lang="en-US" sz="4000" dirty="0">
                <a:solidFill>
                  <a:srgbClr val="000000"/>
                </a:solidFill>
                <a:latin typeface="system-ui"/>
              </a:rPr>
              <a:t>…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760F4-2417-A5D6-5A87-B8B9B48868D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790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AB944-F4FB-4192-B64E-B2C24336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26"/>
            <a:ext cx="12838670" cy="6873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8269A-E35B-41A3-8409-93F65E466BB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8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16They came to Balaam, and said to him, “…17 I will promote you to very great honor, and whatever you say to me I will do. Please come therefore, and curse this people for me.’”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03491-A149-B872-47B7-0E46653FD002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693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2B2A8-DA68-41D0-8B9C-3C0D2465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645"/>
            <a:ext cx="12192000" cy="7363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514DB-7ECD-76C6-1BE6-871D6F7890A8}"/>
              </a:ext>
            </a:extLst>
          </p:cNvPr>
          <p:cNvSpPr txBox="1"/>
          <p:nvPr/>
        </p:nvSpPr>
        <p:spPr>
          <a:xfrm>
            <a:off x="4828675" y="253134"/>
            <a:ext cx="7363326" cy="292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Balaam – </a:t>
            </a:r>
          </a:p>
          <a:p>
            <a:r>
              <a:rPr lang="pt-BR" sz="6000" dirty="0">
                <a:solidFill>
                  <a:schemeClr val="bg1"/>
                </a:solidFill>
              </a:rPr>
              <a:t>Numbers 22:1 – 24:25</a:t>
            </a:r>
            <a:endParaRPr lang="en-ZA" sz="6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54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21319-2FDD-4A6F-B7FB-DFD75B6C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497" y="-162782"/>
            <a:ext cx="12278497" cy="7020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9C3534-3680-4C0B-8191-C96BDC6B101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22:16,17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78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20God came to Balaam at night, and said to him, “If the men have come to call you, rise up, go with them; but only the word which I speak to you, that you shall do.”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3CC39-F20E-22E3-2A6D-C665477644A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8550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19F7A-F38B-4C38-9876-11E8AF78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654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51518-3AD3-44D2-BFBC-AE6BF9B5EAB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87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21Balaam rose up in the morning, and saddled his donkey, and went with the princes of Moab.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5160C-376F-7605-B59A-A80E3FB442F6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881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40DF7-EC21-497D-BCAB-2AF87879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12192000" cy="690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3F6B5-66A6-40CA-A9AD-FE3FA45B732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0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22God’s anger burned because he went; and Yahweh’s angel placed himself in the way as an adversary against him. Now he was riding on his donkey, </a:t>
            </a:r>
            <a:r>
              <a:rPr lang="en-US" sz="4000" dirty="0">
                <a:solidFill>
                  <a:srgbClr val="000000"/>
                </a:solidFill>
                <a:latin typeface="system-ui"/>
              </a:rPr>
              <a:t> …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0590-B25D-5C4C-A9E7-BA947A2ACAD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334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C7095-6E92-4F9F-93A0-520193E6E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652"/>
            <a:ext cx="12579178" cy="6895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CDA8F-7BD2-4A38-B462-09092ADF1FF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7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23The donkey saw Yahweh’s angel standing in the way, with his sword drawn in his hand; and the donkey turned out of the path, and went into the field. Balaam struck the donkey, to turn her into the path.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C8F882-CB89-7BF3-6A43-EDBC3E15B225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604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DD12D-2000-4B0A-8DC5-A5C735EA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351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D2EFAE-A739-4D2E-94B3-101721AB1BB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1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24Then Yahweh’s angel stood in a narrow path between the vineyards, a wall being on this side, and a wall on that side.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14F72-56A9-1652-EB62-A75F677896B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932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6000" dirty="0"/>
              <a:t>Balaam – Numbers 22:1 – 24:25 (Left Center</a:t>
            </a:r>
            <a:r>
              <a:rPr lang="en-US" sz="6000" dirty="0"/>
              <a:t>)</a:t>
            </a:r>
            <a:endParaRPr lang="en-ZA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8DE4D-E645-493C-40DF-85F117B3A38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2B4F6-A9F6-48B3-B421-E6BBEEBF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2201" y="0"/>
            <a:ext cx="14913854" cy="722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BAFF0-1591-4D1B-B454-6496E5B476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86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25The donkey saw Yahweh’s angel, and she thrust herself to the wall, and crushed Balaam’s foot against the wall. He struck her again.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DD633-A82D-7FB4-936B-32E5636A176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1122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AC04D-23E5-4810-B390-9AB9E4FE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628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3D265-EBFA-4835-BA27-FC2DCA9309B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75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26Yahweh’s angel went further, and stood in a narrow place, where there was no way to turn either to the right hand or to the left.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503F0-19CB-2CE1-44F6-BDBA9562271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21499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68980-5E3B-4A07-A97F-AA6CC65D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102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9AA3B-859E-4C96-AA91-BE9FBB44D8E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50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27The donkey saw Yahweh’s angel, and she lay down under Balaam. Balaam’s anger burned, and he struck the donkey with his staff.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A5FFF-336B-8E5A-79A7-B407C5B98FD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2076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654F0-9475-4F66-A7D3-89114DB7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0" y="0"/>
            <a:ext cx="13828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CB433-AA7F-4844-8CE3-E244AF1CBC6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93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28Yahweh opened the mouth of the donkey, and she said to Balaam, “What have I done to you, that you have struck me these three times?”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DEFA3-CAE9-70F3-9B78-F1F54F4077EC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317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A395A-A59C-4FDA-B4DA-F7380112B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226" y="0"/>
            <a:ext cx="137881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46357A-F9F5-4E38-8933-3E61D8ACE55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37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29Balaam said to the donkey, “Because you have mocked me, I wish there were a sword in my hand, for now I would have killed you.”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66431-5EAC-C4C7-D286-BE6EC997C7FC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889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50C1C-8F14-484F-A7C6-B5428ECB7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645"/>
            <a:ext cx="12192000" cy="7363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2C7B9-278F-4C6A-854D-F057727F7BE5}"/>
              </a:ext>
            </a:extLst>
          </p:cNvPr>
          <p:cNvSpPr txBox="1"/>
          <p:nvPr/>
        </p:nvSpPr>
        <p:spPr>
          <a:xfrm>
            <a:off x="4828675" y="253134"/>
            <a:ext cx="7363326" cy="292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6000" dirty="0">
                <a:solidFill>
                  <a:schemeClr val="bg1"/>
                </a:solidFill>
              </a:rPr>
              <a:t>Balaam – </a:t>
            </a:r>
          </a:p>
          <a:p>
            <a:r>
              <a:rPr lang="pt-BR" sz="6000" dirty="0">
                <a:solidFill>
                  <a:schemeClr val="bg1"/>
                </a:solidFill>
              </a:rPr>
              <a:t>Numbers 22:1 – 24:25</a:t>
            </a:r>
            <a:endParaRPr lang="en-ZA" sz="6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6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7D4D-8BC3-4A0C-9F29-BB9F9E50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4341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FCCAC-F655-452B-AA78-511E6507DA6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58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31Then Yahweh opened the eyes of Balaam, and he saw Yahweh’s angel standing in the way, with his sword drawn in his hand; and he bowed his head, and fell on his face.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4D320D-4492-132E-6F9C-F3E0FA1BD3E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7137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3841B-6716-4949-8D1D-D6C6BFD2B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618"/>
            <a:ext cx="12192000" cy="7004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84C698-E064-40B3-A2B9-FD8608312FA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14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34Balaam said to Yahweh’s angel, “I have sinned; for I didn’t know that you stood in the way against me. Now therefore, if it displeases you, I will go back again.”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14BEA-D4FD-89FD-DCF6-C775376C9D4B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1269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E7D8B-FAD9-4C69-9138-6938D71F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372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2A869F-8DA2-4262-8E54-60E706A4FB9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8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35Yahweh’s angel said to Balaam, “Go with the men; but you shall only speak the word that I shall speak to you.”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So Balaam went with the princes of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BB20C-D889-4BC7-1BB7-D04E8B88909F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0801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E559A-8A4C-4A14-AE74-62058394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554E8-5B31-4067-B6D6-2D60241F739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36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36When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heard that Balaam had come, he went out to meet him</a:t>
            </a:r>
            <a:r>
              <a:rPr lang="en-US" sz="4000" dirty="0">
                <a:solidFill>
                  <a:srgbClr val="000000"/>
                </a:solidFill>
                <a:latin typeface="system-ui"/>
              </a:rPr>
              <a:t>. ………..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5E1DD-E873-5DB2-BADA-CB2A59E8DAE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9461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51B8A-849A-442D-B480-111F61C0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8790" y="0"/>
            <a:ext cx="133407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4C045-B60C-4F2C-9BA7-FA0FCD14A67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48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37Balak said to Balaam, “Didn’t I earnestly send for you to summon you? Why didn’t you come to me? Am I not able indeed to promote you to honor?”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98FFA-59B3-DE44-2A0A-224D2AD0B7D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913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system-ui"/>
              </a:rPr>
              <a:t>Numbers 22: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1The children of Israel traveled, and encamped in the plains of Moab beyond the Jordan at Jericho.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44527-C1DC-453C-823D-B7FEC74E28E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1863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48F50-774A-415B-9CA0-FF20DB7D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99"/>
            <a:ext cx="12294973" cy="7025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5726D-E782-4683-AA7F-7E827D7495F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739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38Balaam said to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, “Behold, I have come to you. Have I now any power at all to speak anything? I will speak the word that God puts in my mouth.”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17624-A6D3-238D-2133-C26180555F1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1179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5EFEA-2DF7-4022-9871-F3F6664E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751"/>
            <a:ext cx="12192000" cy="7180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367D2-961D-46CF-B4B8-FF8FDCA0462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26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4000" b="1" i="0" dirty="0">
                <a:solidFill>
                  <a:srgbClr val="000000"/>
                </a:solidFill>
                <a:effectLst/>
                <a:latin typeface="system-ui"/>
              </a:rPr>
              <a:t>23: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18He took up his parable, and said,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“Rise up,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, and hear!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Listen to me, </a:t>
            </a:r>
          </a:p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…..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52C16-7980-7D47-64EC-F33FCB47EC56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405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80124-AB69-486E-AAFD-94360932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5"/>
            <a:ext cx="12192000" cy="6875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42305-7063-40CB-896F-B98A06842F9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30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20Behold, I have received a command to bless.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has blessed, and I can’t reverse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E0D38-B54E-1E51-89D1-8B5F59BF307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0729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F9B64-3BCD-4B5E-BFD8-2D4590FA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7619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22D66-552E-4361-9726-E1764DE0FF4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41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br>
              <a:rPr lang="en-US" sz="3200" b="1" baseline="30000" dirty="0">
                <a:solidFill>
                  <a:srgbClr val="000000"/>
                </a:solidFill>
                <a:latin typeface="system-ui"/>
              </a:rPr>
            </a:b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23Surely there is no enchantment with Jacob;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neither is there any divination with Israel.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Now it shall be said of Jacob and of Israel,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‘What has God done!’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7D032-2CFE-43E1-FE8B-19179A07EE01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6033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D5BB2-1A0C-4C66-81DD-5E32E60D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83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892D3-C01A-441B-95B7-35EE1BDFDAD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437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63887-0D35-FB50-42F5-B4F9D8C6F6E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Numbers24 (Then he spoke many blessings over Israel)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5How goodly are your tents, Jacob,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your dwellings, Israel!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2467C-9B88-8620-0B8B-5D830174504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105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F34D9-C2E0-4D13-AEDE-A7F65CB0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6800"/>
            <a:ext cx="16298174" cy="792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782A9-6AC3-4420-AC3E-54C8F43EDB6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5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642DA-E332-4C02-9D80-84C862FBD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402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725194-2619-41BD-99C2-B68CACAD113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91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8God brings him out of Egypt.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He has as it were the strength of the wild ox.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He shall consume the nations his adversaries,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449D4-2C53-46BE-1B4F-1ECC95AAB4E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2384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5205C-D9B8-4992-92F3-881CB96A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206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C7755-D9EB-47BD-87FB-D9C95A01BB4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082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br>
              <a:rPr lang="en-US" sz="3600" b="1" baseline="30000" dirty="0">
                <a:solidFill>
                  <a:srgbClr val="000000"/>
                </a:solidFill>
                <a:latin typeface="system-ui"/>
              </a:rPr>
            </a:br>
            <a:r>
              <a:rPr lang="en-US" sz="3600" b="1" baseline="30000" dirty="0">
                <a:solidFill>
                  <a:srgbClr val="000000"/>
                </a:solidFill>
                <a:latin typeface="system-ui"/>
              </a:rPr>
              <a:t>9 </a:t>
            </a:r>
            <a:r>
              <a:rPr lang="en-US" sz="3600" dirty="0">
                <a:solidFill>
                  <a:srgbClr val="000000"/>
                </a:solidFill>
                <a:latin typeface="system-ui"/>
              </a:rPr>
              <a:t>…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system-ui"/>
              </a:rPr>
              <a:t>“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Everyone who blesses you is blessed.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Everyone who curses you is cursed.</a:t>
            </a:r>
            <a:r>
              <a:rPr lang="en-US" sz="3600" dirty="0">
                <a:solidFill>
                  <a:srgbClr val="000000"/>
                </a:solidFill>
                <a:latin typeface="system-ui"/>
              </a:rPr>
              <a:t>”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13761-7B15-9779-FA7C-819BAF7AFC1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9817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B79E6-AB1F-4122-9A19-C8B5C55C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649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01788-FD8E-4476-BE89-A78CEBE497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28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10Balak’s anger burned against Balaam, and he struck his hands together.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said to Balaam, “I called you to curse my enemies, and, behold, you have altogether blessed them these three times. </a:t>
            </a:r>
            <a:endParaRPr lang="en-ZA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71073-DE55-4250-2BEF-88B8FF388EA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B79E6-AB1F-4122-9A19-C8B5C55C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649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01788-FD8E-4476-BE89-A78CEBE497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32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11Therefore, flee to your place, now! I thought to promote you to great honor; but, behold, Yahweh has kept you back from honor.”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E9A4A-955B-E20A-9391-14C1265AAF15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22974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B79E6-AB1F-4122-9A19-C8B5C55C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649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01788-FD8E-4476-BE89-A78CEBE497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89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12Balaam said to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, “Didn’t I also tell your messengers whom you sent to me, saying, 13‘If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 would give me his house full of silver and gold, I can’t go beyond Yahweh’s word, to do either good or bad from my own mind. I will say what Yahweh says’?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19D3C-1318-2A92-B1A0-36F68CDA6AC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079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3Moab was very afraid of the people, because they were many. Moab was distressed because of the children of Israel.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C134F-FD3B-DA56-38E2-D8C98E78728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00204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B79E6-AB1F-4122-9A19-C8B5C55C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649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01788-FD8E-4476-BE89-A78CEBE4974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621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25Balaam rose up, and went and returned to his place; and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also went his way.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84EDF-BE46-EE7F-CE2B-B7BD4948D272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0463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4ACC3-A95F-4E5C-A28D-552ED0BE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645"/>
            <a:ext cx="12192000" cy="7363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9B9CA-00D3-4690-803B-074F63D5243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88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8F762-63BE-4DF2-95B5-8FF43129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9557"/>
            <a:ext cx="14889864" cy="7327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D7AD-E554-4E02-B045-90DF6577E30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Numbers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0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8" y="23333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baseline="30000" dirty="0">
                <a:solidFill>
                  <a:srgbClr val="000000"/>
                </a:solidFill>
                <a:latin typeface="system-ui"/>
              </a:rPr>
              <a:t>4…</a:t>
            </a:r>
            <a:endParaRPr lang="en-US" sz="3600" dirty="0">
              <a:solidFill>
                <a:srgbClr val="000000"/>
              </a:solidFill>
              <a:latin typeface="system-ui"/>
            </a:endParaRPr>
          </a:p>
          <a:p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Balak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the son of </a:t>
            </a:r>
            <a:r>
              <a:rPr lang="en-US" sz="3600" b="0" i="0" dirty="0" err="1">
                <a:solidFill>
                  <a:srgbClr val="121212"/>
                </a:solidFill>
                <a:effectLst/>
                <a:latin typeface="ArialMT"/>
              </a:rPr>
              <a:t>Zippor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 was king of Moab at that time.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28878-B889-A9C0-63E9-CB2B184780E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3591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1223</Words>
  <Application>Microsoft Office PowerPoint</Application>
  <PresentationFormat>Widescreen</PresentationFormat>
  <Paragraphs>128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Arial</vt:lpstr>
      <vt:lpstr>ArialMT</vt:lpstr>
      <vt:lpstr>Calibri</vt:lpstr>
      <vt:lpstr>Calibri Light</vt:lpstr>
      <vt:lpstr>Microsoft Himalaya</vt:lpstr>
      <vt:lpstr>system-ui</vt:lpstr>
      <vt:lpstr>TimesNewRomanPSMT</vt:lpstr>
      <vt:lpstr>Office Theme</vt:lpstr>
      <vt:lpstr>11-5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6</cp:revision>
  <dcterms:created xsi:type="dcterms:W3CDTF">2021-09-27T09:48:16Z</dcterms:created>
  <dcterms:modified xsi:type="dcterms:W3CDTF">2023-12-08T06:48:42Z</dcterms:modified>
</cp:coreProperties>
</file>