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0" r:id="rId2"/>
    <p:sldId id="301" r:id="rId3"/>
    <p:sldId id="258" r:id="rId4"/>
    <p:sldId id="302" r:id="rId5"/>
    <p:sldId id="299" r:id="rId6"/>
    <p:sldId id="303" r:id="rId7"/>
    <p:sldId id="281" r:id="rId8"/>
    <p:sldId id="304" r:id="rId9"/>
    <p:sldId id="282" r:id="rId10"/>
    <p:sldId id="305" r:id="rId11"/>
    <p:sldId id="283" r:id="rId12"/>
    <p:sldId id="307" r:id="rId13"/>
    <p:sldId id="285" r:id="rId14"/>
    <p:sldId id="308" r:id="rId15"/>
    <p:sldId id="286" r:id="rId16"/>
    <p:sldId id="309" r:id="rId17"/>
    <p:sldId id="287" r:id="rId18"/>
    <p:sldId id="310" r:id="rId19"/>
    <p:sldId id="289" r:id="rId20"/>
    <p:sldId id="312" r:id="rId21"/>
    <p:sldId id="290" r:id="rId22"/>
    <p:sldId id="313" r:id="rId23"/>
    <p:sldId id="293" r:id="rId24"/>
    <p:sldId id="314" r:id="rId25"/>
    <p:sldId id="294" r:id="rId26"/>
    <p:sldId id="315" r:id="rId27"/>
    <p:sldId id="298" r:id="rId28"/>
    <p:sldId id="316" r:id="rId29"/>
    <p:sldId id="296"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186BD-BDC2-47E9-B6DB-BA8F8CE6F2A2}" v="18" dt="2023-01-23T13:21:34.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8911" autoAdjust="0"/>
  </p:normalViewPr>
  <p:slideViewPr>
    <p:cSldViewPr snapToGrid="0">
      <p:cViewPr varScale="1">
        <p:scale>
          <a:sx n="57" d="100"/>
          <a:sy n="57" d="100"/>
        </p:scale>
        <p:origin x="42" y="10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FC186BD-BDC2-47E9-B6DB-BA8F8CE6F2A2}"/>
    <pc:docChg chg="custSel modSld">
      <pc:chgData name="Alfred Smith" userId="3c60a3631c0db8ad" providerId="LiveId" clId="{BFC186BD-BDC2-47E9-B6DB-BA8F8CE6F2A2}" dt="2023-01-23T13:21:34.595" v="71"/>
      <pc:docMkLst>
        <pc:docMk/>
      </pc:docMkLst>
      <pc:sldChg chg="addSp delSp modSp mod modTransition modAnim">
        <pc:chgData name="Alfred Smith" userId="3c60a3631c0db8ad" providerId="LiveId" clId="{BFC186BD-BDC2-47E9-B6DB-BA8F8CE6F2A2}" dt="2023-01-23T13:21:16.901" v="58"/>
        <pc:sldMkLst>
          <pc:docMk/>
          <pc:sldMk cId="525752733" sldId="258"/>
        </pc:sldMkLst>
        <pc:spChg chg="add mod">
          <ac:chgData name="Alfred Smith" userId="3c60a3631c0db8ad" providerId="LiveId" clId="{BFC186BD-BDC2-47E9-B6DB-BA8F8CE6F2A2}" dt="2023-01-23T13:21:16.901" v="58"/>
          <ac:spMkLst>
            <pc:docMk/>
            <pc:sldMk cId="525752733" sldId="258"/>
            <ac:spMk id="2" creationId="{65C10A67-AF35-CD0B-4D58-3A05292534C4}"/>
          </ac:spMkLst>
        </pc:spChg>
        <pc:spChg chg="del">
          <ac:chgData name="Alfred Smith" userId="3c60a3631c0db8ad" providerId="LiveId" clId="{BFC186BD-BDC2-47E9-B6DB-BA8F8CE6F2A2}" dt="2023-01-23T13:21:01.572" v="56" actId="478"/>
          <ac:spMkLst>
            <pc:docMk/>
            <pc:sldMk cId="525752733" sldId="258"/>
            <ac:spMk id="6" creationId="{416C064E-628E-47C0-A712-DB178FE9901E}"/>
          </ac:spMkLst>
        </pc:spChg>
        <pc:picChg chg="del">
          <ac:chgData name="Alfred Smith" userId="3c60a3631c0db8ad" providerId="LiveId" clId="{BFC186BD-BDC2-47E9-B6DB-BA8F8CE6F2A2}" dt="2023-01-23T13:20:31.070" v="43"/>
          <ac:picMkLst>
            <pc:docMk/>
            <pc:sldMk cId="525752733" sldId="258"/>
            <ac:picMk id="3" creationId="{F22BBEBB-8671-4814-A3B5-2F719EBB8A1B}"/>
          </ac:picMkLst>
        </pc:picChg>
      </pc:sldChg>
      <pc:sldChg chg="addSp delSp modSp mod modTransition modAnim">
        <pc:chgData name="Alfred Smith" userId="3c60a3631c0db8ad" providerId="LiveId" clId="{BFC186BD-BDC2-47E9-B6DB-BA8F8CE6F2A2}" dt="2023-01-23T13:21:19.696" v="60"/>
        <pc:sldMkLst>
          <pc:docMk/>
          <pc:sldMk cId="2044568653" sldId="281"/>
        </pc:sldMkLst>
        <pc:spChg chg="add mod">
          <ac:chgData name="Alfred Smith" userId="3c60a3631c0db8ad" providerId="LiveId" clId="{BFC186BD-BDC2-47E9-B6DB-BA8F8CE6F2A2}" dt="2023-01-23T13:21:19.696" v="60"/>
          <ac:spMkLst>
            <pc:docMk/>
            <pc:sldMk cId="2044568653" sldId="281"/>
            <ac:spMk id="2" creationId="{FF5C5195-44B6-FF7C-E949-EA6912C1C6C6}"/>
          </ac:spMkLst>
        </pc:spChg>
        <pc:spChg chg="del">
          <ac:chgData name="Alfred Smith" userId="3c60a3631c0db8ad" providerId="LiveId" clId="{BFC186BD-BDC2-47E9-B6DB-BA8F8CE6F2A2}" dt="2023-01-23T13:20:55.651" v="55" actId="478"/>
          <ac:spMkLst>
            <pc:docMk/>
            <pc:sldMk cId="2044568653" sldId="281"/>
            <ac:spMk id="6" creationId="{416C064E-628E-47C0-A712-DB178FE9901E}"/>
          </ac:spMkLst>
        </pc:spChg>
        <pc:picChg chg="del">
          <ac:chgData name="Alfred Smith" userId="3c60a3631c0db8ad" providerId="LiveId" clId="{BFC186BD-BDC2-47E9-B6DB-BA8F8CE6F2A2}" dt="2023-01-23T13:20:31.070" v="43"/>
          <ac:picMkLst>
            <pc:docMk/>
            <pc:sldMk cId="2044568653" sldId="281"/>
            <ac:picMk id="5" creationId="{5D7B6CB1-6EC3-41D1-A7AB-9495E70E0756}"/>
          </ac:picMkLst>
        </pc:picChg>
      </pc:sldChg>
      <pc:sldChg chg="addSp delSp modSp mod modTransition modAnim">
        <pc:chgData name="Alfred Smith" userId="3c60a3631c0db8ad" providerId="LiveId" clId="{BFC186BD-BDC2-47E9-B6DB-BA8F8CE6F2A2}" dt="2023-01-23T13:21:21.008" v="61"/>
        <pc:sldMkLst>
          <pc:docMk/>
          <pc:sldMk cId="3681266347" sldId="282"/>
        </pc:sldMkLst>
        <pc:spChg chg="add mod">
          <ac:chgData name="Alfred Smith" userId="3c60a3631c0db8ad" providerId="LiveId" clId="{BFC186BD-BDC2-47E9-B6DB-BA8F8CE6F2A2}" dt="2023-01-23T13:21:21.008" v="61"/>
          <ac:spMkLst>
            <pc:docMk/>
            <pc:sldMk cId="3681266347" sldId="282"/>
            <ac:spMk id="2" creationId="{F92314CD-AB53-8FAB-CE3A-3B4F4428A5B9}"/>
          </ac:spMkLst>
        </pc:spChg>
        <pc:spChg chg="del">
          <ac:chgData name="Alfred Smith" userId="3c60a3631c0db8ad" providerId="LiveId" clId="{BFC186BD-BDC2-47E9-B6DB-BA8F8CE6F2A2}" dt="2023-01-23T13:20:54.005" v="54" actId="478"/>
          <ac:spMkLst>
            <pc:docMk/>
            <pc:sldMk cId="3681266347" sldId="282"/>
            <ac:spMk id="6" creationId="{416C064E-628E-47C0-A712-DB178FE9901E}"/>
          </ac:spMkLst>
        </pc:spChg>
        <pc:picChg chg="del">
          <ac:chgData name="Alfred Smith" userId="3c60a3631c0db8ad" providerId="LiveId" clId="{BFC186BD-BDC2-47E9-B6DB-BA8F8CE6F2A2}" dt="2023-01-23T13:20:31.070" v="43"/>
          <ac:picMkLst>
            <pc:docMk/>
            <pc:sldMk cId="3681266347" sldId="282"/>
            <ac:picMk id="3" creationId="{7172B2AB-4886-42B7-AF37-AE277337C167}"/>
          </ac:picMkLst>
        </pc:picChg>
      </pc:sldChg>
      <pc:sldChg chg="addSp delSp modSp mod modTransition modAnim">
        <pc:chgData name="Alfred Smith" userId="3c60a3631c0db8ad" providerId="LiveId" clId="{BFC186BD-BDC2-47E9-B6DB-BA8F8CE6F2A2}" dt="2023-01-23T13:21:22.349" v="62"/>
        <pc:sldMkLst>
          <pc:docMk/>
          <pc:sldMk cId="26953390" sldId="283"/>
        </pc:sldMkLst>
        <pc:spChg chg="add mod">
          <ac:chgData name="Alfred Smith" userId="3c60a3631c0db8ad" providerId="LiveId" clId="{BFC186BD-BDC2-47E9-B6DB-BA8F8CE6F2A2}" dt="2023-01-23T13:21:22.349" v="62"/>
          <ac:spMkLst>
            <pc:docMk/>
            <pc:sldMk cId="26953390" sldId="283"/>
            <ac:spMk id="2" creationId="{4EE6866D-C780-621C-5B66-E6D477EFF787}"/>
          </ac:spMkLst>
        </pc:spChg>
        <pc:spChg chg="del">
          <ac:chgData name="Alfred Smith" userId="3c60a3631c0db8ad" providerId="LiveId" clId="{BFC186BD-BDC2-47E9-B6DB-BA8F8CE6F2A2}" dt="2023-01-23T13:20:52.327" v="53" actId="478"/>
          <ac:spMkLst>
            <pc:docMk/>
            <pc:sldMk cId="26953390" sldId="283"/>
            <ac:spMk id="6" creationId="{416C064E-628E-47C0-A712-DB178FE9901E}"/>
          </ac:spMkLst>
        </pc:spChg>
        <pc:picChg chg="del">
          <ac:chgData name="Alfred Smith" userId="3c60a3631c0db8ad" providerId="LiveId" clId="{BFC186BD-BDC2-47E9-B6DB-BA8F8CE6F2A2}" dt="2023-01-23T13:20:31.070" v="43"/>
          <ac:picMkLst>
            <pc:docMk/>
            <pc:sldMk cId="26953390" sldId="283"/>
            <ac:picMk id="7" creationId="{82228386-6FBE-4886-B27A-683010E51E48}"/>
          </ac:picMkLst>
        </pc:picChg>
      </pc:sldChg>
      <pc:sldChg chg="addSp delSp modSp mod modTransition modAnim">
        <pc:chgData name="Alfred Smith" userId="3c60a3631c0db8ad" providerId="LiveId" clId="{BFC186BD-BDC2-47E9-B6DB-BA8F8CE6F2A2}" dt="2023-01-23T13:21:23.628" v="63"/>
        <pc:sldMkLst>
          <pc:docMk/>
          <pc:sldMk cId="2342427813" sldId="285"/>
        </pc:sldMkLst>
        <pc:spChg chg="add mod">
          <ac:chgData name="Alfred Smith" userId="3c60a3631c0db8ad" providerId="LiveId" clId="{BFC186BD-BDC2-47E9-B6DB-BA8F8CE6F2A2}" dt="2023-01-23T13:21:23.628" v="63"/>
          <ac:spMkLst>
            <pc:docMk/>
            <pc:sldMk cId="2342427813" sldId="285"/>
            <ac:spMk id="2" creationId="{B9F25B78-7332-771B-9C7D-8C904CBFA09C}"/>
          </ac:spMkLst>
        </pc:spChg>
        <pc:spChg chg="del">
          <ac:chgData name="Alfred Smith" userId="3c60a3631c0db8ad" providerId="LiveId" clId="{BFC186BD-BDC2-47E9-B6DB-BA8F8CE6F2A2}" dt="2023-01-23T13:20:49.629" v="52" actId="478"/>
          <ac:spMkLst>
            <pc:docMk/>
            <pc:sldMk cId="2342427813" sldId="285"/>
            <ac:spMk id="6" creationId="{416C064E-628E-47C0-A712-DB178FE9901E}"/>
          </ac:spMkLst>
        </pc:spChg>
        <pc:picChg chg="del">
          <ac:chgData name="Alfred Smith" userId="3c60a3631c0db8ad" providerId="LiveId" clId="{BFC186BD-BDC2-47E9-B6DB-BA8F8CE6F2A2}" dt="2023-01-23T13:20:31.070" v="43"/>
          <ac:picMkLst>
            <pc:docMk/>
            <pc:sldMk cId="2342427813" sldId="285"/>
            <ac:picMk id="3" creationId="{653CAA5F-186B-40B7-98AD-4B14B3F05B35}"/>
          </ac:picMkLst>
        </pc:picChg>
      </pc:sldChg>
      <pc:sldChg chg="addSp delSp modSp mod modTransition modAnim">
        <pc:chgData name="Alfred Smith" userId="3c60a3631c0db8ad" providerId="LiveId" clId="{BFC186BD-BDC2-47E9-B6DB-BA8F8CE6F2A2}" dt="2023-01-23T13:21:24.958" v="64"/>
        <pc:sldMkLst>
          <pc:docMk/>
          <pc:sldMk cId="2223752114" sldId="286"/>
        </pc:sldMkLst>
        <pc:spChg chg="add mod">
          <ac:chgData name="Alfred Smith" userId="3c60a3631c0db8ad" providerId="LiveId" clId="{BFC186BD-BDC2-47E9-B6DB-BA8F8CE6F2A2}" dt="2023-01-23T13:21:24.958" v="64"/>
          <ac:spMkLst>
            <pc:docMk/>
            <pc:sldMk cId="2223752114" sldId="286"/>
            <ac:spMk id="2" creationId="{82F670B0-B633-3A4C-45ED-FBB3DDE7F4E6}"/>
          </ac:spMkLst>
        </pc:spChg>
        <pc:spChg chg="del">
          <ac:chgData name="Alfred Smith" userId="3c60a3631c0db8ad" providerId="LiveId" clId="{BFC186BD-BDC2-47E9-B6DB-BA8F8CE6F2A2}" dt="2023-01-23T13:20:48.116" v="51" actId="478"/>
          <ac:spMkLst>
            <pc:docMk/>
            <pc:sldMk cId="2223752114" sldId="286"/>
            <ac:spMk id="6" creationId="{416C064E-628E-47C0-A712-DB178FE9901E}"/>
          </ac:spMkLst>
        </pc:spChg>
        <pc:picChg chg="del">
          <ac:chgData name="Alfred Smith" userId="3c60a3631c0db8ad" providerId="LiveId" clId="{BFC186BD-BDC2-47E9-B6DB-BA8F8CE6F2A2}" dt="2023-01-23T13:20:31.070" v="43"/>
          <ac:picMkLst>
            <pc:docMk/>
            <pc:sldMk cId="2223752114" sldId="286"/>
            <ac:picMk id="3" creationId="{9B83F9A0-C6DF-4F37-90B5-5866BAD0E0A3}"/>
          </ac:picMkLst>
        </pc:picChg>
      </pc:sldChg>
      <pc:sldChg chg="addSp delSp modSp mod modTransition modAnim">
        <pc:chgData name="Alfred Smith" userId="3c60a3631c0db8ad" providerId="LiveId" clId="{BFC186BD-BDC2-47E9-B6DB-BA8F8CE6F2A2}" dt="2023-01-23T13:21:26.253" v="65"/>
        <pc:sldMkLst>
          <pc:docMk/>
          <pc:sldMk cId="680484570" sldId="287"/>
        </pc:sldMkLst>
        <pc:spChg chg="add mod">
          <ac:chgData name="Alfred Smith" userId="3c60a3631c0db8ad" providerId="LiveId" clId="{BFC186BD-BDC2-47E9-B6DB-BA8F8CE6F2A2}" dt="2023-01-23T13:21:26.253" v="65"/>
          <ac:spMkLst>
            <pc:docMk/>
            <pc:sldMk cId="680484570" sldId="287"/>
            <ac:spMk id="2" creationId="{3E71CC2A-538E-768D-56B6-E131DEE35E83}"/>
          </ac:spMkLst>
        </pc:spChg>
        <pc:spChg chg="del">
          <ac:chgData name="Alfred Smith" userId="3c60a3631c0db8ad" providerId="LiveId" clId="{BFC186BD-BDC2-47E9-B6DB-BA8F8CE6F2A2}" dt="2023-01-23T13:20:46.545" v="50" actId="478"/>
          <ac:spMkLst>
            <pc:docMk/>
            <pc:sldMk cId="680484570" sldId="287"/>
            <ac:spMk id="6" creationId="{416C064E-628E-47C0-A712-DB178FE9901E}"/>
          </ac:spMkLst>
        </pc:spChg>
        <pc:picChg chg="del">
          <ac:chgData name="Alfred Smith" userId="3c60a3631c0db8ad" providerId="LiveId" clId="{BFC186BD-BDC2-47E9-B6DB-BA8F8CE6F2A2}" dt="2023-01-23T13:20:31.070" v="43"/>
          <ac:picMkLst>
            <pc:docMk/>
            <pc:sldMk cId="680484570" sldId="287"/>
            <ac:picMk id="5" creationId="{9701A431-EB81-4550-882B-34AE9B1E0353}"/>
          </ac:picMkLst>
        </pc:picChg>
      </pc:sldChg>
      <pc:sldChg chg="addSp delSp modSp mod modTransition modAnim">
        <pc:chgData name="Alfred Smith" userId="3c60a3631c0db8ad" providerId="LiveId" clId="{BFC186BD-BDC2-47E9-B6DB-BA8F8CE6F2A2}" dt="2023-01-23T13:21:27.641" v="66"/>
        <pc:sldMkLst>
          <pc:docMk/>
          <pc:sldMk cId="1206678836" sldId="289"/>
        </pc:sldMkLst>
        <pc:spChg chg="add mod">
          <ac:chgData name="Alfred Smith" userId="3c60a3631c0db8ad" providerId="LiveId" clId="{BFC186BD-BDC2-47E9-B6DB-BA8F8CE6F2A2}" dt="2023-01-23T13:21:27.641" v="66"/>
          <ac:spMkLst>
            <pc:docMk/>
            <pc:sldMk cId="1206678836" sldId="289"/>
            <ac:spMk id="3" creationId="{5CBFD398-B785-5969-3A95-10AE3D233BE6}"/>
          </ac:spMkLst>
        </pc:spChg>
        <pc:spChg chg="del">
          <ac:chgData name="Alfred Smith" userId="3c60a3631c0db8ad" providerId="LiveId" clId="{BFC186BD-BDC2-47E9-B6DB-BA8F8CE6F2A2}" dt="2023-01-23T13:20:44.823" v="49" actId="478"/>
          <ac:spMkLst>
            <pc:docMk/>
            <pc:sldMk cId="1206678836" sldId="289"/>
            <ac:spMk id="6" creationId="{416C064E-628E-47C0-A712-DB178FE9901E}"/>
          </ac:spMkLst>
        </pc:spChg>
        <pc:picChg chg="del">
          <ac:chgData name="Alfred Smith" userId="3c60a3631c0db8ad" providerId="LiveId" clId="{BFC186BD-BDC2-47E9-B6DB-BA8F8CE6F2A2}" dt="2023-01-23T13:20:31.070" v="43"/>
          <ac:picMkLst>
            <pc:docMk/>
            <pc:sldMk cId="1206678836" sldId="289"/>
            <ac:picMk id="2" creationId="{BF9D34AC-F85D-4B68-A26B-5107798067DF}"/>
          </ac:picMkLst>
        </pc:picChg>
      </pc:sldChg>
      <pc:sldChg chg="addSp delSp modSp mod modTransition modAnim">
        <pc:chgData name="Alfred Smith" userId="3c60a3631c0db8ad" providerId="LiveId" clId="{BFC186BD-BDC2-47E9-B6DB-BA8F8CE6F2A2}" dt="2023-01-23T13:21:29.044" v="67"/>
        <pc:sldMkLst>
          <pc:docMk/>
          <pc:sldMk cId="3289899634" sldId="290"/>
        </pc:sldMkLst>
        <pc:spChg chg="add mod">
          <ac:chgData name="Alfred Smith" userId="3c60a3631c0db8ad" providerId="LiveId" clId="{BFC186BD-BDC2-47E9-B6DB-BA8F8CE6F2A2}" dt="2023-01-23T13:21:29.044" v="67"/>
          <ac:spMkLst>
            <pc:docMk/>
            <pc:sldMk cId="3289899634" sldId="290"/>
            <ac:spMk id="2" creationId="{11FDCE4D-0B81-C488-78A4-351CE7108232}"/>
          </ac:spMkLst>
        </pc:spChg>
        <pc:spChg chg="del">
          <ac:chgData name="Alfred Smith" userId="3c60a3631c0db8ad" providerId="LiveId" clId="{BFC186BD-BDC2-47E9-B6DB-BA8F8CE6F2A2}" dt="2023-01-23T13:20:42.967" v="48" actId="478"/>
          <ac:spMkLst>
            <pc:docMk/>
            <pc:sldMk cId="3289899634" sldId="290"/>
            <ac:spMk id="6" creationId="{416C064E-628E-47C0-A712-DB178FE9901E}"/>
          </ac:spMkLst>
        </pc:spChg>
        <pc:picChg chg="del">
          <ac:chgData name="Alfred Smith" userId="3c60a3631c0db8ad" providerId="LiveId" clId="{BFC186BD-BDC2-47E9-B6DB-BA8F8CE6F2A2}" dt="2023-01-23T13:20:31.070" v="43"/>
          <ac:picMkLst>
            <pc:docMk/>
            <pc:sldMk cId="3289899634" sldId="290"/>
            <ac:picMk id="7" creationId="{8BC354D9-6065-4D6A-A276-689BC11788AA}"/>
          </ac:picMkLst>
        </pc:picChg>
      </pc:sldChg>
      <pc:sldChg chg="addSp delSp modSp mod modTransition modAnim">
        <pc:chgData name="Alfred Smith" userId="3c60a3631c0db8ad" providerId="LiveId" clId="{BFC186BD-BDC2-47E9-B6DB-BA8F8CE6F2A2}" dt="2023-01-23T13:21:30.485" v="68"/>
        <pc:sldMkLst>
          <pc:docMk/>
          <pc:sldMk cId="1272472953" sldId="293"/>
        </pc:sldMkLst>
        <pc:spChg chg="add mod">
          <ac:chgData name="Alfred Smith" userId="3c60a3631c0db8ad" providerId="LiveId" clId="{BFC186BD-BDC2-47E9-B6DB-BA8F8CE6F2A2}" dt="2023-01-23T13:21:30.485" v="68"/>
          <ac:spMkLst>
            <pc:docMk/>
            <pc:sldMk cId="1272472953" sldId="293"/>
            <ac:spMk id="2" creationId="{F5E3B608-3255-3AEF-19D0-7BBB7203602E}"/>
          </ac:spMkLst>
        </pc:spChg>
        <pc:spChg chg="del">
          <ac:chgData name="Alfred Smith" userId="3c60a3631c0db8ad" providerId="LiveId" clId="{BFC186BD-BDC2-47E9-B6DB-BA8F8CE6F2A2}" dt="2023-01-23T13:20:40.450" v="47" actId="478"/>
          <ac:spMkLst>
            <pc:docMk/>
            <pc:sldMk cId="1272472953" sldId="293"/>
            <ac:spMk id="6" creationId="{416C064E-628E-47C0-A712-DB178FE9901E}"/>
          </ac:spMkLst>
        </pc:spChg>
        <pc:picChg chg="del">
          <ac:chgData name="Alfred Smith" userId="3c60a3631c0db8ad" providerId="LiveId" clId="{BFC186BD-BDC2-47E9-B6DB-BA8F8CE6F2A2}" dt="2023-01-23T13:20:31.070" v="43"/>
          <ac:picMkLst>
            <pc:docMk/>
            <pc:sldMk cId="1272472953" sldId="293"/>
            <ac:picMk id="3" creationId="{8EB64C89-C03B-443E-9154-A0F56CFAE160}"/>
          </ac:picMkLst>
        </pc:picChg>
      </pc:sldChg>
      <pc:sldChg chg="addSp delSp modSp mod modTransition modAnim">
        <pc:chgData name="Alfred Smith" userId="3c60a3631c0db8ad" providerId="LiveId" clId="{BFC186BD-BDC2-47E9-B6DB-BA8F8CE6F2A2}" dt="2023-01-23T13:21:31.910" v="69"/>
        <pc:sldMkLst>
          <pc:docMk/>
          <pc:sldMk cId="3592805693" sldId="294"/>
        </pc:sldMkLst>
        <pc:spChg chg="add mod">
          <ac:chgData name="Alfred Smith" userId="3c60a3631c0db8ad" providerId="LiveId" clId="{BFC186BD-BDC2-47E9-B6DB-BA8F8CE6F2A2}" dt="2023-01-23T13:21:31.910" v="69"/>
          <ac:spMkLst>
            <pc:docMk/>
            <pc:sldMk cId="3592805693" sldId="294"/>
            <ac:spMk id="2" creationId="{43356508-3E37-E54E-34A1-39364F02EAC9}"/>
          </ac:spMkLst>
        </pc:spChg>
        <pc:spChg chg="del">
          <ac:chgData name="Alfred Smith" userId="3c60a3631c0db8ad" providerId="LiveId" clId="{BFC186BD-BDC2-47E9-B6DB-BA8F8CE6F2A2}" dt="2023-01-23T13:20:38.782" v="46" actId="478"/>
          <ac:spMkLst>
            <pc:docMk/>
            <pc:sldMk cId="3592805693" sldId="294"/>
            <ac:spMk id="6" creationId="{416C064E-628E-47C0-A712-DB178FE9901E}"/>
          </ac:spMkLst>
        </pc:spChg>
        <pc:picChg chg="del">
          <ac:chgData name="Alfred Smith" userId="3c60a3631c0db8ad" providerId="LiveId" clId="{BFC186BD-BDC2-47E9-B6DB-BA8F8CE6F2A2}" dt="2023-01-23T13:20:31.070" v="43"/>
          <ac:picMkLst>
            <pc:docMk/>
            <pc:sldMk cId="3592805693" sldId="294"/>
            <ac:picMk id="8" creationId="{D6B75801-CAB7-408B-9C58-B6EAE4C15B93}"/>
          </ac:picMkLst>
        </pc:picChg>
      </pc:sldChg>
      <pc:sldChg chg="addSp delSp modSp mod modTransition modAnim">
        <pc:chgData name="Alfred Smith" userId="3c60a3631c0db8ad" providerId="LiveId" clId="{BFC186BD-BDC2-47E9-B6DB-BA8F8CE6F2A2}" dt="2023-01-23T13:21:34.595" v="71"/>
        <pc:sldMkLst>
          <pc:docMk/>
          <pc:sldMk cId="105009278" sldId="296"/>
        </pc:sldMkLst>
        <pc:spChg chg="add mod">
          <ac:chgData name="Alfred Smith" userId="3c60a3631c0db8ad" providerId="LiveId" clId="{BFC186BD-BDC2-47E9-B6DB-BA8F8CE6F2A2}" dt="2023-01-23T13:21:34.595" v="71"/>
          <ac:spMkLst>
            <pc:docMk/>
            <pc:sldMk cId="105009278" sldId="296"/>
            <ac:spMk id="2" creationId="{EC0BC50B-0F28-EB76-2959-F4F731554A67}"/>
          </ac:spMkLst>
        </pc:spChg>
        <pc:spChg chg="del">
          <ac:chgData name="Alfred Smith" userId="3c60a3631c0db8ad" providerId="LiveId" clId="{BFC186BD-BDC2-47E9-B6DB-BA8F8CE6F2A2}" dt="2023-01-23T13:20:34.013" v="44" actId="478"/>
          <ac:spMkLst>
            <pc:docMk/>
            <pc:sldMk cId="105009278" sldId="296"/>
            <ac:spMk id="6" creationId="{416C064E-628E-47C0-A712-DB178FE9901E}"/>
          </ac:spMkLst>
        </pc:spChg>
        <pc:picChg chg="del">
          <ac:chgData name="Alfred Smith" userId="3c60a3631c0db8ad" providerId="LiveId" clId="{BFC186BD-BDC2-47E9-B6DB-BA8F8CE6F2A2}" dt="2023-01-23T13:20:31.070" v="43"/>
          <ac:picMkLst>
            <pc:docMk/>
            <pc:sldMk cId="105009278" sldId="296"/>
            <ac:picMk id="5" creationId="{35DCADB3-5137-4891-A305-1DED2F8A7C91}"/>
          </ac:picMkLst>
        </pc:picChg>
      </pc:sldChg>
      <pc:sldChg chg="addSp delSp modSp mod modTransition modAnim">
        <pc:chgData name="Alfred Smith" userId="3c60a3631c0db8ad" providerId="LiveId" clId="{BFC186BD-BDC2-47E9-B6DB-BA8F8CE6F2A2}" dt="2023-01-23T13:21:33.231" v="70"/>
        <pc:sldMkLst>
          <pc:docMk/>
          <pc:sldMk cId="2069662874" sldId="298"/>
        </pc:sldMkLst>
        <pc:spChg chg="add mod">
          <ac:chgData name="Alfred Smith" userId="3c60a3631c0db8ad" providerId="LiveId" clId="{BFC186BD-BDC2-47E9-B6DB-BA8F8CE6F2A2}" dt="2023-01-23T13:21:33.231" v="70"/>
          <ac:spMkLst>
            <pc:docMk/>
            <pc:sldMk cId="2069662874" sldId="298"/>
            <ac:spMk id="2" creationId="{E8E40283-A264-F985-72F6-14F2B9829A55}"/>
          </ac:spMkLst>
        </pc:spChg>
        <pc:spChg chg="del">
          <ac:chgData name="Alfred Smith" userId="3c60a3631c0db8ad" providerId="LiveId" clId="{BFC186BD-BDC2-47E9-B6DB-BA8F8CE6F2A2}" dt="2023-01-23T13:20:36.590" v="45" actId="478"/>
          <ac:spMkLst>
            <pc:docMk/>
            <pc:sldMk cId="2069662874" sldId="298"/>
            <ac:spMk id="6" creationId="{416C064E-628E-47C0-A712-DB178FE9901E}"/>
          </ac:spMkLst>
        </pc:spChg>
        <pc:picChg chg="del">
          <ac:chgData name="Alfred Smith" userId="3c60a3631c0db8ad" providerId="LiveId" clId="{BFC186BD-BDC2-47E9-B6DB-BA8F8CE6F2A2}" dt="2023-01-23T13:20:31.070" v="43"/>
          <ac:picMkLst>
            <pc:docMk/>
            <pc:sldMk cId="2069662874" sldId="298"/>
            <ac:picMk id="5" creationId="{2C4E94F3-1027-4207-B4D2-54CAA268A627}"/>
          </ac:picMkLst>
        </pc:picChg>
      </pc:sldChg>
      <pc:sldChg chg="addSp delSp modSp mod modTransition modAnim">
        <pc:chgData name="Alfred Smith" userId="3c60a3631c0db8ad" providerId="LiveId" clId="{BFC186BD-BDC2-47E9-B6DB-BA8F8CE6F2A2}" dt="2023-01-23T13:21:18.492" v="59"/>
        <pc:sldMkLst>
          <pc:docMk/>
          <pc:sldMk cId="2950275876" sldId="299"/>
        </pc:sldMkLst>
        <pc:spChg chg="add mod">
          <ac:chgData name="Alfred Smith" userId="3c60a3631c0db8ad" providerId="LiveId" clId="{BFC186BD-BDC2-47E9-B6DB-BA8F8CE6F2A2}" dt="2023-01-23T13:21:18.492" v="59"/>
          <ac:spMkLst>
            <pc:docMk/>
            <pc:sldMk cId="2950275876" sldId="299"/>
            <ac:spMk id="2" creationId="{9CE591DB-29BC-6C4B-5BE9-A00FE7182DB9}"/>
          </ac:spMkLst>
        </pc:spChg>
        <pc:spChg chg="del">
          <ac:chgData name="Alfred Smith" userId="3c60a3631c0db8ad" providerId="LiveId" clId="{BFC186BD-BDC2-47E9-B6DB-BA8F8CE6F2A2}" dt="2023-01-23T13:21:04.367" v="57" actId="478"/>
          <ac:spMkLst>
            <pc:docMk/>
            <pc:sldMk cId="2950275876" sldId="299"/>
            <ac:spMk id="6" creationId="{416C064E-628E-47C0-A712-DB178FE9901E}"/>
          </ac:spMkLst>
        </pc:spChg>
        <pc:picChg chg="del">
          <ac:chgData name="Alfred Smith" userId="3c60a3631c0db8ad" providerId="LiveId" clId="{BFC186BD-BDC2-47E9-B6DB-BA8F8CE6F2A2}" dt="2023-01-23T13:20:31.070" v="43"/>
          <ac:picMkLst>
            <pc:docMk/>
            <pc:sldMk cId="2950275876" sldId="299"/>
            <ac:picMk id="3" creationId="{505DB61F-813A-45B8-B467-0F232C315628}"/>
          </ac:picMkLst>
        </pc:picChg>
      </pc:sldChg>
      <pc:sldChg chg="delSp modTransition modAnim">
        <pc:chgData name="Alfred Smith" userId="3c60a3631c0db8ad" providerId="LiveId" clId="{BFC186BD-BDC2-47E9-B6DB-BA8F8CE6F2A2}" dt="2023-01-23T13:20:31.070" v="43"/>
        <pc:sldMkLst>
          <pc:docMk/>
          <pc:sldMk cId="2226849374" sldId="300"/>
        </pc:sldMkLst>
        <pc:picChg chg="del">
          <ac:chgData name="Alfred Smith" userId="3c60a3631c0db8ad" providerId="LiveId" clId="{BFC186BD-BDC2-47E9-B6DB-BA8F8CE6F2A2}" dt="2023-01-23T13:20:31.070" v="43"/>
          <ac:picMkLst>
            <pc:docMk/>
            <pc:sldMk cId="2226849374" sldId="300"/>
            <ac:picMk id="5" creationId="{C2A1C9CA-A0C4-4409-BB4B-74E3CE291A6B}"/>
          </ac:picMkLst>
        </pc:picChg>
      </pc:sldChg>
      <pc:sldChg chg="modSp mod modTransition">
        <pc:chgData name="Alfred Smith" userId="3c60a3631c0db8ad" providerId="LiveId" clId="{BFC186BD-BDC2-47E9-B6DB-BA8F8CE6F2A2}" dt="2023-01-23T13:20:31.070" v="43"/>
        <pc:sldMkLst>
          <pc:docMk/>
          <pc:sldMk cId="1393542779" sldId="301"/>
        </pc:sldMkLst>
        <pc:spChg chg="mod">
          <ac:chgData name="Alfred Smith" userId="3c60a3631c0db8ad" providerId="LiveId" clId="{BFC186BD-BDC2-47E9-B6DB-BA8F8CE6F2A2}" dt="2023-01-23T13:18:27.082" v="8" actId="1076"/>
          <ac:spMkLst>
            <pc:docMk/>
            <pc:sldMk cId="1393542779" sldId="301"/>
            <ac:spMk id="4" creationId="{9F0C9C54-926D-4342-9F49-30E33337EF6E}"/>
          </ac:spMkLst>
        </pc:spChg>
      </pc:sldChg>
      <pc:sldChg chg="addSp delSp modSp mod modTransition">
        <pc:chgData name="Alfred Smith" userId="3c60a3631c0db8ad" providerId="LiveId" clId="{BFC186BD-BDC2-47E9-B6DB-BA8F8CE6F2A2}" dt="2023-01-23T13:20:31.070" v="43"/>
        <pc:sldMkLst>
          <pc:docMk/>
          <pc:sldMk cId="3433565419" sldId="302"/>
        </pc:sldMkLst>
        <pc:spChg chg="del">
          <ac:chgData name="Alfred Smith" userId="3c60a3631c0db8ad" providerId="LiveId" clId="{BFC186BD-BDC2-47E9-B6DB-BA8F8CE6F2A2}" dt="2023-01-23T13:19:00.360" v="9" actId="478"/>
          <ac:spMkLst>
            <pc:docMk/>
            <pc:sldMk cId="3433565419" sldId="302"/>
            <ac:spMk id="3" creationId="{A74293D4-DA99-4736-B54C-ED6795FD07C9}"/>
          </ac:spMkLst>
        </pc:spChg>
        <pc:spChg chg="add mod">
          <ac:chgData name="Alfred Smith" userId="3c60a3631c0db8ad" providerId="LiveId" clId="{BFC186BD-BDC2-47E9-B6DB-BA8F8CE6F2A2}" dt="2023-01-23T13:19:01.096" v="10"/>
          <ac:spMkLst>
            <pc:docMk/>
            <pc:sldMk cId="3433565419" sldId="302"/>
            <ac:spMk id="4" creationId="{0834337E-9D3D-A9AA-FE98-E3B3F70D5E85}"/>
          </ac:spMkLst>
        </pc:spChg>
      </pc:sldChg>
      <pc:sldChg chg="modTransition">
        <pc:chgData name="Alfred Smith" userId="3c60a3631c0db8ad" providerId="LiveId" clId="{BFC186BD-BDC2-47E9-B6DB-BA8F8CE6F2A2}" dt="2023-01-23T13:20:31.070" v="43"/>
        <pc:sldMkLst>
          <pc:docMk/>
          <pc:sldMk cId="4077749151" sldId="303"/>
        </pc:sldMkLst>
      </pc:sldChg>
      <pc:sldChg chg="addSp delSp modSp mod modTransition">
        <pc:chgData name="Alfred Smith" userId="3c60a3631c0db8ad" providerId="LiveId" clId="{BFC186BD-BDC2-47E9-B6DB-BA8F8CE6F2A2}" dt="2023-01-23T13:20:31.070" v="43"/>
        <pc:sldMkLst>
          <pc:docMk/>
          <pc:sldMk cId="2048449731" sldId="304"/>
        </pc:sldMkLst>
        <pc:spChg chg="add del mod">
          <ac:chgData name="Alfred Smith" userId="3c60a3631c0db8ad" providerId="LiveId" clId="{BFC186BD-BDC2-47E9-B6DB-BA8F8CE6F2A2}" dt="2023-01-23T13:19:22.223" v="12"/>
          <ac:spMkLst>
            <pc:docMk/>
            <pc:sldMk cId="2048449731" sldId="304"/>
            <ac:spMk id="2" creationId="{4D96C1E7-C2C5-BCE3-2454-88C23A25A053}"/>
          </ac:spMkLst>
        </pc:spChg>
        <pc:spChg chg="mod">
          <ac:chgData name="Alfred Smith" userId="3c60a3631c0db8ad" providerId="LiveId" clId="{BFC186BD-BDC2-47E9-B6DB-BA8F8CE6F2A2}" dt="2023-01-23T13:19:32.975" v="13"/>
          <ac:spMkLst>
            <pc:docMk/>
            <pc:sldMk cId="2048449731" sldId="304"/>
            <ac:spMk id="4" creationId="{7EEAE854-0109-4945-94CE-65A7A953EB37}"/>
          </ac:spMkLst>
        </pc:spChg>
      </pc:sldChg>
      <pc:sldChg chg="modSp mod modTransition">
        <pc:chgData name="Alfred Smith" userId="3c60a3631c0db8ad" providerId="LiveId" clId="{BFC186BD-BDC2-47E9-B6DB-BA8F8CE6F2A2}" dt="2023-01-23T13:20:31.070" v="43"/>
        <pc:sldMkLst>
          <pc:docMk/>
          <pc:sldMk cId="3632253282" sldId="305"/>
        </pc:sldMkLst>
        <pc:spChg chg="mod">
          <ac:chgData name="Alfred Smith" userId="3c60a3631c0db8ad" providerId="LiveId" clId="{BFC186BD-BDC2-47E9-B6DB-BA8F8CE6F2A2}" dt="2023-01-23T13:19:36.651" v="14"/>
          <ac:spMkLst>
            <pc:docMk/>
            <pc:sldMk cId="3632253282" sldId="305"/>
            <ac:spMk id="4" creationId="{46383F51-0EE6-474C-B3F9-7F176F395043}"/>
          </ac:spMkLst>
        </pc:spChg>
      </pc:sldChg>
      <pc:sldChg chg="modSp mod modTransition">
        <pc:chgData name="Alfred Smith" userId="3c60a3631c0db8ad" providerId="LiveId" clId="{BFC186BD-BDC2-47E9-B6DB-BA8F8CE6F2A2}" dt="2023-01-23T13:20:31.070" v="43"/>
        <pc:sldMkLst>
          <pc:docMk/>
          <pc:sldMk cId="3457929618" sldId="307"/>
        </pc:sldMkLst>
        <pc:spChg chg="mod">
          <ac:chgData name="Alfred Smith" userId="3c60a3631c0db8ad" providerId="LiveId" clId="{BFC186BD-BDC2-47E9-B6DB-BA8F8CE6F2A2}" dt="2023-01-23T13:19:39.895" v="15"/>
          <ac:spMkLst>
            <pc:docMk/>
            <pc:sldMk cId="3457929618" sldId="307"/>
            <ac:spMk id="4" creationId="{2A1E3134-C7C8-43C0-B7CE-906A6B066F6F}"/>
          </ac:spMkLst>
        </pc:spChg>
      </pc:sldChg>
      <pc:sldChg chg="modSp mod modTransition">
        <pc:chgData name="Alfred Smith" userId="3c60a3631c0db8ad" providerId="LiveId" clId="{BFC186BD-BDC2-47E9-B6DB-BA8F8CE6F2A2}" dt="2023-01-23T13:20:31.070" v="43"/>
        <pc:sldMkLst>
          <pc:docMk/>
          <pc:sldMk cId="1992016687" sldId="308"/>
        </pc:sldMkLst>
        <pc:spChg chg="mod">
          <ac:chgData name="Alfred Smith" userId="3c60a3631c0db8ad" providerId="LiveId" clId="{BFC186BD-BDC2-47E9-B6DB-BA8F8CE6F2A2}" dt="2023-01-23T13:19:42.903" v="16"/>
          <ac:spMkLst>
            <pc:docMk/>
            <pc:sldMk cId="1992016687" sldId="308"/>
            <ac:spMk id="4" creationId="{955A0B70-ABC7-4E20-8046-F9276C6DF122}"/>
          </ac:spMkLst>
        </pc:spChg>
      </pc:sldChg>
      <pc:sldChg chg="modSp mod modTransition">
        <pc:chgData name="Alfred Smith" userId="3c60a3631c0db8ad" providerId="LiveId" clId="{BFC186BD-BDC2-47E9-B6DB-BA8F8CE6F2A2}" dt="2023-01-23T13:20:31.070" v="43"/>
        <pc:sldMkLst>
          <pc:docMk/>
          <pc:sldMk cId="1525864851" sldId="309"/>
        </pc:sldMkLst>
        <pc:spChg chg="mod">
          <ac:chgData name="Alfred Smith" userId="3c60a3631c0db8ad" providerId="LiveId" clId="{BFC186BD-BDC2-47E9-B6DB-BA8F8CE6F2A2}" dt="2023-01-23T13:19:46.207" v="17"/>
          <ac:spMkLst>
            <pc:docMk/>
            <pc:sldMk cId="1525864851" sldId="309"/>
            <ac:spMk id="4" creationId="{7EAF5FC7-EC52-459A-81A4-BFB3DDB86A88}"/>
          </ac:spMkLst>
        </pc:spChg>
      </pc:sldChg>
      <pc:sldChg chg="modSp mod modTransition">
        <pc:chgData name="Alfred Smith" userId="3c60a3631c0db8ad" providerId="LiveId" clId="{BFC186BD-BDC2-47E9-B6DB-BA8F8CE6F2A2}" dt="2023-01-23T13:20:31.070" v="43"/>
        <pc:sldMkLst>
          <pc:docMk/>
          <pc:sldMk cId="3466600736" sldId="310"/>
        </pc:sldMkLst>
        <pc:spChg chg="mod">
          <ac:chgData name="Alfred Smith" userId="3c60a3631c0db8ad" providerId="LiveId" clId="{BFC186BD-BDC2-47E9-B6DB-BA8F8CE6F2A2}" dt="2023-01-23T13:19:49.329" v="18"/>
          <ac:spMkLst>
            <pc:docMk/>
            <pc:sldMk cId="3466600736" sldId="310"/>
            <ac:spMk id="4" creationId="{DD4EDDAF-746C-48ED-B024-D12EDB9E4B79}"/>
          </ac:spMkLst>
        </pc:spChg>
      </pc:sldChg>
      <pc:sldChg chg="modSp mod modTransition">
        <pc:chgData name="Alfred Smith" userId="3c60a3631c0db8ad" providerId="LiveId" clId="{BFC186BD-BDC2-47E9-B6DB-BA8F8CE6F2A2}" dt="2023-01-23T13:20:31.070" v="43"/>
        <pc:sldMkLst>
          <pc:docMk/>
          <pc:sldMk cId="1944453905" sldId="312"/>
        </pc:sldMkLst>
        <pc:spChg chg="mod">
          <ac:chgData name="Alfred Smith" userId="3c60a3631c0db8ad" providerId="LiveId" clId="{BFC186BD-BDC2-47E9-B6DB-BA8F8CE6F2A2}" dt="2023-01-23T13:19:52.239" v="19"/>
          <ac:spMkLst>
            <pc:docMk/>
            <pc:sldMk cId="1944453905" sldId="312"/>
            <ac:spMk id="4" creationId="{08798C4D-CA45-46EC-B288-CD6BFCB33180}"/>
          </ac:spMkLst>
        </pc:spChg>
      </pc:sldChg>
      <pc:sldChg chg="modSp mod modTransition">
        <pc:chgData name="Alfred Smith" userId="3c60a3631c0db8ad" providerId="LiveId" clId="{BFC186BD-BDC2-47E9-B6DB-BA8F8CE6F2A2}" dt="2023-01-23T13:20:31.070" v="43"/>
        <pc:sldMkLst>
          <pc:docMk/>
          <pc:sldMk cId="3408631233" sldId="313"/>
        </pc:sldMkLst>
        <pc:spChg chg="mod">
          <ac:chgData name="Alfred Smith" userId="3c60a3631c0db8ad" providerId="LiveId" clId="{BFC186BD-BDC2-47E9-B6DB-BA8F8CE6F2A2}" dt="2023-01-23T13:20:03.793" v="38" actId="20577"/>
          <ac:spMkLst>
            <pc:docMk/>
            <pc:sldMk cId="3408631233" sldId="313"/>
            <ac:spMk id="4" creationId="{820399D1-7460-49CC-90C3-911B59AE6EB4}"/>
          </ac:spMkLst>
        </pc:spChg>
      </pc:sldChg>
      <pc:sldChg chg="modSp mod modTransition">
        <pc:chgData name="Alfred Smith" userId="3c60a3631c0db8ad" providerId="LiveId" clId="{BFC186BD-BDC2-47E9-B6DB-BA8F8CE6F2A2}" dt="2023-01-23T13:20:31.070" v="43"/>
        <pc:sldMkLst>
          <pc:docMk/>
          <pc:sldMk cId="704817411" sldId="314"/>
        </pc:sldMkLst>
        <pc:spChg chg="mod">
          <ac:chgData name="Alfred Smith" userId="3c60a3631c0db8ad" providerId="LiveId" clId="{BFC186BD-BDC2-47E9-B6DB-BA8F8CE6F2A2}" dt="2023-01-23T13:20:10.926" v="39"/>
          <ac:spMkLst>
            <pc:docMk/>
            <pc:sldMk cId="704817411" sldId="314"/>
            <ac:spMk id="4" creationId="{1F296ABB-70EC-4A0D-8C29-D269C1F4386B}"/>
          </ac:spMkLst>
        </pc:spChg>
      </pc:sldChg>
      <pc:sldChg chg="modSp mod modTransition">
        <pc:chgData name="Alfred Smith" userId="3c60a3631c0db8ad" providerId="LiveId" clId="{BFC186BD-BDC2-47E9-B6DB-BA8F8CE6F2A2}" dt="2023-01-23T13:20:31.070" v="43"/>
        <pc:sldMkLst>
          <pc:docMk/>
          <pc:sldMk cId="3846261633" sldId="315"/>
        </pc:sldMkLst>
        <pc:spChg chg="mod">
          <ac:chgData name="Alfred Smith" userId="3c60a3631c0db8ad" providerId="LiveId" clId="{BFC186BD-BDC2-47E9-B6DB-BA8F8CE6F2A2}" dt="2023-01-23T13:20:14.634" v="40"/>
          <ac:spMkLst>
            <pc:docMk/>
            <pc:sldMk cId="3846261633" sldId="315"/>
            <ac:spMk id="4" creationId="{E8EF9DCC-E596-42C5-85D4-B68C254E48CA}"/>
          </ac:spMkLst>
        </pc:spChg>
      </pc:sldChg>
      <pc:sldChg chg="modSp mod modTransition">
        <pc:chgData name="Alfred Smith" userId="3c60a3631c0db8ad" providerId="LiveId" clId="{BFC186BD-BDC2-47E9-B6DB-BA8F8CE6F2A2}" dt="2023-01-23T13:20:31.070" v="43"/>
        <pc:sldMkLst>
          <pc:docMk/>
          <pc:sldMk cId="3825331085" sldId="316"/>
        </pc:sldMkLst>
        <pc:spChg chg="mod">
          <ac:chgData name="Alfred Smith" userId="3c60a3631c0db8ad" providerId="LiveId" clId="{BFC186BD-BDC2-47E9-B6DB-BA8F8CE6F2A2}" dt="2023-01-23T13:20:17.982" v="41"/>
          <ac:spMkLst>
            <pc:docMk/>
            <pc:sldMk cId="3825331085" sldId="316"/>
            <ac:spMk id="4" creationId="{0E4DF173-065A-44FD-A6D2-7BA5CDF874E4}"/>
          </ac:spMkLst>
        </pc:spChg>
      </pc:sldChg>
      <pc:sldChg chg="modSp mod modTransition">
        <pc:chgData name="Alfred Smith" userId="3c60a3631c0db8ad" providerId="LiveId" clId="{BFC186BD-BDC2-47E9-B6DB-BA8F8CE6F2A2}" dt="2023-01-23T13:20:31.070" v="43"/>
        <pc:sldMkLst>
          <pc:docMk/>
          <pc:sldMk cId="2977201815" sldId="317"/>
        </pc:sldMkLst>
        <pc:spChg chg="mod">
          <ac:chgData name="Alfred Smith" userId="3c60a3631c0db8ad" providerId="LiveId" clId="{BFC186BD-BDC2-47E9-B6DB-BA8F8CE6F2A2}" dt="2023-01-23T13:20:21.583" v="42"/>
          <ac:spMkLst>
            <pc:docMk/>
            <pc:sldMk cId="2977201815" sldId="317"/>
            <ac:spMk id="5" creationId="{F29967DE-0911-4236-B474-9F1B05E8F6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48094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111072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E25E-713E-4086-A427-E4CC50D916DF}"/>
              </a:ext>
            </a:extLst>
          </p:cNvPr>
          <p:cNvSpPr>
            <a:spLocks noGrp="1"/>
          </p:cNvSpPr>
          <p:nvPr>
            <p:ph type="title"/>
          </p:nvPr>
        </p:nvSpPr>
        <p:spPr/>
        <p:txBody>
          <a:bodyPr/>
          <a:lstStyle/>
          <a:p>
            <a:r>
              <a:rPr lang="en-US" dirty="0"/>
              <a:t>11-6</a:t>
            </a:r>
            <a:endParaRPr lang="en-IN" dirty="0"/>
          </a:p>
        </p:txBody>
      </p:sp>
      <p:sp>
        <p:nvSpPr>
          <p:cNvPr id="3" name="Content Placeholder 2">
            <a:extLst>
              <a:ext uri="{FF2B5EF4-FFF2-40B4-BE49-F238E27FC236}">
                <a16:creationId xmlns:a16="http://schemas.microsoft.com/office/drawing/2014/main" id="{B7518E7C-707E-4030-BBD2-5D046853491D}"/>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22684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4AF97-891D-4C79-BB2A-9D72D3B1FEFF}"/>
              </a:ext>
            </a:extLst>
          </p:cNvPr>
          <p:cNvPicPr>
            <a:picLocks noChangeAspect="1"/>
          </p:cNvPicPr>
          <p:nvPr/>
        </p:nvPicPr>
        <p:blipFill>
          <a:blip r:embed="rId2"/>
          <a:stretch>
            <a:fillRect/>
          </a:stretch>
        </p:blipFill>
        <p:spPr>
          <a:xfrm>
            <a:off x="0" y="0"/>
            <a:ext cx="14309481" cy="6858000"/>
          </a:xfrm>
          <a:prstGeom prst="rect">
            <a:avLst/>
          </a:prstGeom>
        </p:spPr>
      </p:pic>
      <p:sp>
        <p:nvSpPr>
          <p:cNvPr id="4" name="TextBox 3">
            <a:extLst>
              <a:ext uri="{FF2B5EF4-FFF2-40B4-BE49-F238E27FC236}">
                <a16:creationId xmlns:a16="http://schemas.microsoft.com/office/drawing/2014/main" id="{46383F51-0EE6-474C-B3F9-7F176F395043}"/>
              </a:ext>
            </a:extLst>
          </p:cNvPr>
          <p:cNvSpPr txBox="1"/>
          <p:nvPr/>
        </p:nvSpPr>
        <p:spPr>
          <a:xfrm>
            <a:off x="0" y="0"/>
            <a:ext cx="3116424" cy="584775"/>
          </a:xfrm>
          <a:prstGeom prst="rect">
            <a:avLst/>
          </a:prstGeom>
          <a:noFill/>
        </p:spPr>
        <p:txBody>
          <a:bodyPr wrap="square" rtlCol="0">
            <a:spAutoFit/>
          </a:bodyPr>
          <a:lstStyle/>
          <a:p>
            <a:pPr algn="ctr"/>
            <a:r>
              <a:rPr lang="pt-BR"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3225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15Moses spoke to Yahweh, saying, 16“Let Yahweh, the God of the spirits of all flesh, appoint a man over the congregation, </a:t>
            </a:r>
            <a:endParaRPr lang="en-ZA" dirty="0"/>
          </a:p>
        </p:txBody>
      </p:sp>
      <p:sp>
        <p:nvSpPr>
          <p:cNvPr id="2" name="TextBox 1">
            <a:extLst>
              <a:ext uri="{FF2B5EF4-FFF2-40B4-BE49-F238E27FC236}">
                <a16:creationId xmlns:a16="http://schemas.microsoft.com/office/drawing/2014/main" id="{4EE6866D-C780-621C-5B66-E6D477EFF78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6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EAE65-2AE7-4912-B84F-4C0DD75E186D}"/>
              </a:ext>
            </a:extLst>
          </p:cNvPr>
          <p:cNvPicPr>
            <a:picLocks noChangeAspect="1"/>
          </p:cNvPicPr>
          <p:nvPr/>
        </p:nvPicPr>
        <p:blipFill>
          <a:blip r:embed="rId2"/>
          <a:stretch>
            <a:fillRect/>
          </a:stretch>
        </p:blipFill>
        <p:spPr>
          <a:xfrm>
            <a:off x="0" y="1"/>
            <a:ext cx="13521070" cy="6858000"/>
          </a:xfrm>
          <a:prstGeom prst="rect">
            <a:avLst/>
          </a:prstGeom>
        </p:spPr>
      </p:pic>
      <p:sp>
        <p:nvSpPr>
          <p:cNvPr id="4" name="TextBox 3">
            <a:extLst>
              <a:ext uri="{FF2B5EF4-FFF2-40B4-BE49-F238E27FC236}">
                <a16:creationId xmlns:a16="http://schemas.microsoft.com/office/drawing/2014/main" id="{2A1E3134-C7C8-43C0-B7CE-906A6B066F6F}"/>
              </a:ext>
            </a:extLst>
          </p:cNvPr>
          <p:cNvSpPr txBox="1"/>
          <p:nvPr/>
        </p:nvSpPr>
        <p:spPr>
          <a:xfrm>
            <a:off x="0" y="0"/>
            <a:ext cx="3116424" cy="584775"/>
          </a:xfrm>
          <a:prstGeom prst="rect">
            <a:avLst/>
          </a:prstGeom>
          <a:noFill/>
        </p:spPr>
        <p:txBody>
          <a:bodyPr wrap="square" rtlCol="0">
            <a:spAutoFit/>
          </a:bodyPr>
          <a:lstStyle/>
          <a:p>
            <a:pPr algn="ctr"/>
            <a:r>
              <a:rPr lang="pt-BR"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57929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17who may go out before them, and who may come in before them, and who may lead them out, and who may bring them in, that the congregation of Yahweh may not be as sheep which have no shepherd.”</a:t>
            </a:r>
            <a:endParaRPr lang="en-ZA" sz="1600" dirty="0"/>
          </a:p>
        </p:txBody>
      </p:sp>
      <p:sp>
        <p:nvSpPr>
          <p:cNvPr id="2" name="TextBox 1">
            <a:extLst>
              <a:ext uri="{FF2B5EF4-FFF2-40B4-BE49-F238E27FC236}">
                <a16:creationId xmlns:a16="http://schemas.microsoft.com/office/drawing/2014/main" id="{B9F25B78-7332-771B-9C7D-8C904CBFA09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342427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6AF23-525E-4B62-8C0B-23FDD152308D}"/>
              </a:ext>
            </a:extLst>
          </p:cNvPr>
          <p:cNvPicPr>
            <a:picLocks noChangeAspect="1"/>
          </p:cNvPicPr>
          <p:nvPr/>
        </p:nvPicPr>
        <p:blipFill>
          <a:blip r:embed="rId2"/>
          <a:stretch>
            <a:fillRect/>
          </a:stretch>
        </p:blipFill>
        <p:spPr>
          <a:xfrm>
            <a:off x="0" y="-35140"/>
            <a:ext cx="12192000" cy="6893140"/>
          </a:xfrm>
          <a:prstGeom prst="rect">
            <a:avLst/>
          </a:prstGeom>
        </p:spPr>
      </p:pic>
      <p:sp>
        <p:nvSpPr>
          <p:cNvPr id="4" name="TextBox 3">
            <a:extLst>
              <a:ext uri="{FF2B5EF4-FFF2-40B4-BE49-F238E27FC236}">
                <a16:creationId xmlns:a16="http://schemas.microsoft.com/office/drawing/2014/main" id="{955A0B70-ABC7-4E20-8046-F9276C6DF122}"/>
              </a:ext>
            </a:extLst>
          </p:cNvPr>
          <p:cNvSpPr txBox="1"/>
          <p:nvPr/>
        </p:nvSpPr>
        <p:spPr>
          <a:xfrm>
            <a:off x="0" y="0"/>
            <a:ext cx="3116424" cy="584775"/>
          </a:xfrm>
          <a:prstGeom prst="rect">
            <a:avLst/>
          </a:prstGeom>
          <a:noFill/>
        </p:spPr>
        <p:txBody>
          <a:bodyPr wrap="square" rtlCol="0">
            <a:spAutoFit/>
          </a:bodyPr>
          <a:lstStyle/>
          <a:p>
            <a:pPr algn="ctr"/>
            <a:r>
              <a:rPr lang="pt-BR"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9201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18Yahweh said to Moses, “Take Joshua the son of Nun, a man in whom is the Spirit, and lay your hand on him. </a:t>
            </a:r>
            <a:endParaRPr lang="en-ZA" dirty="0"/>
          </a:p>
        </p:txBody>
      </p:sp>
      <p:sp>
        <p:nvSpPr>
          <p:cNvPr id="2" name="TextBox 1">
            <a:extLst>
              <a:ext uri="{FF2B5EF4-FFF2-40B4-BE49-F238E27FC236}">
                <a16:creationId xmlns:a16="http://schemas.microsoft.com/office/drawing/2014/main" id="{82F670B0-B633-3A4C-45ED-FBB3DDE7F4E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223752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E93FD-729F-4872-A8C6-B6EE22600F0E}"/>
              </a:ext>
            </a:extLst>
          </p:cNvPr>
          <p:cNvPicPr>
            <a:picLocks noChangeAspect="1"/>
          </p:cNvPicPr>
          <p:nvPr/>
        </p:nvPicPr>
        <p:blipFill>
          <a:blip r:embed="rId2"/>
          <a:stretch>
            <a:fillRect/>
          </a:stretch>
        </p:blipFill>
        <p:spPr>
          <a:xfrm>
            <a:off x="-1" y="1"/>
            <a:ext cx="12787061" cy="6858000"/>
          </a:xfrm>
          <a:prstGeom prst="rect">
            <a:avLst/>
          </a:prstGeom>
        </p:spPr>
      </p:pic>
      <p:sp>
        <p:nvSpPr>
          <p:cNvPr id="4" name="TextBox 3">
            <a:extLst>
              <a:ext uri="{FF2B5EF4-FFF2-40B4-BE49-F238E27FC236}">
                <a16:creationId xmlns:a16="http://schemas.microsoft.com/office/drawing/2014/main" id="{7EAF5FC7-EC52-459A-81A4-BFB3DDB86A88}"/>
              </a:ext>
            </a:extLst>
          </p:cNvPr>
          <p:cNvSpPr txBox="1"/>
          <p:nvPr/>
        </p:nvSpPr>
        <p:spPr>
          <a:xfrm>
            <a:off x="0" y="0"/>
            <a:ext cx="3116424" cy="584775"/>
          </a:xfrm>
          <a:prstGeom prst="rect">
            <a:avLst/>
          </a:prstGeom>
          <a:noFill/>
        </p:spPr>
        <p:txBody>
          <a:bodyPr wrap="square" rtlCol="0">
            <a:spAutoFit/>
          </a:bodyPr>
          <a:lstStyle/>
          <a:p>
            <a:pPr algn="ctr"/>
            <a:r>
              <a:rPr lang="pt-BR"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5864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19Set him before Eleazar the priest, and before all the congregation; and commission him in their sight. </a:t>
            </a:r>
            <a:endParaRPr lang="en-ZA" dirty="0"/>
          </a:p>
        </p:txBody>
      </p:sp>
      <p:sp>
        <p:nvSpPr>
          <p:cNvPr id="2" name="TextBox 1">
            <a:extLst>
              <a:ext uri="{FF2B5EF4-FFF2-40B4-BE49-F238E27FC236}">
                <a16:creationId xmlns:a16="http://schemas.microsoft.com/office/drawing/2014/main" id="{3E71CC2A-538E-768D-56B6-E131DEE35E83}"/>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80484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F05CE-D7EE-40F2-BA59-3A41B349F684}"/>
              </a:ext>
            </a:extLst>
          </p:cNvPr>
          <p:cNvPicPr>
            <a:picLocks noChangeAspect="1"/>
          </p:cNvPicPr>
          <p:nvPr/>
        </p:nvPicPr>
        <p:blipFill>
          <a:blip r:embed="rId2"/>
          <a:stretch>
            <a:fillRect/>
          </a:stretch>
        </p:blipFill>
        <p:spPr>
          <a:xfrm>
            <a:off x="1" y="0"/>
            <a:ext cx="12192000" cy="7133802"/>
          </a:xfrm>
          <a:prstGeom prst="rect">
            <a:avLst/>
          </a:prstGeom>
        </p:spPr>
      </p:pic>
      <p:sp>
        <p:nvSpPr>
          <p:cNvPr id="4" name="TextBox 3">
            <a:extLst>
              <a:ext uri="{FF2B5EF4-FFF2-40B4-BE49-F238E27FC236}">
                <a16:creationId xmlns:a16="http://schemas.microsoft.com/office/drawing/2014/main" id="{DD4EDDAF-746C-48ED-B024-D12EDB9E4B79}"/>
              </a:ext>
            </a:extLst>
          </p:cNvPr>
          <p:cNvSpPr txBox="1"/>
          <p:nvPr/>
        </p:nvSpPr>
        <p:spPr>
          <a:xfrm>
            <a:off x="0" y="0"/>
            <a:ext cx="3116424" cy="584775"/>
          </a:xfrm>
          <a:prstGeom prst="rect">
            <a:avLst/>
          </a:prstGeom>
          <a:noFill/>
        </p:spPr>
        <p:txBody>
          <a:bodyPr wrap="square" rtlCol="0">
            <a:spAutoFit/>
          </a:bodyPr>
          <a:lstStyle/>
          <a:p>
            <a:pPr algn="ctr"/>
            <a:r>
              <a:rPr lang="pt-BR"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6600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23He laid his hands on him and commissioned him, as Yahweh spoke by Moses.</a:t>
            </a:r>
            <a:endParaRPr lang="en-ZA" dirty="0"/>
          </a:p>
        </p:txBody>
      </p:sp>
      <p:sp>
        <p:nvSpPr>
          <p:cNvPr id="3" name="TextBox 2">
            <a:extLst>
              <a:ext uri="{FF2B5EF4-FFF2-40B4-BE49-F238E27FC236}">
                <a16:creationId xmlns:a16="http://schemas.microsoft.com/office/drawing/2014/main" id="{5CBFD398-B785-5969-3A95-10AE3D233BE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0667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9F1F3-C4AA-480C-ACCB-F0C0135BECCA}"/>
              </a:ext>
            </a:extLst>
          </p:cNvPr>
          <p:cNvPicPr>
            <a:picLocks noChangeAspect="1"/>
          </p:cNvPicPr>
          <p:nvPr/>
        </p:nvPicPr>
        <p:blipFill>
          <a:blip r:embed="rId3"/>
          <a:stretch>
            <a:fillRect/>
          </a:stretch>
        </p:blipFill>
        <p:spPr>
          <a:xfrm>
            <a:off x="0" y="1"/>
            <a:ext cx="12272548" cy="6858000"/>
          </a:xfrm>
          <a:prstGeom prst="rect">
            <a:avLst/>
          </a:prstGeom>
        </p:spPr>
      </p:pic>
      <p:sp>
        <p:nvSpPr>
          <p:cNvPr id="4" name="TextBox 3">
            <a:extLst>
              <a:ext uri="{FF2B5EF4-FFF2-40B4-BE49-F238E27FC236}">
                <a16:creationId xmlns:a16="http://schemas.microsoft.com/office/drawing/2014/main" id="{9F0C9C54-926D-4342-9F49-30E33337EF6E}"/>
              </a:ext>
            </a:extLst>
          </p:cNvPr>
          <p:cNvSpPr txBox="1"/>
          <p:nvPr/>
        </p:nvSpPr>
        <p:spPr>
          <a:xfrm>
            <a:off x="0" y="0"/>
            <a:ext cx="9231586" cy="3141425"/>
          </a:xfrm>
          <a:prstGeom prst="rect">
            <a:avLst/>
          </a:prstGeom>
          <a:noFill/>
        </p:spPr>
        <p:txBody>
          <a:bodyPr wrap="square" rtlCol="0">
            <a:noAutofit/>
          </a:bodyPr>
          <a:lstStyle/>
          <a:p>
            <a:r>
              <a:rPr lang="pt-BR" sz="6000" b="0" i="0" u="none" strike="noStrike" baseline="0" dirty="0">
                <a:solidFill>
                  <a:schemeClr val="bg1"/>
                </a:solidFill>
                <a:latin typeface="TimesNewRomanPSMT"/>
              </a:rPr>
              <a:t>Joshua succeeds Moses – </a:t>
            </a:r>
          </a:p>
          <a:p>
            <a:r>
              <a:rPr lang="pt-BR" sz="6000" b="0" i="0" u="none" strike="noStrike" baseline="0" dirty="0">
                <a:solidFill>
                  <a:schemeClr val="bg1"/>
                </a:solidFill>
                <a:latin typeface="TimesNewRomanPSMT"/>
              </a:rPr>
              <a:t>Numbers 27:12-23; Deuteronomy 31:14 – 34:12</a:t>
            </a:r>
            <a:endParaRPr lang="en-ZA" sz="6000" dirty="0">
              <a:solidFill>
                <a:schemeClr val="bg1"/>
              </a:solidFill>
            </a:endParaRPr>
          </a:p>
        </p:txBody>
      </p:sp>
    </p:spTree>
    <p:extLst>
      <p:ext uri="{BB962C8B-B14F-4D97-AF65-F5344CB8AC3E}">
        <p14:creationId xmlns:p14="http://schemas.microsoft.com/office/powerpoint/2010/main" val="1393542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863B8-F2FF-485C-8549-203EBE074ABD}"/>
              </a:ext>
            </a:extLst>
          </p:cNvPr>
          <p:cNvPicPr>
            <a:picLocks noChangeAspect="1"/>
          </p:cNvPicPr>
          <p:nvPr/>
        </p:nvPicPr>
        <p:blipFill>
          <a:blip r:embed="rId2"/>
          <a:stretch>
            <a:fillRect/>
          </a:stretch>
        </p:blipFill>
        <p:spPr>
          <a:xfrm>
            <a:off x="0" y="0"/>
            <a:ext cx="12192000" cy="7746298"/>
          </a:xfrm>
          <a:prstGeom prst="rect">
            <a:avLst/>
          </a:prstGeom>
        </p:spPr>
      </p:pic>
      <p:sp>
        <p:nvSpPr>
          <p:cNvPr id="4" name="TextBox 3">
            <a:extLst>
              <a:ext uri="{FF2B5EF4-FFF2-40B4-BE49-F238E27FC236}">
                <a16:creationId xmlns:a16="http://schemas.microsoft.com/office/drawing/2014/main" id="{08798C4D-CA45-46EC-B288-CD6BFCB33180}"/>
              </a:ext>
            </a:extLst>
          </p:cNvPr>
          <p:cNvSpPr txBox="1"/>
          <p:nvPr/>
        </p:nvSpPr>
        <p:spPr>
          <a:xfrm>
            <a:off x="0" y="0"/>
            <a:ext cx="3116424" cy="584775"/>
          </a:xfrm>
          <a:prstGeom prst="rect">
            <a:avLst/>
          </a:prstGeom>
          <a:noFill/>
        </p:spPr>
        <p:txBody>
          <a:bodyPr wrap="square" rtlCol="0">
            <a:spAutoFit/>
          </a:bodyPr>
          <a:lstStyle/>
          <a:p>
            <a:pPr algn="ctr"/>
            <a:r>
              <a:rPr lang="pt-BR"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4453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2400" b="1" cap="all" dirty="0">
                <a:solidFill>
                  <a:srgbClr val="121212"/>
                </a:solidFill>
                <a:latin typeface="ArialMT"/>
              </a:rPr>
              <a:t>DEUTERONOMY 31</a:t>
            </a:r>
          </a:p>
          <a:p>
            <a:r>
              <a:rPr lang="en-US" sz="2400" b="0" i="0" dirty="0">
                <a:solidFill>
                  <a:srgbClr val="121212"/>
                </a:solidFill>
                <a:effectLst/>
                <a:latin typeface="ArialMT"/>
              </a:rPr>
              <a:t>23He commissioned Joshua the son of Nun, and said, “Be strong and courageous; for you shall bring the children of Israel into the land which I swore to them. I will be with you.”</a:t>
            </a:r>
            <a:endParaRPr lang="en-ZA" dirty="0"/>
          </a:p>
        </p:txBody>
      </p:sp>
      <p:sp>
        <p:nvSpPr>
          <p:cNvPr id="2" name="TextBox 1">
            <a:extLst>
              <a:ext uri="{FF2B5EF4-FFF2-40B4-BE49-F238E27FC236}">
                <a16:creationId xmlns:a16="http://schemas.microsoft.com/office/drawing/2014/main" id="{11FDCE4D-0B81-C488-78A4-351CE7108232}"/>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89899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C5412-2BD6-48EB-8849-55F45E96BD1C}"/>
              </a:ext>
            </a:extLst>
          </p:cNvPr>
          <p:cNvPicPr>
            <a:picLocks noChangeAspect="1"/>
          </p:cNvPicPr>
          <p:nvPr/>
        </p:nvPicPr>
        <p:blipFill>
          <a:blip r:embed="rId2"/>
          <a:stretch>
            <a:fillRect/>
          </a:stretch>
        </p:blipFill>
        <p:spPr>
          <a:xfrm>
            <a:off x="0" y="1"/>
            <a:ext cx="14278708" cy="6858000"/>
          </a:xfrm>
          <a:prstGeom prst="rect">
            <a:avLst/>
          </a:prstGeom>
        </p:spPr>
      </p:pic>
      <p:sp>
        <p:nvSpPr>
          <p:cNvPr id="4" name="TextBox 3">
            <a:extLst>
              <a:ext uri="{FF2B5EF4-FFF2-40B4-BE49-F238E27FC236}">
                <a16:creationId xmlns:a16="http://schemas.microsoft.com/office/drawing/2014/main" id="{820399D1-7460-49CC-90C3-911B59AE6EB4}"/>
              </a:ext>
            </a:extLst>
          </p:cNvPr>
          <p:cNvSpPr txBox="1"/>
          <p:nvPr/>
        </p:nvSpPr>
        <p:spPr>
          <a:xfrm>
            <a:off x="-1" y="0"/>
            <a:ext cx="3499945" cy="584775"/>
          </a:xfrm>
          <a:prstGeom prst="rect">
            <a:avLst/>
          </a:prstGeom>
          <a:noFill/>
        </p:spPr>
        <p:txBody>
          <a:bodyPr wrap="square" rtlCol="0">
            <a:spAutoFit/>
          </a:bodyPr>
          <a:lstStyle/>
          <a:p>
            <a:pPr algn="ctr"/>
            <a:r>
              <a:rPr lang="pt-BR" sz="3200" dirty="0">
                <a:solidFill>
                  <a:schemeClr val="bg1"/>
                </a:solidFill>
                <a:latin typeface="TimesNewRomanPSMT"/>
              </a:rPr>
              <a:t>Deuteronomy</a:t>
            </a:r>
            <a:r>
              <a:rPr lang="pt-BR" sz="3200" b="0" i="0" u="none" strike="noStrike" baseline="0" dirty="0">
                <a:solidFill>
                  <a:schemeClr val="bg1"/>
                </a:solidFill>
                <a:latin typeface="TimesNewRomanPSMT"/>
              </a:rPr>
              <a:t> </a:t>
            </a:r>
            <a:r>
              <a:rPr lang="bo-CN" sz="3200" b="1" i="0" cap="all" dirty="0">
                <a:solidFill>
                  <a:schemeClr val="bg1"/>
                </a:solidFill>
                <a:effectLst/>
                <a:latin typeface="ArialMT"/>
              </a:rPr>
              <a:t>31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08631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5So Moses the servant of Yahweh died there in the land of Moab, according to Yahweh’s word. </a:t>
            </a:r>
            <a:endParaRPr lang="en-ZA" dirty="0"/>
          </a:p>
        </p:txBody>
      </p:sp>
      <p:sp>
        <p:nvSpPr>
          <p:cNvPr id="2" name="TextBox 1">
            <a:extLst>
              <a:ext uri="{FF2B5EF4-FFF2-40B4-BE49-F238E27FC236}">
                <a16:creationId xmlns:a16="http://schemas.microsoft.com/office/drawing/2014/main" id="{F5E3B608-3255-3AEF-19D0-7BBB7203602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72472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5A2DE6-7D45-4701-A987-FEC74A95B584}"/>
              </a:ext>
            </a:extLst>
          </p:cNvPr>
          <p:cNvPicPr>
            <a:picLocks noChangeAspect="1"/>
          </p:cNvPicPr>
          <p:nvPr/>
        </p:nvPicPr>
        <p:blipFill>
          <a:blip r:embed="rId2"/>
          <a:stretch>
            <a:fillRect/>
          </a:stretch>
        </p:blipFill>
        <p:spPr>
          <a:xfrm>
            <a:off x="0" y="-104931"/>
            <a:ext cx="12983137" cy="6962931"/>
          </a:xfrm>
          <a:prstGeom prst="rect">
            <a:avLst/>
          </a:prstGeom>
        </p:spPr>
      </p:pic>
      <p:sp>
        <p:nvSpPr>
          <p:cNvPr id="4" name="TextBox 3">
            <a:extLst>
              <a:ext uri="{FF2B5EF4-FFF2-40B4-BE49-F238E27FC236}">
                <a16:creationId xmlns:a16="http://schemas.microsoft.com/office/drawing/2014/main" id="{1F296ABB-70EC-4A0D-8C29-D269C1F4386B}"/>
              </a:ext>
            </a:extLst>
          </p:cNvPr>
          <p:cNvSpPr txBox="1"/>
          <p:nvPr/>
        </p:nvSpPr>
        <p:spPr>
          <a:xfrm>
            <a:off x="-1" y="0"/>
            <a:ext cx="3499945" cy="584775"/>
          </a:xfrm>
          <a:prstGeom prst="rect">
            <a:avLst/>
          </a:prstGeom>
          <a:noFill/>
        </p:spPr>
        <p:txBody>
          <a:bodyPr wrap="square" rtlCol="0">
            <a:spAutoFit/>
          </a:bodyPr>
          <a:lstStyle/>
          <a:p>
            <a:pPr algn="ctr"/>
            <a:r>
              <a:rPr lang="pt-BR" sz="3200" dirty="0">
                <a:solidFill>
                  <a:schemeClr val="bg1"/>
                </a:solidFill>
                <a:latin typeface="TimesNewRomanPSMT"/>
              </a:rPr>
              <a:t>Deuteronomy </a:t>
            </a:r>
            <a:r>
              <a:rPr lang="bo-CN" sz="3200" b="1" i="0" cap="all" dirty="0">
                <a:solidFill>
                  <a:schemeClr val="bg1"/>
                </a:solidFill>
                <a:effectLst/>
                <a:latin typeface="ArialMT"/>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4817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6He buried him in the valley in the land of Moab opposite Beth </a:t>
            </a:r>
            <a:r>
              <a:rPr lang="en-US" sz="4000" b="0" i="0" dirty="0" err="1">
                <a:solidFill>
                  <a:srgbClr val="121212"/>
                </a:solidFill>
                <a:effectLst/>
                <a:latin typeface="ArialMT"/>
              </a:rPr>
              <a:t>Peor</a:t>
            </a:r>
            <a:r>
              <a:rPr lang="en-US" sz="4000" b="0" i="0" dirty="0">
                <a:solidFill>
                  <a:srgbClr val="121212"/>
                </a:solidFill>
                <a:effectLst/>
                <a:latin typeface="ArialMT"/>
              </a:rPr>
              <a:t>, but no man knows where his tomb is to this day. </a:t>
            </a:r>
            <a:endParaRPr lang="en-ZA" dirty="0"/>
          </a:p>
        </p:txBody>
      </p:sp>
      <p:sp>
        <p:nvSpPr>
          <p:cNvPr id="2" name="TextBox 1">
            <a:extLst>
              <a:ext uri="{FF2B5EF4-FFF2-40B4-BE49-F238E27FC236}">
                <a16:creationId xmlns:a16="http://schemas.microsoft.com/office/drawing/2014/main" id="{43356508-3E37-E54E-34A1-39364F02EAC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592805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7DA793-6162-45DF-8C2C-1BE2FC5557DC}"/>
              </a:ext>
            </a:extLst>
          </p:cNvPr>
          <p:cNvPicPr>
            <a:picLocks noChangeAspect="1"/>
          </p:cNvPicPr>
          <p:nvPr/>
        </p:nvPicPr>
        <p:blipFill>
          <a:blip r:embed="rId2"/>
          <a:stretch>
            <a:fillRect/>
          </a:stretch>
        </p:blipFill>
        <p:spPr>
          <a:xfrm>
            <a:off x="0" y="0"/>
            <a:ext cx="13934872" cy="6858000"/>
          </a:xfrm>
          <a:prstGeom prst="rect">
            <a:avLst/>
          </a:prstGeom>
        </p:spPr>
      </p:pic>
      <p:sp>
        <p:nvSpPr>
          <p:cNvPr id="4" name="TextBox 3">
            <a:extLst>
              <a:ext uri="{FF2B5EF4-FFF2-40B4-BE49-F238E27FC236}">
                <a16:creationId xmlns:a16="http://schemas.microsoft.com/office/drawing/2014/main" id="{E8EF9DCC-E596-42C5-85D4-B68C254E48CA}"/>
              </a:ext>
            </a:extLst>
          </p:cNvPr>
          <p:cNvSpPr txBox="1"/>
          <p:nvPr/>
        </p:nvSpPr>
        <p:spPr>
          <a:xfrm>
            <a:off x="-1" y="0"/>
            <a:ext cx="3499945" cy="584775"/>
          </a:xfrm>
          <a:prstGeom prst="rect">
            <a:avLst/>
          </a:prstGeom>
          <a:noFill/>
        </p:spPr>
        <p:txBody>
          <a:bodyPr wrap="square" rtlCol="0">
            <a:spAutoFit/>
          </a:bodyPr>
          <a:lstStyle/>
          <a:p>
            <a:pPr algn="ctr"/>
            <a:r>
              <a:rPr lang="pt-BR" sz="3200" dirty="0">
                <a:solidFill>
                  <a:schemeClr val="bg1"/>
                </a:solidFill>
                <a:latin typeface="TimesNewRomanPSMT"/>
              </a:rPr>
              <a:t>Deuteronomy </a:t>
            </a:r>
            <a:r>
              <a:rPr lang="bo-CN" sz="3200" b="1" i="0" cap="all" dirty="0">
                <a:solidFill>
                  <a:schemeClr val="bg1"/>
                </a:solidFill>
                <a:effectLst/>
                <a:latin typeface="ArialMT"/>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46261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7Moses was one hundred twenty years old when he died. His eye was not dim, nor his strength gone. </a:t>
            </a:r>
            <a:endParaRPr lang="en-ZA" dirty="0"/>
          </a:p>
        </p:txBody>
      </p:sp>
      <p:sp>
        <p:nvSpPr>
          <p:cNvPr id="2" name="TextBox 1">
            <a:extLst>
              <a:ext uri="{FF2B5EF4-FFF2-40B4-BE49-F238E27FC236}">
                <a16:creationId xmlns:a16="http://schemas.microsoft.com/office/drawing/2014/main" id="{E8E40283-A264-F985-72F6-14F2B9829A5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69662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9B38C-1087-4593-B94A-966F86AD0ED8}"/>
              </a:ext>
            </a:extLst>
          </p:cNvPr>
          <p:cNvPicPr>
            <a:picLocks noChangeAspect="1"/>
          </p:cNvPicPr>
          <p:nvPr/>
        </p:nvPicPr>
        <p:blipFill>
          <a:blip r:embed="rId2"/>
          <a:stretch>
            <a:fillRect/>
          </a:stretch>
        </p:blipFill>
        <p:spPr>
          <a:xfrm>
            <a:off x="-228935" y="-24927"/>
            <a:ext cx="12595819" cy="7010343"/>
          </a:xfrm>
          <a:prstGeom prst="rect">
            <a:avLst/>
          </a:prstGeom>
        </p:spPr>
      </p:pic>
      <p:sp>
        <p:nvSpPr>
          <p:cNvPr id="4" name="TextBox 3">
            <a:extLst>
              <a:ext uri="{FF2B5EF4-FFF2-40B4-BE49-F238E27FC236}">
                <a16:creationId xmlns:a16="http://schemas.microsoft.com/office/drawing/2014/main" id="{0E4DF173-065A-44FD-A6D2-7BA5CDF874E4}"/>
              </a:ext>
            </a:extLst>
          </p:cNvPr>
          <p:cNvSpPr txBox="1"/>
          <p:nvPr/>
        </p:nvSpPr>
        <p:spPr>
          <a:xfrm>
            <a:off x="-1" y="0"/>
            <a:ext cx="3499945" cy="584775"/>
          </a:xfrm>
          <a:prstGeom prst="rect">
            <a:avLst/>
          </a:prstGeom>
          <a:noFill/>
        </p:spPr>
        <p:txBody>
          <a:bodyPr wrap="square" rtlCol="0">
            <a:spAutoFit/>
          </a:bodyPr>
          <a:lstStyle/>
          <a:p>
            <a:pPr algn="ctr"/>
            <a:r>
              <a:rPr lang="pt-BR" sz="3200" dirty="0">
                <a:solidFill>
                  <a:schemeClr val="bg1"/>
                </a:solidFill>
                <a:latin typeface="TimesNewRomanPSMT"/>
              </a:rPr>
              <a:t>Deuteronomy </a:t>
            </a:r>
            <a:r>
              <a:rPr lang="bo-CN" sz="3200" b="1" i="0" cap="all" dirty="0">
                <a:solidFill>
                  <a:schemeClr val="bg1"/>
                </a:solidFill>
                <a:effectLst/>
                <a:latin typeface="ArialMT"/>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25331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10Since then, there has not arisen a prophet in Israel like Moses, whom Yahweh knew face to face,</a:t>
            </a:r>
            <a:endParaRPr lang="en-ZA" dirty="0"/>
          </a:p>
        </p:txBody>
      </p:sp>
      <p:sp>
        <p:nvSpPr>
          <p:cNvPr id="2" name="TextBox 1">
            <a:extLst>
              <a:ext uri="{FF2B5EF4-FFF2-40B4-BE49-F238E27FC236}">
                <a16:creationId xmlns:a16="http://schemas.microsoft.com/office/drawing/2014/main" id="{EC0BC50B-0F28-EB76-2959-F4F731554A6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0500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pt-BR" sz="4400" b="0" i="0" u="none" strike="noStrike" baseline="0" dirty="0">
                <a:latin typeface="TimesNewRomanPSMT"/>
              </a:rPr>
              <a:t>Joshua succeeds Moses – Numbers 27:12-23; Deuteronomy 31:14 – 34:12 (Center</a:t>
            </a:r>
            <a:endParaRPr lang="en-ZA" dirty="0"/>
          </a:p>
        </p:txBody>
      </p:sp>
      <p:sp>
        <p:nvSpPr>
          <p:cNvPr id="2" name="TextBox 1">
            <a:extLst>
              <a:ext uri="{FF2B5EF4-FFF2-40B4-BE49-F238E27FC236}">
                <a16:creationId xmlns:a16="http://schemas.microsoft.com/office/drawing/2014/main" id="{65C10A67-AF35-CD0B-4D58-3A05292534C4}"/>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525752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5D796-425A-4616-ABCB-6DC6F746CD24}"/>
              </a:ext>
            </a:extLst>
          </p:cNvPr>
          <p:cNvPicPr>
            <a:picLocks noChangeAspect="1"/>
          </p:cNvPicPr>
          <p:nvPr/>
        </p:nvPicPr>
        <p:blipFill>
          <a:blip r:embed="rId2"/>
          <a:stretch>
            <a:fillRect/>
          </a:stretch>
        </p:blipFill>
        <p:spPr>
          <a:xfrm>
            <a:off x="0" y="1"/>
            <a:ext cx="13060628" cy="6858000"/>
          </a:xfrm>
          <a:prstGeom prst="rect">
            <a:avLst/>
          </a:prstGeom>
        </p:spPr>
      </p:pic>
      <p:sp>
        <p:nvSpPr>
          <p:cNvPr id="5" name="TextBox 4">
            <a:extLst>
              <a:ext uri="{FF2B5EF4-FFF2-40B4-BE49-F238E27FC236}">
                <a16:creationId xmlns:a16="http://schemas.microsoft.com/office/drawing/2014/main" id="{F29967DE-0911-4236-B474-9F1B05E8F69C}"/>
              </a:ext>
            </a:extLst>
          </p:cNvPr>
          <p:cNvSpPr txBox="1"/>
          <p:nvPr/>
        </p:nvSpPr>
        <p:spPr>
          <a:xfrm>
            <a:off x="-1" y="0"/>
            <a:ext cx="3499945" cy="584775"/>
          </a:xfrm>
          <a:prstGeom prst="rect">
            <a:avLst/>
          </a:prstGeom>
          <a:noFill/>
        </p:spPr>
        <p:txBody>
          <a:bodyPr wrap="square" rtlCol="0">
            <a:spAutoFit/>
          </a:bodyPr>
          <a:lstStyle/>
          <a:p>
            <a:pPr algn="ctr"/>
            <a:r>
              <a:rPr lang="pt-BR" sz="3200" dirty="0">
                <a:solidFill>
                  <a:schemeClr val="bg1"/>
                </a:solidFill>
                <a:latin typeface="TimesNewRomanPSMT"/>
              </a:rPr>
              <a:t>Deuteronomy </a:t>
            </a:r>
            <a:r>
              <a:rPr lang="bo-CN" sz="3200" b="1" i="0" cap="all" dirty="0">
                <a:solidFill>
                  <a:schemeClr val="bg1"/>
                </a:solidFill>
                <a:effectLst/>
                <a:latin typeface="ArialMT"/>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7720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0BBE25-2E2C-4D47-84C1-A1E0E5E0D6A3}"/>
              </a:ext>
            </a:extLst>
          </p:cNvPr>
          <p:cNvPicPr>
            <a:picLocks noChangeAspect="1"/>
          </p:cNvPicPr>
          <p:nvPr/>
        </p:nvPicPr>
        <p:blipFill>
          <a:blip r:embed="rId2"/>
          <a:stretch>
            <a:fillRect/>
          </a:stretch>
        </p:blipFill>
        <p:spPr>
          <a:xfrm>
            <a:off x="0" y="1"/>
            <a:ext cx="12272548" cy="6858000"/>
          </a:xfrm>
          <a:prstGeom prst="rect">
            <a:avLst/>
          </a:prstGeom>
        </p:spPr>
      </p:pic>
      <p:sp>
        <p:nvSpPr>
          <p:cNvPr id="4" name="TextBox 3">
            <a:extLst>
              <a:ext uri="{FF2B5EF4-FFF2-40B4-BE49-F238E27FC236}">
                <a16:creationId xmlns:a16="http://schemas.microsoft.com/office/drawing/2014/main" id="{0834337E-9D3D-A9AA-FE98-E3B3F70D5E85}"/>
              </a:ext>
            </a:extLst>
          </p:cNvPr>
          <p:cNvSpPr txBox="1"/>
          <p:nvPr/>
        </p:nvSpPr>
        <p:spPr>
          <a:xfrm>
            <a:off x="0" y="0"/>
            <a:ext cx="9231586" cy="3141425"/>
          </a:xfrm>
          <a:prstGeom prst="rect">
            <a:avLst/>
          </a:prstGeom>
          <a:noFill/>
        </p:spPr>
        <p:txBody>
          <a:bodyPr wrap="square" rtlCol="0">
            <a:noAutofit/>
          </a:bodyPr>
          <a:lstStyle/>
          <a:p>
            <a:r>
              <a:rPr lang="pt-BR" sz="6000" b="0" i="0" u="none" strike="noStrike" baseline="0" dirty="0">
                <a:solidFill>
                  <a:schemeClr val="bg1"/>
                </a:solidFill>
                <a:latin typeface="TimesNewRomanPSMT"/>
              </a:rPr>
              <a:t>Joshua succeeds Moses – </a:t>
            </a:r>
          </a:p>
          <a:p>
            <a:r>
              <a:rPr lang="pt-BR" sz="6000" b="0" i="0" u="none" strike="noStrike" baseline="0" dirty="0">
                <a:solidFill>
                  <a:schemeClr val="bg1"/>
                </a:solidFill>
                <a:latin typeface="TimesNewRomanPSMT"/>
              </a:rPr>
              <a:t>Numbers 27:12-23; Deuteronomy 31:14 – 34:12</a:t>
            </a:r>
            <a:endParaRPr lang="en-ZA" sz="6000" dirty="0">
              <a:solidFill>
                <a:schemeClr val="bg1"/>
              </a:solidFill>
            </a:endParaRPr>
          </a:p>
        </p:txBody>
      </p:sp>
    </p:spTree>
    <p:extLst>
      <p:ext uri="{BB962C8B-B14F-4D97-AF65-F5344CB8AC3E}">
        <p14:creationId xmlns:p14="http://schemas.microsoft.com/office/powerpoint/2010/main" val="343356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dirty="0"/>
              <a:t>The Israelites wandered as nomads in the desert for 40 years. </a:t>
            </a:r>
          </a:p>
        </p:txBody>
      </p:sp>
      <p:sp>
        <p:nvSpPr>
          <p:cNvPr id="2" name="TextBox 1">
            <a:extLst>
              <a:ext uri="{FF2B5EF4-FFF2-40B4-BE49-F238E27FC236}">
                <a16:creationId xmlns:a16="http://schemas.microsoft.com/office/drawing/2014/main" id="{9CE591DB-29BC-6C4B-5BE9-A00FE7182DB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95027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859D4F-E290-44F6-8884-B81AF12E3638}"/>
              </a:ext>
            </a:extLst>
          </p:cNvPr>
          <p:cNvPicPr>
            <a:picLocks noChangeAspect="1"/>
          </p:cNvPicPr>
          <p:nvPr/>
        </p:nvPicPr>
        <p:blipFill>
          <a:blip r:embed="rId2"/>
          <a:stretch>
            <a:fillRect/>
          </a:stretch>
        </p:blipFill>
        <p:spPr>
          <a:xfrm>
            <a:off x="-2633421" y="0"/>
            <a:ext cx="17458841" cy="6858000"/>
          </a:xfrm>
          <a:prstGeom prst="rect">
            <a:avLst/>
          </a:prstGeom>
        </p:spPr>
      </p:pic>
    </p:spTree>
    <p:extLst>
      <p:ext uri="{BB962C8B-B14F-4D97-AF65-F5344CB8AC3E}">
        <p14:creationId xmlns:p14="http://schemas.microsoft.com/office/powerpoint/2010/main" val="4077749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A7B"/>
                </a:solidFill>
                <a:latin typeface="Arial" panose="020B0604020202020204" pitchFamily="34" charset="0"/>
              </a:rPr>
              <a:t>Numbers27:</a:t>
            </a:r>
            <a:r>
              <a:rPr lang="en-US" sz="4000" b="0" i="0" dirty="0">
                <a:solidFill>
                  <a:srgbClr val="121212"/>
                </a:solidFill>
                <a:effectLst/>
                <a:latin typeface="ArialMT"/>
              </a:rPr>
              <a:t>12Yahweh said to Moses, “Go up into this mountain of </a:t>
            </a:r>
            <a:r>
              <a:rPr lang="en-US" sz="4000" b="0" i="0" dirty="0" err="1">
                <a:solidFill>
                  <a:srgbClr val="121212"/>
                </a:solidFill>
                <a:effectLst/>
                <a:latin typeface="ArialMT"/>
              </a:rPr>
              <a:t>Abarim</a:t>
            </a:r>
            <a:r>
              <a:rPr lang="en-US" sz="4000" b="0" i="0" dirty="0">
                <a:solidFill>
                  <a:srgbClr val="121212"/>
                </a:solidFill>
                <a:effectLst/>
                <a:latin typeface="ArialMT"/>
              </a:rPr>
              <a:t>, and see the land which I have given to the children of Israel.</a:t>
            </a:r>
            <a:endParaRPr lang="en-ZA" dirty="0"/>
          </a:p>
        </p:txBody>
      </p:sp>
      <p:sp>
        <p:nvSpPr>
          <p:cNvPr id="2" name="TextBox 1">
            <a:extLst>
              <a:ext uri="{FF2B5EF4-FFF2-40B4-BE49-F238E27FC236}">
                <a16:creationId xmlns:a16="http://schemas.microsoft.com/office/drawing/2014/main" id="{FF5C5195-44B6-FF7C-E949-EA6912C1C6C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36FF0-9F96-4600-88D4-2D48C09E9C01}"/>
              </a:ext>
            </a:extLst>
          </p:cNvPr>
          <p:cNvPicPr>
            <a:picLocks noChangeAspect="1"/>
          </p:cNvPicPr>
          <p:nvPr/>
        </p:nvPicPr>
        <p:blipFill>
          <a:blip r:embed="rId2"/>
          <a:stretch>
            <a:fillRect/>
          </a:stretch>
        </p:blipFill>
        <p:spPr>
          <a:xfrm>
            <a:off x="-1" y="0"/>
            <a:ext cx="14042571" cy="6858000"/>
          </a:xfrm>
          <a:prstGeom prst="rect">
            <a:avLst/>
          </a:prstGeom>
        </p:spPr>
      </p:pic>
      <p:sp>
        <p:nvSpPr>
          <p:cNvPr id="4" name="TextBox 3">
            <a:extLst>
              <a:ext uri="{FF2B5EF4-FFF2-40B4-BE49-F238E27FC236}">
                <a16:creationId xmlns:a16="http://schemas.microsoft.com/office/drawing/2014/main" id="{7EEAE854-0109-4945-94CE-65A7A953EB37}"/>
              </a:ext>
            </a:extLst>
          </p:cNvPr>
          <p:cNvSpPr txBox="1"/>
          <p:nvPr/>
        </p:nvSpPr>
        <p:spPr>
          <a:xfrm>
            <a:off x="0" y="0"/>
            <a:ext cx="3116424" cy="584775"/>
          </a:xfrm>
          <a:prstGeom prst="rect">
            <a:avLst/>
          </a:prstGeom>
          <a:noFill/>
        </p:spPr>
        <p:txBody>
          <a:bodyPr wrap="square" rtlCol="0">
            <a:spAutoFit/>
          </a:bodyPr>
          <a:lstStyle/>
          <a:p>
            <a:pPr algn="ctr"/>
            <a:r>
              <a:rPr lang="pt-BR" sz="3200" b="0" i="0" u="none" strike="noStrike" baseline="0" dirty="0">
                <a:solidFill>
                  <a:schemeClr val="bg1"/>
                </a:solidFill>
                <a:latin typeface="TimesNewRomanPSMT"/>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8449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13When you have seen it, you also shall be gathered to your people, as Aaron your brother was gathered; </a:t>
            </a:r>
            <a:endParaRPr lang="en-ZA" dirty="0"/>
          </a:p>
        </p:txBody>
      </p:sp>
      <p:sp>
        <p:nvSpPr>
          <p:cNvPr id="2" name="TextBox 1">
            <a:extLst>
              <a:ext uri="{FF2B5EF4-FFF2-40B4-BE49-F238E27FC236}">
                <a16:creationId xmlns:a16="http://schemas.microsoft.com/office/drawing/2014/main" id="{F92314CD-AB53-8FAB-CE3A-3B4F4428A5B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468</Words>
  <Application>Microsoft Office PowerPoint</Application>
  <PresentationFormat>Widescreen</PresentationFormat>
  <Paragraphs>52</Paragraphs>
  <Slides>30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ArialMT</vt:lpstr>
      <vt:lpstr>Calibri</vt:lpstr>
      <vt:lpstr>Calibri Light</vt:lpstr>
      <vt:lpstr>Microsoft Himalaya</vt:lpstr>
      <vt:lpstr>TimesNewRomanPSMT</vt:lpstr>
      <vt:lpstr>Office Theme</vt:lpstr>
      <vt:lpstr>11-6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2023-01-23T13:21:38Z</dcterms:modified>
</cp:coreProperties>
</file>