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17" r:id="rId2"/>
    <p:sldId id="318" r:id="rId3"/>
    <p:sldId id="289" r:id="rId4"/>
    <p:sldId id="308" r:id="rId5"/>
    <p:sldId id="299" r:id="rId6"/>
    <p:sldId id="309" r:id="rId7"/>
    <p:sldId id="300" r:id="rId8"/>
    <p:sldId id="310" r:id="rId9"/>
    <p:sldId id="301" r:id="rId10"/>
    <p:sldId id="311" r:id="rId11"/>
    <p:sldId id="303" r:id="rId12"/>
    <p:sldId id="312" r:id="rId13"/>
    <p:sldId id="304" r:id="rId14"/>
    <p:sldId id="313" r:id="rId15"/>
    <p:sldId id="305" r:id="rId16"/>
    <p:sldId id="314" r:id="rId17"/>
    <p:sldId id="306" r:id="rId18"/>
    <p:sldId id="315" r:id="rId19"/>
    <p:sldId id="307" r:id="rId20"/>
    <p:sldId id="31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8FFE80-3612-4025-BBB6-67C1038CDBBA}" v="11" dt="2023-01-24T11:01:30.5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44" autoAdjust="0"/>
    <p:restoredTop sz="93969" autoAdjust="0"/>
  </p:normalViewPr>
  <p:slideViewPr>
    <p:cSldViewPr snapToGrid="0">
      <p:cViewPr varScale="1">
        <p:scale>
          <a:sx n="69" d="100"/>
          <a:sy n="69" d="100"/>
        </p:scale>
        <p:origin x="81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9C8FFE80-3612-4025-BBB6-67C1038CDBBA}"/>
    <pc:docChg chg="custSel modSld">
      <pc:chgData name="Leonie Smith" userId="fed1330f33f5650e" providerId="LiveId" clId="{9C8FFE80-3612-4025-BBB6-67C1038CDBBA}" dt="2023-01-24T11:01:30.590" v="37"/>
      <pc:docMkLst>
        <pc:docMk/>
      </pc:docMkLst>
      <pc:sldChg chg="addSp delSp modSp mod modTransition modAnim">
        <pc:chgData name="Leonie Smith" userId="fed1330f33f5650e" providerId="LiveId" clId="{9C8FFE80-3612-4025-BBB6-67C1038CDBBA}" dt="2023-01-24T11:01:30.590" v="37"/>
        <pc:sldMkLst>
          <pc:docMk/>
          <pc:sldMk cId="1206678836" sldId="289"/>
        </pc:sldMkLst>
        <pc:spChg chg="add mod">
          <ac:chgData name="Leonie Smith" userId="fed1330f33f5650e" providerId="LiveId" clId="{9C8FFE80-3612-4025-BBB6-67C1038CDBBA}" dt="2023-01-24T11:01:30.590" v="37"/>
          <ac:spMkLst>
            <pc:docMk/>
            <pc:sldMk cId="1206678836" sldId="289"/>
            <ac:spMk id="3" creationId="{F2E9333A-D4C5-7CB7-2B4F-738410929987}"/>
          </ac:spMkLst>
        </pc:spChg>
        <pc:spChg chg="del">
          <ac:chgData name="Leonie Smith" userId="fed1330f33f5650e" providerId="LiveId" clId="{9C8FFE80-3612-4025-BBB6-67C1038CDBBA}" dt="2023-01-24T11:00:18.427" v="20" actId="21"/>
          <ac:spMkLst>
            <pc:docMk/>
            <pc:sldMk cId="1206678836" sldId="289"/>
            <ac:spMk id="6" creationId="{416C064E-628E-47C0-A712-DB178FE9901E}"/>
          </ac:spMkLst>
        </pc:spChg>
        <pc:picChg chg="del">
          <ac:chgData name="Leonie Smith" userId="fed1330f33f5650e" providerId="LiveId" clId="{9C8FFE80-3612-4025-BBB6-67C1038CDBBA}" dt="2023-01-24T11:00:10.603" v="19"/>
          <ac:picMkLst>
            <pc:docMk/>
            <pc:sldMk cId="1206678836" sldId="289"/>
            <ac:picMk id="2" creationId="{AEF088B2-6F17-4EEE-8CDD-69118C4F9D5C}"/>
          </ac:picMkLst>
        </pc:picChg>
      </pc:sldChg>
      <pc:sldChg chg="addSp delSp modSp mod modTransition modAnim">
        <pc:chgData name="Leonie Smith" userId="fed1330f33f5650e" providerId="LiveId" clId="{9C8FFE80-3612-4025-BBB6-67C1038CDBBA}" dt="2023-01-24T11:01:28.802" v="36"/>
        <pc:sldMkLst>
          <pc:docMk/>
          <pc:sldMk cId="561193590" sldId="299"/>
        </pc:sldMkLst>
        <pc:spChg chg="add mod">
          <ac:chgData name="Leonie Smith" userId="fed1330f33f5650e" providerId="LiveId" clId="{9C8FFE80-3612-4025-BBB6-67C1038CDBBA}" dt="2023-01-24T11:01:28.802" v="36"/>
          <ac:spMkLst>
            <pc:docMk/>
            <pc:sldMk cId="561193590" sldId="299"/>
            <ac:spMk id="2" creationId="{284AF54D-F257-6D47-3335-2179B8537690}"/>
          </ac:spMkLst>
        </pc:spChg>
        <pc:spChg chg="del">
          <ac:chgData name="Leonie Smith" userId="fed1330f33f5650e" providerId="LiveId" clId="{9C8FFE80-3612-4025-BBB6-67C1038CDBBA}" dt="2023-01-24T11:00:24.686" v="21" actId="21"/>
          <ac:spMkLst>
            <pc:docMk/>
            <pc:sldMk cId="561193590" sldId="299"/>
            <ac:spMk id="6" creationId="{416C064E-628E-47C0-A712-DB178FE9901E}"/>
          </ac:spMkLst>
        </pc:spChg>
        <pc:picChg chg="del">
          <ac:chgData name="Leonie Smith" userId="fed1330f33f5650e" providerId="LiveId" clId="{9C8FFE80-3612-4025-BBB6-67C1038CDBBA}" dt="2023-01-24T11:00:10.603" v="19"/>
          <ac:picMkLst>
            <pc:docMk/>
            <pc:sldMk cId="561193590" sldId="299"/>
            <ac:picMk id="7" creationId="{79B59E7C-9369-451C-92D6-D53974A889C3}"/>
          </ac:picMkLst>
        </pc:picChg>
      </pc:sldChg>
      <pc:sldChg chg="addSp delSp modSp mod modTransition modAnim">
        <pc:chgData name="Leonie Smith" userId="fed1330f33f5650e" providerId="LiveId" clId="{9C8FFE80-3612-4025-BBB6-67C1038CDBBA}" dt="2023-01-24T11:01:26.943" v="35"/>
        <pc:sldMkLst>
          <pc:docMk/>
          <pc:sldMk cId="23471826" sldId="300"/>
        </pc:sldMkLst>
        <pc:spChg chg="add mod">
          <ac:chgData name="Leonie Smith" userId="fed1330f33f5650e" providerId="LiveId" clId="{9C8FFE80-3612-4025-BBB6-67C1038CDBBA}" dt="2023-01-24T11:01:26.943" v="35"/>
          <ac:spMkLst>
            <pc:docMk/>
            <pc:sldMk cId="23471826" sldId="300"/>
            <ac:spMk id="2" creationId="{299A0388-DFC7-15D0-C152-BE9DA17B6B69}"/>
          </ac:spMkLst>
        </pc:spChg>
        <pc:spChg chg="del">
          <ac:chgData name="Leonie Smith" userId="fed1330f33f5650e" providerId="LiveId" clId="{9C8FFE80-3612-4025-BBB6-67C1038CDBBA}" dt="2023-01-24T11:00:27.493" v="22" actId="21"/>
          <ac:spMkLst>
            <pc:docMk/>
            <pc:sldMk cId="23471826" sldId="300"/>
            <ac:spMk id="6" creationId="{416C064E-628E-47C0-A712-DB178FE9901E}"/>
          </ac:spMkLst>
        </pc:spChg>
        <pc:picChg chg="del">
          <ac:chgData name="Leonie Smith" userId="fed1330f33f5650e" providerId="LiveId" clId="{9C8FFE80-3612-4025-BBB6-67C1038CDBBA}" dt="2023-01-24T11:00:10.603" v="19"/>
          <ac:picMkLst>
            <pc:docMk/>
            <pc:sldMk cId="23471826" sldId="300"/>
            <ac:picMk id="8" creationId="{8621C966-6D25-4DD2-8549-D4005C4CBB67}"/>
          </ac:picMkLst>
        </pc:picChg>
      </pc:sldChg>
      <pc:sldChg chg="addSp delSp modSp mod modTransition modAnim">
        <pc:chgData name="Leonie Smith" userId="fed1330f33f5650e" providerId="LiveId" clId="{9C8FFE80-3612-4025-BBB6-67C1038CDBBA}" dt="2023-01-24T11:01:25.251" v="34"/>
        <pc:sldMkLst>
          <pc:docMk/>
          <pc:sldMk cId="830192688" sldId="301"/>
        </pc:sldMkLst>
        <pc:spChg chg="add mod">
          <ac:chgData name="Leonie Smith" userId="fed1330f33f5650e" providerId="LiveId" clId="{9C8FFE80-3612-4025-BBB6-67C1038CDBBA}" dt="2023-01-24T11:01:25.251" v="34"/>
          <ac:spMkLst>
            <pc:docMk/>
            <pc:sldMk cId="830192688" sldId="301"/>
            <ac:spMk id="2" creationId="{57039F29-1D18-D017-2AC4-BAA6C830CBE1}"/>
          </ac:spMkLst>
        </pc:spChg>
        <pc:spChg chg="del">
          <ac:chgData name="Leonie Smith" userId="fed1330f33f5650e" providerId="LiveId" clId="{9C8FFE80-3612-4025-BBB6-67C1038CDBBA}" dt="2023-01-24T11:00:30.027" v="23" actId="21"/>
          <ac:spMkLst>
            <pc:docMk/>
            <pc:sldMk cId="830192688" sldId="301"/>
            <ac:spMk id="6" creationId="{416C064E-628E-47C0-A712-DB178FE9901E}"/>
          </ac:spMkLst>
        </pc:spChg>
        <pc:picChg chg="del">
          <ac:chgData name="Leonie Smith" userId="fed1330f33f5650e" providerId="LiveId" clId="{9C8FFE80-3612-4025-BBB6-67C1038CDBBA}" dt="2023-01-24T11:00:10.603" v="19"/>
          <ac:picMkLst>
            <pc:docMk/>
            <pc:sldMk cId="830192688" sldId="301"/>
            <ac:picMk id="8" creationId="{FD308F09-B8A3-4C62-918D-2D40267CD5BF}"/>
          </ac:picMkLst>
        </pc:picChg>
      </pc:sldChg>
      <pc:sldChg chg="addSp delSp modSp mod modTransition modAnim">
        <pc:chgData name="Leonie Smith" userId="fed1330f33f5650e" providerId="LiveId" clId="{9C8FFE80-3612-4025-BBB6-67C1038CDBBA}" dt="2023-01-24T11:01:23.885" v="33"/>
        <pc:sldMkLst>
          <pc:docMk/>
          <pc:sldMk cId="431291784" sldId="303"/>
        </pc:sldMkLst>
        <pc:spChg chg="add mod">
          <ac:chgData name="Leonie Smith" userId="fed1330f33f5650e" providerId="LiveId" clId="{9C8FFE80-3612-4025-BBB6-67C1038CDBBA}" dt="2023-01-24T11:01:23.885" v="33"/>
          <ac:spMkLst>
            <pc:docMk/>
            <pc:sldMk cId="431291784" sldId="303"/>
            <ac:spMk id="2" creationId="{92D1B400-C5CD-0CBB-F295-581F1D0B842D}"/>
          </ac:spMkLst>
        </pc:spChg>
        <pc:spChg chg="del">
          <ac:chgData name="Leonie Smith" userId="fed1330f33f5650e" providerId="LiveId" clId="{9C8FFE80-3612-4025-BBB6-67C1038CDBBA}" dt="2023-01-24T11:00:33.553" v="24" actId="21"/>
          <ac:spMkLst>
            <pc:docMk/>
            <pc:sldMk cId="431291784" sldId="303"/>
            <ac:spMk id="6" creationId="{416C064E-628E-47C0-A712-DB178FE9901E}"/>
          </ac:spMkLst>
        </pc:spChg>
        <pc:picChg chg="del">
          <ac:chgData name="Leonie Smith" userId="fed1330f33f5650e" providerId="LiveId" clId="{9C8FFE80-3612-4025-BBB6-67C1038CDBBA}" dt="2023-01-24T11:00:10.603" v="19"/>
          <ac:picMkLst>
            <pc:docMk/>
            <pc:sldMk cId="431291784" sldId="303"/>
            <ac:picMk id="3" creationId="{A282E406-54A1-4A7F-B1D0-35AA6511592F}"/>
          </ac:picMkLst>
        </pc:picChg>
      </pc:sldChg>
      <pc:sldChg chg="addSp delSp modSp mod modTransition modAnim">
        <pc:chgData name="Leonie Smith" userId="fed1330f33f5650e" providerId="LiveId" clId="{9C8FFE80-3612-4025-BBB6-67C1038CDBBA}" dt="2023-01-24T11:01:22.460" v="32"/>
        <pc:sldMkLst>
          <pc:docMk/>
          <pc:sldMk cId="606556607" sldId="304"/>
        </pc:sldMkLst>
        <pc:spChg chg="add mod">
          <ac:chgData name="Leonie Smith" userId="fed1330f33f5650e" providerId="LiveId" clId="{9C8FFE80-3612-4025-BBB6-67C1038CDBBA}" dt="2023-01-24T11:01:22.460" v="32"/>
          <ac:spMkLst>
            <pc:docMk/>
            <pc:sldMk cId="606556607" sldId="304"/>
            <ac:spMk id="2" creationId="{DA0E6A60-C647-DBCB-609C-0946F00AF5C1}"/>
          </ac:spMkLst>
        </pc:spChg>
        <pc:spChg chg="del">
          <ac:chgData name="Leonie Smith" userId="fed1330f33f5650e" providerId="LiveId" clId="{9C8FFE80-3612-4025-BBB6-67C1038CDBBA}" dt="2023-01-24T11:00:36.169" v="25" actId="21"/>
          <ac:spMkLst>
            <pc:docMk/>
            <pc:sldMk cId="606556607" sldId="304"/>
            <ac:spMk id="6" creationId="{416C064E-628E-47C0-A712-DB178FE9901E}"/>
          </ac:spMkLst>
        </pc:spChg>
        <pc:picChg chg="del">
          <ac:chgData name="Leonie Smith" userId="fed1330f33f5650e" providerId="LiveId" clId="{9C8FFE80-3612-4025-BBB6-67C1038CDBBA}" dt="2023-01-24T11:00:10.603" v="19"/>
          <ac:picMkLst>
            <pc:docMk/>
            <pc:sldMk cId="606556607" sldId="304"/>
            <ac:picMk id="5" creationId="{2F0358A6-967A-4D45-8579-837C513BDFDA}"/>
          </ac:picMkLst>
        </pc:picChg>
      </pc:sldChg>
      <pc:sldChg chg="addSp delSp modSp mod modTransition modAnim">
        <pc:chgData name="Leonie Smith" userId="fed1330f33f5650e" providerId="LiveId" clId="{9C8FFE80-3612-4025-BBB6-67C1038CDBBA}" dt="2023-01-24T11:01:21.047" v="31"/>
        <pc:sldMkLst>
          <pc:docMk/>
          <pc:sldMk cId="2828133432" sldId="305"/>
        </pc:sldMkLst>
        <pc:spChg chg="add mod">
          <ac:chgData name="Leonie Smith" userId="fed1330f33f5650e" providerId="LiveId" clId="{9C8FFE80-3612-4025-BBB6-67C1038CDBBA}" dt="2023-01-24T11:01:21.047" v="31"/>
          <ac:spMkLst>
            <pc:docMk/>
            <pc:sldMk cId="2828133432" sldId="305"/>
            <ac:spMk id="2" creationId="{FD3EC956-18B9-9638-7667-EA49E84D99CD}"/>
          </ac:spMkLst>
        </pc:spChg>
        <pc:spChg chg="del">
          <ac:chgData name="Leonie Smith" userId="fed1330f33f5650e" providerId="LiveId" clId="{9C8FFE80-3612-4025-BBB6-67C1038CDBBA}" dt="2023-01-24T11:00:41.197" v="26" actId="21"/>
          <ac:spMkLst>
            <pc:docMk/>
            <pc:sldMk cId="2828133432" sldId="305"/>
            <ac:spMk id="6" creationId="{416C064E-628E-47C0-A712-DB178FE9901E}"/>
          </ac:spMkLst>
        </pc:spChg>
        <pc:picChg chg="del">
          <ac:chgData name="Leonie Smith" userId="fed1330f33f5650e" providerId="LiveId" clId="{9C8FFE80-3612-4025-BBB6-67C1038CDBBA}" dt="2023-01-24T11:00:10.603" v="19"/>
          <ac:picMkLst>
            <pc:docMk/>
            <pc:sldMk cId="2828133432" sldId="305"/>
            <ac:picMk id="3" creationId="{4D1811AB-F132-4393-A8B4-C27AB4643652}"/>
          </ac:picMkLst>
        </pc:picChg>
      </pc:sldChg>
      <pc:sldChg chg="addSp delSp modSp mod modTransition modAnim">
        <pc:chgData name="Leonie Smith" userId="fed1330f33f5650e" providerId="LiveId" clId="{9C8FFE80-3612-4025-BBB6-67C1038CDBBA}" dt="2023-01-24T11:01:19.605" v="30"/>
        <pc:sldMkLst>
          <pc:docMk/>
          <pc:sldMk cId="4140566588" sldId="306"/>
        </pc:sldMkLst>
        <pc:spChg chg="add mod">
          <ac:chgData name="Leonie Smith" userId="fed1330f33f5650e" providerId="LiveId" clId="{9C8FFE80-3612-4025-BBB6-67C1038CDBBA}" dt="2023-01-24T11:01:19.605" v="30"/>
          <ac:spMkLst>
            <pc:docMk/>
            <pc:sldMk cId="4140566588" sldId="306"/>
            <ac:spMk id="2" creationId="{269A4035-7728-1D1C-33D4-C4F83CF9E6D9}"/>
          </ac:spMkLst>
        </pc:spChg>
        <pc:spChg chg="del">
          <ac:chgData name="Leonie Smith" userId="fed1330f33f5650e" providerId="LiveId" clId="{9C8FFE80-3612-4025-BBB6-67C1038CDBBA}" dt="2023-01-24T11:00:47.151" v="27" actId="21"/>
          <ac:spMkLst>
            <pc:docMk/>
            <pc:sldMk cId="4140566588" sldId="306"/>
            <ac:spMk id="6" creationId="{416C064E-628E-47C0-A712-DB178FE9901E}"/>
          </ac:spMkLst>
        </pc:spChg>
        <pc:picChg chg="del">
          <ac:chgData name="Leonie Smith" userId="fed1330f33f5650e" providerId="LiveId" clId="{9C8FFE80-3612-4025-BBB6-67C1038CDBBA}" dt="2023-01-24T11:00:10.603" v="19"/>
          <ac:picMkLst>
            <pc:docMk/>
            <pc:sldMk cId="4140566588" sldId="306"/>
            <ac:picMk id="8" creationId="{64BB3A3E-5E63-4244-A330-02B1F642403E}"/>
          </ac:picMkLst>
        </pc:picChg>
      </pc:sldChg>
      <pc:sldChg chg="addSp delSp modSp mod modTransition modAnim">
        <pc:chgData name="Leonie Smith" userId="fed1330f33f5650e" providerId="LiveId" clId="{9C8FFE80-3612-4025-BBB6-67C1038CDBBA}" dt="2023-01-24T11:01:18.100" v="29"/>
        <pc:sldMkLst>
          <pc:docMk/>
          <pc:sldMk cId="1344611470" sldId="307"/>
        </pc:sldMkLst>
        <pc:spChg chg="add mod">
          <ac:chgData name="Leonie Smith" userId="fed1330f33f5650e" providerId="LiveId" clId="{9C8FFE80-3612-4025-BBB6-67C1038CDBBA}" dt="2023-01-24T11:01:18.100" v="29"/>
          <ac:spMkLst>
            <pc:docMk/>
            <pc:sldMk cId="1344611470" sldId="307"/>
            <ac:spMk id="2" creationId="{F85B5559-F188-EC7A-09AF-42840ADB6B9E}"/>
          </ac:spMkLst>
        </pc:spChg>
        <pc:spChg chg="del">
          <ac:chgData name="Leonie Smith" userId="fed1330f33f5650e" providerId="LiveId" clId="{9C8FFE80-3612-4025-BBB6-67C1038CDBBA}" dt="2023-01-24T11:00:51.334" v="28" actId="21"/>
          <ac:spMkLst>
            <pc:docMk/>
            <pc:sldMk cId="1344611470" sldId="307"/>
            <ac:spMk id="6" creationId="{416C064E-628E-47C0-A712-DB178FE9901E}"/>
          </ac:spMkLst>
        </pc:spChg>
        <pc:picChg chg="del">
          <ac:chgData name="Leonie Smith" userId="fed1330f33f5650e" providerId="LiveId" clId="{9C8FFE80-3612-4025-BBB6-67C1038CDBBA}" dt="2023-01-24T11:00:10.603" v="19"/>
          <ac:picMkLst>
            <pc:docMk/>
            <pc:sldMk cId="1344611470" sldId="307"/>
            <ac:picMk id="7" creationId="{9BE707DD-BCD3-47F1-8638-C647DC96874C}"/>
          </ac:picMkLst>
        </pc:picChg>
      </pc:sldChg>
      <pc:sldChg chg="modSp mod modTransition">
        <pc:chgData name="Leonie Smith" userId="fed1330f33f5650e" providerId="LiveId" clId="{9C8FFE80-3612-4025-BBB6-67C1038CDBBA}" dt="2023-01-24T11:00:10.603" v="19"/>
        <pc:sldMkLst>
          <pc:docMk/>
          <pc:sldMk cId="2434338280" sldId="308"/>
        </pc:sldMkLst>
        <pc:spChg chg="mod">
          <ac:chgData name="Leonie Smith" userId="fed1330f33f5650e" providerId="LiveId" clId="{9C8FFE80-3612-4025-BBB6-67C1038CDBBA}" dt="2023-01-24T10:59:01.876" v="9" actId="14100"/>
          <ac:spMkLst>
            <pc:docMk/>
            <pc:sldMk cId="2434338280" sldId="308"/>
            <ac:spMk id="2" creationId="{939EAC78-DACB-EB60-3336-C6715BC90421}"/>
          </ac:spMkLst>
        </pc:spChg>
      </pc:sldChg>
      <pc:sldChg chg="modSp mod modTransition">
        <pc:chgData name="Leonie Smith" userId="fed1330f33f5650e" providerId="LiveId" clId="{9C8FFE80-3612-4025-BBB6-67C1038CDBBA}" dt="2023-01-24T11:00:10.603" v="19"/>
        <pc:sldMkLst>
          <pc:docMk/>
          <pc:sldMk cId="1538731578" sldId="309"/>
        </pc:sldMkLst>
        <pc:spChg chg="mod">
          <ac:chgData name="Leonie Smith" userId="fed1330f33f5650e" providerId="LiveId" clId="{9C8FFE80-3612-4025-BBB6-67C1038CDBBA}" dt="2023-01-24T10:59:16.306" v="11"/>
          <ac:spMkLst>
            <pc:docMk/>
            <pc:sldMk cId="1538731578" sldId="309"/>
            <ac:spMk id="2" creationId="{F4A10F6C-E87E-A65E-387A-522DC6C79B69}"/>
          </ac:spMkLst>
        </pc:spChg>
      </pc:sldChg>
      <pc:sldChg chg="modSp mod modTransition">
        <pc:chgData name="Leonie Smith" userId="fed1330f33f5650e" providerId="LiveId" clId="{9C8FFE80-3612-4025-BBB6-67C1038CDBBA}" dt="2023-01-24T11:00:10.603" v="19"/>
        <pc:sldMkLst>
          <pc:docMk/>
          <pc:sldMk cId="556501636" sldId="310"/>
        </pc:sldMkLst>
        <pc:spChg chg="mod">
          <ac:chgData name="Leonie Smith" userId="fed1330f33f5650e" providerId="LiveId" clId="{9C8FFE80-3612-4025-BBB6-67C1038CDBBA}" dt="2023-01-24T10:59:21.199" v="12"/>
          <ac:spMkLst>
            <pc:docMk/>
            <pc:sldMk cId="556501636" sldId="310"/>
            <ac:spMk id="2" creationId="{9BDEC866-235D-81DD-691B-519E22ABC0B9}"/>
          </ac:spMkLst>
        </pc:spChg>
      </pc:sldChg>
      <pc:sldChg chg="modSp mod modTransition">
        <pc:chgData name="Leonie Smith" userId="fed1330f33f5650e" providerId="LiveId" clId="{9C8FFE80-3612-4025-BBB6-67C1038CDBBA}" dt="2023-01-24T11:00:10.603" v="19"/>
        <pc:sldMkLst>
          <pc:docMk/>
          <pc:sldMk cId="2213286165" sldId="311"/>
        </pc:sldMkLst>
        <pc:spChg chg="mod">
          <ac:chgData name="Leonie Smith" userId="fed1330f33f5650e" providerId="LiveId" clId="{9C8FFE80-3612-4025-BBB6-67C1038CDBBA}" dt="2023-01-24T10:59:25.631" v="13"/>
          <ac:spMkLst>
            <pc:docMk/>
            <pc:sldMk cId="2213286165" sldId="311"/>
            <ac:spMk id="2" creationId="{66562BE3-E766-E294-886F-2CF60036515C}"/>
          </ac:spMkLst>
        </pc:spChg>
      </pc:sldChg>
      <pc:sldChg chg="modSp mod modTransition">
        <pc:chgData name="Leonie Smith" userId="fed1330f33f5650e" providerId="LiveId" clId="{9C8FFE80-3612-4025-BBB6-67C1038CDBBA}" dt="2023-01-24T11:00:10.603" v="19"/>
        <pc:sldMkLst>
          <pc:docMk/>
          <pc:sldMk cId="1380684683" sldId="312"/>
        </pc:sldMkLst>
        <pc:spChg chg="mod">
          <ac:chgData name="Leonie Smith" userId="fed1330f33f5650e" providerId="LiveId" clId="{9C8FFE80-3612-4025-BBB6-67C1038CDBBA}" dt="2023-01-24T10:59:30.323" v="14"/>
          <ac:spMkLst>
            <pc:docMk/>
            <pc:sldMk cId="1380684683" sldId="312"/>
            <ac:spMk id="2" creationId="{D33B5418-4B5C-C6F5-4C02-6C397936D453}"/>
          </ac:spMkLst>
        </pc:spChg>
      </pc:sldChg>
      <pc:sldChg chg="modSp mod modTransition">
        <pc:chgData name="Leonie Smith" userId="fed1330f33f5650e" providerId="LiveId" clId="{9C8FFE80-3612-4025-BBB6-67C1038CDBBA}" dt="2023-01-24T11:00:10.603" v="19"/>
        <pc:sldMkLst>
          <pc:docMk/>
          <pc:sldMk cId="2220553839" sldId="313"/>
        </pc:sldMkLst>
        <pc:spChg chg="mod">
          <ac:chgData name="Leonie Smith" userId="fed1330f33f5650e" providerId="LiveId" clId="{9C8FFE80-3612-4025-BBB6-67C1038CDBBA}" dt="2023-01-24T10:59:35.805" v="15"/>
          <ac:spMkLst>
            <pc:docMk/>
            <pc:sldMk cId="2220553839" sldId="313"/>
            <ac:spMk id="2" creationId="{9CCFD47A-BFAD-B077-5E32-75E52A1FBDFF}"/>
          </ac:spMkLst>
        </pc:spChg>
      </pc:sldChg>
      <pc:sldChg chg="modSp mod modTransition">
        <pc:chgData name="Leonie Smith" userId="fed1330f33f5650e" providerId="LiveId" clId="{9C8FFE80-3612-4025-BBB6-67C1038CDBBA}" dt="2023-01-24T11:00:10.603" v="19"/>
        <pc:sldMkLst>
          <pc:docMk/>
          <pc:sldMk cId="720916746" sldId="314"/>
        </pc:sldMkLst>
        <pc:spChg chg="mod">
          <ac:chgData name="Leonie Smith" userId="fed1330f33f5650e" providerId="LiveId" clId="{9C8FFE80-3612-4025-BBB6-67C1038CDBBA}" dt="2023-01-24T10:59:51.646" v="16"/>
          <ac:spMkLst>
            <pc:docMk/>
            <pc:sldMk cId="720916746" sldId="314"/>
            <ac:spMk id="2" creationId="{3C40C522-4E04-F2D6-9B75-6AB726DB4AAF}"/>
          </ac:spMkLst>
        </pc:spChg>
      </pc:sldChg>
      <pc:sldChg chg="modSp mod modTransition">
        <pc:chgData name="Leonie Smith" userId="fed1330f33f5650e" providerId="LiveId" clId="{9C8FFE80-3612-4025-BBB6-67C1038CDBBA}" dt="2023-01-24T11:00:10.603" v="19"/>
        <pc:sldMkLst>
          <pc:docMk/>
          <pc:sldMk cId="1022191696" sldId="315"/>
        </pc:sldMkLst>
        <pc:spChg chg="mod">
          <ac:chgData name="Leonie Smith" userId="fed1330f33f5650e" providerId="LiveId" clId="{9C8FFE80-3612-4025-BBB6-67C1038CDBBA}" dt="2023-01-24T10:59:57.598" v="17"/>
          <ac:spMkLst>
            <pc:docMk/>
            <pc:sldMk cId="1022191696" sldId="315"/>
            <ac:spMk id="2" creationId="{F86EBF16-7621-F96C-79A6-F3BA316DDC9F}"/>
          </ac:spMkLst>
        </pc:spChg>
      </pc:sldChg>
      <pc:sldChg chg="modSp mod modTransition">
        <pc:chgData name="Leonie Smith" userId="fed1330f33f5650e" providerId="LiveId" clId="{9C8FFE80-3612-4025-BBB6-67C1038CDBBA}" dt="2023-01-24T11:00:10.603" v="19"/>
        <pc:sldMkLst>
          <pc:docMk/>
          <pc:sldMk cId="4064696900" sldId="316"/>
        </pc:sldMkLst>
        <pc:spChg chg="mod">
          <ac:chgData name="Leonie Smith" userId="fed1330f33f5650e" providerId="LiveId" clId="{9C8FFE80-3612-4025-BBB6-67C1038CDBBA}" dt="2023-01-24T11:00:03.122" v="18"/>
          <ac:spMkLst>
            <pc:docMk/>
            <pc:sldMk cId="4064696900" sldId="316"/>
            <ac:spMk id="2" creationId="{642B1C44-AEEF-0B20-7295-0C40B2000C8F}"/>
          </ac:spMkLst>
        </pc:spChg>
      </pc:sldChg>
      <pc:sldChg chg="delSp modTransition modAnim">
        <pc:chgData name="Leonie Smith" userId="fed1330f33f5650e" providerId="LiveId" clId="{9C8FFE80-3612-4025-BBB6-67C1038CDBBA}" dt="2023-01-24T11:00:10.603" v="19"/>
        <pc:sldMkLst>
          <pc:docMk/>
          <pc:sldMk cId="2680985647" sldId="317"/>
        </pc:sldMkLst>
        <pc:picChg chg="del">
          <ac:chgData name="Leonie Smith" userId="fed1330f33f5650e" providerId="LiveId" clId="{9C8FFE80-3612-4025-BBB6-67C1038CDBBA}" dt="2023-01-24T11:00:10.603" v="19"/>
          <ac:picMkLst>
            <pc:docMk/>
            <pc:sldMk cId="2680985647" sldId="317"/>
            <ac:picMk id="4" creationId="{2FAB95A1-1F3C-4394-91A8-CF2CE4E5F809}"/>
          </ac:picMkLst>
        </pc:picChg>
      </pc:sldChg>
      <pc:sldChg chg="addSp delSp modSp mod modTransition">
        <pc:chgData name="Leonie Smith" userId="fed1330f33f5650e" providerId="LiveId" clId="{9C8FFE80-3612-4025-BBB6-67C1038CDBBA}" dt="2023-01-24T11:00:10.603" v="19"/>
        <pc:sldMkLst>
          <pc:docMk/>
          <pc:sldMk cId="2706988334" sldId="318"/>
        </pc:sldMkLst>
        <pc:spChg chg="del">
          <ac:chgData name="Leonie Smith" userId="fed1330f33f5650e" providerId="LiveId" clId="{9C8FFE80-3612-4025-BBB6-67C1038CDBBA}" dt="2023-01-24T10:58:21.291" v="0" actId="21"/>
          <ac:spMkLst>
            <pc:docMk/>
            <pc:sldMk cId="2706988334" sldId="318"/>
            <ac:spMk id="2" creationId="{D7930BFD-B0EF-FCF0-842F-0022DBE5DB2B}"/>
          </ac:spMkLst>
        </pc:spChg>
        <pc:spChg chg="add mod">
          <ac:chgData name="Leonie Smith" userId="fed1330f33f5650e" providerId="LiveId" clId="{9C8FFE80-3612-4025-BBB6-67C1038CDBBA}" dt="2023-01-24T10:59:05.813" v="10"/>
          <ac:spMkLst>
            <pc:docMk/>
            <pc:sldMk cId="2706988334" sldId="318"/>
            <ac:spMk id="4" creationId="{D2F7A33E-DFB6-1CCC-E25A-52165A14DFD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2023/01/24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ZA" sz="1800" b="1" i="0" u="none" strike="noStrike" baseline="0" dirty="0">
                <a:latin typeface="TimesNewRomanPS-BoldMT"/>
              </a:rPr>
              <a:t>12 Joshua</a:t>
            </a:r>
          </a:p>
          <a:p>
            <a:pPr algn="l"/>
            <a:r>
              <a:rPr lang="en-ZA" sz="1800" b="0" i="0" u="none" strike="noStrike" baseline="0" dirty="0">
                <a:latin typeface="TimesNewRomanPSMT"/>
              </a:rPr>
              <a:t>2. Spies and Rahab - Joshua 2:1-24 (Right Top)</a:t>
            </a:r>
          </a:p>
          <a:p>
            <a:pPr algn="l"/>
            <a:r>
              <a:rPr lang="en-ZA" sz="1800" b="0" i="0" u="none" strike="noStrike" baseline="0" dirty="0">
                <a:latin typeface="TimesNewRomanPSMT"/>
              </a:rPr>
              <a:t>3. Crossing of the Jordan – Joshua 3:1 – 4:7 (2nd from Top)</a:t>
            </a:r>
          </a:p>
          <a:p>
            <a:pPr algn="l"/>
            <a:r>
              <a:rPr lang="en-ZA" sz="1800" b="0" i="0" u="none" strike="noStrike" baseline="0" dirty="0">
                <a:latin typeface="TimesNewRomanPSMT"/>
              </a:rPr>
              <a:t>4. Capture of Jericho – Joshua 5:13 – 6:25 (3rd from Top)</a:t>
            </a:r>
          </a:p>
          <a:p>
            <a:pPr algn="l"/>
            <a:r>
              <a:rPr lang="en-ZA" sz="1800" b="0" i="0" u="none" strike="noStrike" baseline="0" dirty="0">
                <a:latin typeface="TimesNewRomanPSMT"/>
              </a:rPr>
              <a:t>5. Defeat at Ai - Joshua 7:1-26 (Right Bottom)</a:t>
            </a:r>
          </a:p>
          <a:p>
            <a:pPr algn="l"/>
            <a:r>
              <a:rPr lang="en-ZA" sz="1800" b="0" i="0" u="none" strike="noStrike" baseline="0" dirty="0">
                <a:latin typeface="TimesNewRomanPSMT"/>
              </a:rPr>
              <a:t>6. Sun stands still – Joshua 10:6-14 (Left Bottom)</a:t>
            </a:r>
            <a:endParaRPr lang="en-ZA" dirty="0"/>
          </a:p>
        </p:txBody>
      </p:sp>
      <p:sp>
        <p:nvSpPr>
          <p:cNvPr id="4" name="Slide Number Placeholder 3"/>
          <p:cNvSpPr>
            <a:spLocks noGrp="1"/>
          </p:cNvSpPr>
          <p:nvPr>
            <p:ph type="sldNum" sz="quarter" idx="5"/>
          </p:nvPr>
        </p:nvSpPr>
        <p:spPr/>
        <p:txBody>
          <a:bodyPr/>
          <a:lstStyle/>
          <a:p>
            <a:fld id="{01A9EA38-4D76-40A4-8BB2-065CF2B5E7C1}" type="slidenum">
              <a:rPr lang="en-ZA" smtClean="0"/>
              <a:t>3</a:t>
            </a:fld>
            <a:endParaRPr lang="en-ZA"/>
          </a:p>
        </p:txBody>
      </p:sp>
    </p:spTree>
    <p:extLst>
      <p:ext uri="{BB962C8B-B14F-4D97-AF65-F5344CB8AC3E}">
        <p14:creationId xmlns:p14="http://schemas.microsoft.com/office/powerpoint/2010/main" val="1699632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01A9EA38-4D76-40A4-8BB2-065CF2B5E7C1}" type="slidenum">
              <a:rPr lang="en-ZA" smtClean="0"/>
              <a:t>5</a:t>
            </a:fld>
            <a:endParaRPr lang="en-ZA"/>
          </a:p>
        </p:txBody>
      </p:sp>
    </p:spTree>
    <p:extLst>
      <p:ext uri="{BB962C8B-B14F-4D97-AF65-F5344CB8AC3E}">
        <p14:creationId xmlns:p14="http://schemas.microsoft.com/office/powerpoint/2010/main" val="2258153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7A85E-690E-40BD-97B8-16ED36011A26}"/>
              </a:ext>
            </a:extLst>
          </p:cNvPr>
          <p:cNvSpPr>
            <a:spLocks noGrp="1"/>
          </p:cNvSpPr>
          <p:nvPr>
            <p:ph type="title"/>
          </p:nvPr>
        </p:nvSpPr>
        <p:spPr/>
        <p:txBody>
          <a:bodyPr/>
          <a:lstStyle/>
          <a:p>
            <a:r>
              <a:rPr lang="en-US" dirty="0"/>
              <a:t>12-1</a:t>
            </a:r>
            <a:endParaRPr lang="en-IN" dirty="0"/>
          </a:p>
        </p:txBody>
      </p:sp>
      <p:sp>
        <p:nvSpPr>
          <p:cNvPr id="3" name="Content Placeholder 2">
            <a:extLst>
              <a:ext uri="{FF2B5EF4-FFF2-40B4-BE49-F238E27FC236}">
                <a16:creationId xmlns:a16="http://schemas.microsoft.com/office/drawing/2014/main" id="{3A25A238-EC62-4CC8-A3D4-F042DB6A4D9E}"/>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2680985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1C97DF-89DD-4AB6-8287-62DF60096399}"/>
              </a:ext>
            </a:extLst>
          </p:cNvPr>
          <p:cNvPicPr>
            <a:picLocks noChangeAspect="1"/>
          </p:cNvPicPr>
          <p:nvPr/>
        </p:nvPicPr>
        <p:blipFill>
          <a:blip r:embed="rId2"/>
          <a:stretch>
            <a:fillRect/>
          </a:stretch>
        </p:blipFill>
        <p:spPr>
          <a:xfrm>
            <a:off x="0" y="0"/>
            <a:ext cx="13211484" cy="6858000"/>
          </a:xfrm>
          <a:prstGeom prst="rect">
            <a:avLst/>
          </a:prstGeom>
        </p:spPr>
      </p:pic>
      <p:sp>
        <p:nvSpPr>
          <p:cNvPr id="2" name="TextBox 1">
            <a:extLst>
              <a:ext uri="{FF2B5EF4-FFF2-40B4-BE49-F238E27FC236}">
                <a16:creationId xmlns:a16="http://schemas.microsoft.com/office/drawing/2014/main" id="{66562BE3-E766-E294-886F-2CF60036515C}"/>
              </a:ext>
            </a:extLst>
          </p:cNvPr>
          <p:cNvSpPr txBox="1"/>
          <p:nvPr/>
        </p:nvSpPr>
        <p:spPr>
          <a:xfrm>
            <a:off x="174171" y="217715"/>
            <a:ext cx="3116424" cy="584775"/>
          </a:xfrm>
          <a:prstGeom prst="rect">
            <a:avLst/>
          </a:prstGeom>
          <a:noFill/>
        </p:spPr>
        <p:txBody>
          <a:bodyPr wrap="square" rtlCol="0">
            <a:spAutoFit/>
          </a:bodyPr>
          <a:lstStyle/>
          <a:p>
            <a:r>
              <a:rPr lang="en-ZA" sz="3200" dirty="0">
                <a:solidFill>
                  <a:schemeClr val="bg1"/>
                </a:solidFill>
                <a:latin typeface="TimesNewRomanPSMT"/>
              </a:rPr>
              <a:t>Joshua </a:t>
            </a:r>
            <a:r>
              <a:rPr lang="en-US" sz="2000" b="1" cap="all" dirty="0">
                <a:solidFill>
                  <a:schemeClr val="bg1"/>
                </a:solidFill>
                <a:latin typeface="ArialMT"/>
              </a:rPr>
              <a:t>1:3</a:t>
            </a:r>
            <a:endParaRPr lang="bo-CN" sz="2000" b="1" cap="all" dirty="0">
              <a:solidFill>
                <a:schemeClr val="bg1"/>
              </a:solidFill>
              <a:latin typeface="ArialMT"/>
            </a:endParaRPr>
          </a:p>
        </p:txBody>
      </p:sp>
    </p:spTree>
    <p:extLst>
      <p:ext uri="{BB962C8B-B14F-4D97-AF65-F5344CB8AC3E}">
        <p14:creationId xmlns:p14="http://schemas.microsoft.com/office/powerpoint/2010/main" val="2213286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5</a:t>
            </a:r>
            <a:r>
              <a:rPr lang="en-US" sz="4000" b="0" i="0" dirty="0">
                <a:solidFill>
                  <a:srgbClr val="121212"/>
                </a:solidFill>
                <a:effectLst/>
                <a:latin typeface="Arial" panose="020B0604020202020204" pitchFamily="34" charset="0"/>
              </a:rPr>
              <a:t>No man will be able to stand before you all the days of your life. As I was with Moses, so I will be with you. I will not fail you nor forsake you.</a:t>
            </a:r>
            <a:endParaRPr lang="en-ZA" dirty="0"/>
          </a:p>
        </p:txBody>
      </p:sp>
      <p:sp>
        <p:nvSpPr>
          <p:cNvPr id="2" name="TextBox 1">
            <a:extLst>
              <a:ext uri="{FF2B5EF4-FFF2-40B4-BE49-F238E27FC236}">
                <a16:creationId xmlns:a16="http://schemas.microsoft.com/office/drawing/2014/main" id="{92D1B400-C5CD-0CBB-F295-581F1D0B842D}"/>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31291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E5DD05-7492-48E8-8B73-34D9752AD605}"/>
              </a:ext>
            </a:extLst>
          </p:cNvPr>
          <p:cNvPicPr>
            <a:picLocks noChangeAspect="1"/>
          </p:cNvPicPr>
          <p:nvPr/>
        </p:nvPicPr>
        <p:blipFill>
          <a:blip r:embed="rId2"/>
          <a:stretch>
            <a:fillRect/>
          </a:stretch>
        </p:blipFill>
        <p:spPr>
          <a:xfrm>
            <a:off x="-1152597" y="0"/>
            <a:ext cx="13344597" cy="6858000"/>
          </a:xfrm>
          <a:prstGeom prst="rect">
            <a:avLst/>
          </a:prstGeom>
        </p:spPr>
      </p:pic>
      <p:sp>
        <p:nvSpPr>
          <p:cNvPr id="2" name="TextBox 1">
            <a:extLst>
              <a:ext uri="{FF2B5EF4-FFF2-40B4-BE49-F238E27FC236}">
                <a16:creationId xmlns:a16="http://schemas.microsoft.com/office/drawing/2014/main" id="{D33B5418-4B5C-C6F5-4C02-6C397936D453}"/>
              </a:ext>
            </a:extLst>
          </p:cNvPr>
          <p:cNvSpPr txBox="1"/>
          <p:nvPr/>
        </p:nvSpPr>
        <p:spPr>
          <a:xfrm>
            <a:off x="174171" y="217715"/>
            <a:ext cx="3116424" cy="584775"/>
          </a:xfrm>
          <a:prstGeom prst="rect">
            <a:avLst/>
          </a:prstGeom>
          <a:noFill/>
        </p:spPr>
        <p:txBody>
          <a:bodyPr wrap="square" rtlCol="0">
            <a:spAutoFit/>
          </a:bodyPr>
          <a:lstStyle/>
          <a:p>
            <a:r>
              <a:rPr lang="en-ZA" sz="3200" dirty="0">
                <a:solidFill>
                  <a:schemeClr val="bg1"/>
                </a:solidFill>
                <a:latin typeface="TimesNewRomanPSMT"/>
              </a:rPr>
              <a:t>Joshua </a:t>
            </a:r>
            <a:r>
              <a:rPr lang="en-US" sz="2000" b="1" cap="all" dirty="0">
                <a:solidFill>
                  <a:schemeClr val="bg1"/>
                </a:solidFill>
                <a:latin typeface="ArialMT"/>
              </a:rPr>
              <a:t>1:5</a:t>
            </a:r>
            <a:endParaRPr lang="bo-CN" sz="2000" b="1" cap="all" dirty="0">
              <a:solidFill>
                <a:schemeClr val="bg1"/>
              </a:solidFill>
              <a:latin typeface="ArialMT"/>
            </a:endParaRPr>
          </a:p>
        </p:txBody>
      </p:sp>
    </p:spTree>
    <p:extLst>
      <p:ext uri="{BB962C8B-B14F-4D97-AF65-F5344CB8AC3E}">
        <p14:creationId xmlns:p14="http://schemas.microsoft.com/office/powerpoint/2010/main" val="1380684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6</a:t>
            </a:r>
            <a:r>
              <a:rPr lang="en-US" sz="4000" b="0" i="0" dirty="0">
                <a:solidFill>
                  <a:srgbClr val="121212"/>
                </a:solidFill>
                <a:effectLst/>
                <a:latin typeface="Arial" panose="020B0604020202020204" pitchFamily="34" charset="0"/>
              </a:rPr>
              <a:t>“Be strong and courageous; for you shall cause this people to inherit the land which I swore to their fathers to give them. </a:t>
            </a:r>
            <a:endParaRPr lang="en-ZA" dirty="0"/>
          </a:p>
        </p:txBody>
      </p:sp>
      <p:sp>
        <p:nvSpPr>
          <p:cNvPr id="2" name="TextBox 1">
            <a:extLst>
              <a:ext uri="{FF2B5EF4-FFF2-40B4-BE49-F238E27FC236}">
                <a16:creationId xmlns:a16="http://schemas.microsoft.com/office/drawing/2014/main" id="{DA0E6A60-C647-DBCB-609C-0946F00AF5C1}"/>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606556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7C90FE-16FC-450C-A4AC-7A3747CAA039}"/>
              </a:ext>
            </a:extLst>
          </p:cNvPr>
          <p:cNvPicPr>
            <a:picLocks noChangeAspect="1"/>
          </p:cNvPicPr>
          <p:nvPr/>
        </p:nvPicPr>
        <p:blipFill>
          <a:blip r:embed="rId2"/>
          <a:stretch>
            <a:fillRect/>
          </a:stretch>
        </p:blipFill>
        <p:spPr>
          <a:xfrm>
            <a:off x="-663677" y="0"/>
            <a:ext cx="12855677" cy="6858000"/>
          </a:xfrm>
          <a:prstGeom prst="rect">
            <a:avLst/>
          </a:prstGeom>
        </p:spPr>
      </p:pic>
      <p:sp>
        <p:nvSpPr>
          <p:cNvPr id="2" name="TextBox 1">
            <a:extLst>
              <a:ext uri="{FF2B5EF4-FFF2-40B4-BE49-F238E27FC236}">
                <a16:creationId xmlns:a16="http://schemas.microsoft.com/office/drawing/2014/main" id="{9CCFD47A-BFAD-B077-5E32-75E52A1FBDFF}"/>
              </a:ext>
            </a:extLst>
          </p:cNvPr>
          <p:cNvSpPr txBox="1"/>
          <p:nvPr/>
        </p:nvSpPr>
        <p:spPr>
          <a:xfrm>
            <a:off x="174171" y="217715"/>
            <a:ext cx="3116424" cy="584775"/>
          </a:xfrm>
          <a:prstGeom prst="rect">
            <a:avLst/>
          </a:prstGeom>
          <a:noFill/>
        </p:spPr>
        <p:txBody>
          <a:bodyPr wrap="square" rtlCol="0">
            <a:spAutoFit/>
          </a:bodyPr>
          <a:lstStyle/>
          <a:p>
            <a:r>
              <a:rPr lang="en-ZA" sz="3200" dirty="0">
                <a:solidFill>
                  <a:schemeClr val="bg1"/>
                </a:solidFill>
                <a:latin typeface="TimesNewRomanPSMT"/>
              </a:rPr>
              <a:t>Joshua </a:t>
            </a:r>
            <a:r>
              <a:rPr lang="en-US" sz="2000" b="1" cap="all" dirty="0">
                <a:solidFill>
                  <a:schemeClr val="bg1"/>
                </a:solidFill>
                <a:latin typeface="ArialMT"/>
              </a:rPr>
              <a:t>1:6</a:t>
            </a:r>
            <a:endParaRPr lang="bo-CN" sz="2000" b="1" cap="all" dirty="0">
              <a:solidFill>
                <a:schemeClr val="bg1"/>
              </a:solidFill>
              <a:latin typeface="ArialMT"/>
            </a:endParaRPr>
          </a:p>
        </p:txBody>
      </p:sp>
    </p:spTree>
    <p:extLst>
      <p:ext uri="{BB962C8B-B14F-4D97-AF65-F5344CB8AC3E}">
        <p14:creationId xmlns:p14="http://schemas.microsoft.com/office/powerpoint/2010/main" val="2220553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7</a:t>
            </a:r>
            <a:r>
              <a:rPr lang="en-US" sz="3600" b="0" i="0" dirty="0">
                <a:solidFill>
                  <a:srgbClr val="121212"/>
                </a:solidFill>
                <a:effectLst/>
                <a:latin typeface="Arial" panose="020B0604020202020204" pitchFamily="34" charset="0"/>
              </a:rPr>
              <a:t>Only be strong and very courageous. Be careful to observe to do according to all the law which Moses my servant commanded you. Don’t turn from it to the right hand or to the left, that you may have good success wherever you go.</a:t>
            </a:r>
            <a:endParaRPr lang="en-ZA" sz="1600" dirty="0"/>
          </a:p>
        </p:txBody>
      </p:sp>
      <p:sp>
        <p:nvSpPr>
          <p:cNvPr id="2" name="TextBox 1">
            <a:extLst>
              <a:ext uri="{FF2B5EF4-FFF2-40B4-BE49-F238E27FC236}">
                <a16:creationId xmlns:a16="http://schemas.microsoft.com/office/drawing/2014/main" id="{FD3EC956-18B9-9638-7667-EA49E84D99CD}"/>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828133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565FA8-ADBC-4E4D-996F-28855E23358A}"/>
              </a:ext>
            </a:extLst>
          </p:cNvPr>
          <p:cNvPicPr>
            <a:picLocks noChangeAspect="1"/>
          </p:cNvPicPr>
          <p:nvPr/>
        </p:nvPicPr>
        <p:blipFill>
          <a:blip r:embed="rId2"/>
          <a:stretch>
            <a:fillRect/>
          </a:stretch>
        </p:blipFill>
        <p:spPr>
          <a:xfrm>
            <a:off x="-2259442" y="1"/>
            <a:ext cx="14451442" cy="6858000"/>
          </a:xfrm>
          <a:prstGeom prst="rect">
            <a:avLst/>
          </a:prstGeom>
        </p:spPr>
      </p:pic>
      <p:sp>
        <p:nvSpPr>
          <p:cNvPr id="2" name="TextBox 1">
            <a:extLst>
              <a:ext uri="{FF2B5EF4-FFF2-40B4-BE49-F238E27FC236}">
                <a16:creationId xmlns:a16="http://schemas.microsoft.com/office/drawing/2014/main" id="{3C40C522-4E04-F2D6-9B75-6AB726DB4AAF}"/>
              </a:ext>
            </a:extLst>
          </p:cNvPr>
          <p:cNvSpPr txBox="1"/>
          <p:nvPr/>
        </p:nvSpPr>
        <p:spPr>
          <a:xfrm>
            <a:off x="174171" y="217715"/>
            <a:ext cx="3116424" cy="584775"/>
          </a:xfrm>
          <a:prstGeom prst="rect">
            <a:avLst/>
          </a:prstGeom>
          <a:noFill/>
        </p:spPr>
        <p:txBody>
          <a:bodyPr wrap="square" rtlCol="0">
            <a:spAutoFit/>
          </a:bodyPr>
          <a:lstStyle/>
          <a:p>
            <a:r>
              <a:rPr lang="en-ZA" sz="3200" dirty="0">
                <a:solidFill>
                  <a:schemeClr val="bg1"/>
                </a:solidFill>
                <a:latin typeface="TimesNewRomanPSMT"/>
              </a:rPr>
              <a:t>Joshua </a:t>
            </a:r>
            <a:r>
              <a:rPr lang="en-US" sz="2000" b="1" cap="all" dirty="0">
                <a:solidFill>
                  <a:schemeClr val="bg1"/>
                </a:solidFill>
                <a:latin typeface="ArialMT"/>
              </a:rPr>
              <a:t>1:7</a:t>
            </a:r>
            <a:endParaRPr lang="bo-CN" sz="2000" b="1" cap="all" dirty="0">
              <a:solidFill>
                <a:schemeClr val="bg1"/>
              </a:solidFill>
              <a:latin typeface="ArialMT"/>
            </a:endParaRPr>
          </a:p>
        </p:txBody>
      </p:sp>
    </p:spTree>
    <p:extLst>
      <p:ext uri="{BB962C8B-B14F-4D97-AF65-F5344CB8AC3E}">
        <p14:creationId xmlns:p14="http://schemas.microsoft.com/office/powerpoint/2010/main" val="7209167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21574"/>
            <a:ext cx="5975132"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8</a:t>
            </a:r>
            <a:r>
              <a:rPr lang="en-US" sz="4000" b="0" i="0" dirty="0">
                <a:solidFill>
                  <a:srgbClr val="121212"/>
                </a:solidFill>
                <a:effectLst/>
                <a:latin typeface="Arial" panose="020B0604020202020204" pitchFamily="34" charset="0"/>
              </a:rPr>
              <a:t>This book of the law shall not depart from your mouth, but you shall meditate on it day and night, that you may observe to do according to all that is written in it; for then you shall make your way prosperous, and then you shall have good success.</a:t>
            </a:r>
            <a:endParaRPr lang="en-ZA" dirty="0"/>
          </a:p>
        </p:txBody>
      </p:sp>
      <p:sp>
        <p:nvSpPr>
          <p:cNvPr id="2" name="TextBox 1">
            <a:extLst>
              <a:ext uri="{FF2B5EF4-FFF2-40B4-BE49-F238E27FC236}">
                <a16:creationId xmlns:a16="http://schemas.microsoft.com/office/drawing/2014/main" id="{269A4035-7728-1D1C-33D4-C4F83CF9E6D9}"/>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1405665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5874BA-A057-428A-AEFF-51BC851F4837}"/>
              </a:ext>
            </a:extLst>
          </p:cNvPr>
          <p:cNvPicPr>
            <a:picLocks noChangeAspect="1"/>
          </p:cNvPicPr>
          <p:nvPr/>
        </p:nvPicPr>
        <p:blipFill>
          <a:blip r:embed="rId2"/>
          <a:stretch>
            <a:fillRect/>
          </a:stretch>
        </p:blipFill>
        <p:spPr>
          <a:xfrm>
            <a:off x="0" y="-152399"/>
            <a:ext cx="13282862" cy="7010400"/>
          </a:xfrm>
          <a:prstGeom prst="rect">
            <a:avLst/>
          </a:prstGeom>
        </p:spPr>
      </p:pic>
      <p:sp>
        <p:nvSpPr>
          <p:cNvPr id="2" name="TextBox 1">
            <a:extLst>
              <a:ext uri="{FF2B5EF4-FFF2-40B4-BE49-F238E27FC236}">
                <a16:creationId xmlns:a16="http://schemas.microsoft.com/office/drawing/2014/main" id="{F86EBF16-7621-F96C-79A6-F3BA316DDC9F}"/>
              </a:ext>
            </a:extLst>
          </p:cNvPr>
          <p:cNvSpPr txBox="1"/>
          <p:nvPr/>
        </p:nvSpPr>
        <p:spPr>
          <a:xfrm>
            <a:off x="174171" y="217715"/>
            <a:ext cx="3116424" cy="584775"/>
          </a:xfrm>
          <a:prstGeom prst="rect">
            <a:avLst/>
          </a:prstGeom>
          <a:noFill/>
        </p:spPr>
        <p:txBody>
          <a:bodyPr wrap="square" rtlCol="0">
            <a:spAutoFit/>
          </a:bodyPr>
          <a:lstStyle/>
          <a:p>
            <a:r>
              <a:rPr lang="en-ZA" sz="3200" dirty="0">
                <a:solidFill>
                  <a:schemeClr val="bg1"/>
                </a:solidFill>
                <a:latin typeface="TimesNewRomanPSMT"/>
              </a:rPr>
              <a:t>Joshua </a:t>
            </a:r>
            <a:r>
              <a:rPr lang="en-US" sz="2000" b="1" cap="all" dirty="0">
                <a:solidFill>
                  <a:schemeClr val="bg1"/>
                </a:solidFill>
                <a:latin typeface="ArialMT"/>
              </a:rPr>
              <a:t>1:8</a:t>
            </a:r>
            <a:endParaRPr lang="bo-CN" sz="2000" b="1" cap="all" dirty="0">
              <a:solidFill>
                <a:schemeClr val="bg1"/>
              </a:solidFill>
              <a:latin typeface="ArialMT"/>
            </a:endParaRPr>
          </a:p>
        </p:txBody>
      </p:sp>
    </p:spTree>
    <p:extLst>
      <p:ext uri="{BB962C8B-B14F-4D97-AF65-F5344CB8AC3E}">
        <p14:creationId xmlns:p14="http://schemas.microsoft.com/office/powerpoint/2010/main" val="1022191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9</a:t>
            </a:r>
            <a:r>
              <a:rPr lang="en-US" sz="4000" b="0" i="0" dirty="0">
                <a:solidFill>
                  <a:srgbClr val="121212"/>
                </a:solidFill>
                <a:effectLst/>
                <a:latin typeface="Arial" panose="020B0604020202020204" pitchFamily="34" charset="0"/>
              </a:rPr>
              <a:t>Haven’t I commanded you? Be strong and courageous. Don’t be afraid. Don’t be dismayed, for Yahweh your God is with you wherever you go.”</a:t>
            </a:r>
            <a:endParaRPr lang="en-ZA" dirty="0"/>
          </a:p>
        </p:txBody>
      </p:sp>
      <p:sp>
        <p:nvSpPr>
          <p:cNvPr id="2" name="TextBox 1">
            <a:extLst>
              <a:ext uri="{FF2B5EF4-FFF2-40B4-BE49-F238E27FC236}">
                <a16:creationId xmlns:a16="http://schemas.microsoft.com/office/drawing/2014/main" id="{F85B5559-F188-EC7A-09AF-42840ADB6B9E}"/>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344611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119D87-1FB4-400C-88C6-EFE8E22E9D40}"/>
              </a:ext>
            </a:extLst>
          </p:cNvPr>
          <p:cNvPicPr>
            <a:picLocks noChangeAspect="1"/>
          </p:cNvPicPr>
          <p:nvPr/>
        </p:nvPicPr>
        <p:blipFill>
          <a:blip r:embed="rId2"/>
          <a:stretch>
            <a:fillRect/>
          </a:stretch>
        </p:blipFill>
        <p:spPr>
          <a:xfrm>
            <a:off x="0" y="-64576"/>
            <a:ext cx="12192000" cy="6922576"/>
          </a:xfrm>
          <a:prstGeom prst="rect">
            <a:avLst/>
          </a:prstGeom>
        </p:spPr>
      </p:pic>
      <p:sp>
        <p:nvSpPr>
          <p:cNvPr id="4" name="TextBox 3">
            <a:extLst>
              <a:ext uri="{FF2B5EF4-FFF2-40B4-BE49-F238E27FC236}">
                <a16:creationId xmlns:a16="http://schemas.microsoft.com/office/drawing/2014/main" id="{D2F7A33E-DFB6-1CCC-E25A-52165A14DFD0}"/>
              </a:ext>
            </a:extLst>
          </p:cNvPr>
          <p:cNvSpPr txBox="1"/>
          <p:nvPr/>
        </p:nvSpPr>
        <p:spPr>
          <a:xfrm>
            <a:off x="6096000" y="2428688"/>
            <a:ext cx="5975131" cy="3057712"/>
          </a:xfrm>
          <a:prstGeom prst="rect">
            <a:avLst/>
          </a:prstGeom>
          <a:noFill/>
        </p:spPr>
        <p:txBody>
          <a:bodyPr wrap="square" rtlCol="0">
            <a:noAutofit/>
          </a:bodyPr>
          <a:lstStyle/>
          <a:p>
            <a:r>
              <a:rPr lang="en-ZA" sz="6000" dirty="0">
                <a:solidFill>
                  <a:schemeClr val="bg1"/>
                </a:solidFill>
                <a:latin typeface="TimesNewRomanPSMT"/>
              </a:rPr>
              <a:t>God commissions Joshua – </a:t>
            </a:r>
          </a:p>
          <a:p>
            <a:r>
              <a:rPr lang="en-ZA" sz="6000" dirty="0">
                <a:solidFill>
                  <a:schemeClr val="bg1"/>
                </a:solidFill>
                <a:latin typeface="TimesNewRomanPSMT"/>
              </a:rPr>
              <a:t>Joshua 1:1-9</a:t>
            </a:r>
            <a:endParaRPr lang="en-ZA" sz="6000" dirty="0">
              <a:solidFill>
                <a:schemeClr val="bg1"/>
              </a:solidFill>
            </a:endParaRPr>
          </a:p>
          <a:p>
            <a:endParaRPr lang="en-ZA" dirty="0"/>
          </a:p>
        </p:txBody>
      </p:sp>
    </p:spTree>
    <p:extLst>
      <p:ext uri="{BB962C8B-B14F-4D97-AF65-F5344CB8AC3E}">
        <p14:creationId xmlns:p14="http://schemas.microsoft.com/office/powerpoint/2010/main" val="27069883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9709F2-CDA7-431C-9D73-41CE28672168}"/>
              </a:ext>
            </a:extLst>
          </p:cNvPr>
          <p:cNvPicPr>
            <a:picLocks noChangeAspect="1"/>
          </p:cNvPicPr>
          <p:nvPr/>
        </p:nvPicPr>
        <p:blipFill>
          <a:blip r:embed="rId2"/>
          <a:stretch>
            <a:fillRect/>
          </a:stretch>
        </p:blipFill>
        <p:spPr>
          <a:xfrm>
            <a:off x="-1692749" y="0"/>
            <a:ext cx="13884749" cy="6858000"/>
          </a:xfrm>
          <a:prstGeom prst="rect">
            <a:avLst/>
          </a:prstGeom>
        </p:spPr>
      </p:pic>
      <p:sp>
        <p:nvSpPr>
          <p:cNvPr id="2" name="TextBox 1">
            <a:extLst>
              <a:ext uri="{FF2B5EF4-FFF2-40B4-BE49-F238E27FC236}">
                <a16:creationId xmlns:a16="http://schemas.microsoft.com/office/drawing/2014/main" id="{642B1C44-AEEF-0B20-7295-0C40B2000C8F}"/>
              </a:ext>
            </a:extLst>
          </p:cNvPr>
          <p:cNvSpPr txBox="1"/>
          <p:nvPr/>
        </p:nvSpPr>
        <p:spPr>
          <a:xfrm>
            <a:off x="174171" y="217715"/>
            <a:ext cx="3116424" cy="584775"/>
          </a:xfrm>
          <a:prstGeom prst="rect">
            <a:avLst/>
          </a:prstGeom>
          <a:noFill/>
        </p:spPr>
        <p:txBody>
          <a:bodyPr wrap="square" rtlCol="0">
            <a:spAutoFit/>
          </a:bodyPr>
          <a:lstStyle/>
          <a:p>
            <a:r>
              <a:rPr lang="en-ZA" sz="3200" dirty="0">
                <a:solidFill>
                  <a:schemeClr val="bg1"/>
                </a:solidFill>
                <a:latin typeface="TimesNewRomanPSMT"/>
              </a:rPr>
              <a:t>Joshua </a:t>
            </a:r>
            <a:r>
              <a:rPr lang="en-US" sz="2000" b="1" cap="all" dirty="0">
                <a:solidFill>
                  <a:schemeClr val="bg1"/>
                </a:solidFill>
                <a:latin typeface="ArialMT"/>
              </a:rPr>
              <a:t>1:9</a:t>
            </a:r>
            <a:endParaRPr lang="bo-CN" sz="2000" b="1" cap="all" dirty="0">
              <a:solidFill>
                <a:schemeClr val="bg1"/>
              </a:solidFill>
              <a:latin typeface="ArialMT"/>
            </a:endParaRPr>
          </a:p>
        </p:txBody>
      </p:sp>
    </p:spTree>
    <p:extLst>
      <p:ext uri="{BB962C8B-B14F-4D97-AF65-F5344CB8AC3E}">
        <p14:creationId xmlns:p14="http://schemas.microsoft.com/office/powerpoint/2010/main" val="4064696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6000" dirty="0">
                <a:latin typeface="TimesNewRomanPSMT"/>
              </a:rPr>
              <a:t>God commissions Joshua - Joshua 1:1-9</a:t>
            </a:r>
            <a:endParaRPr lang="en-ZA" dirty="0"/>
          </a:p>
        </p:txBody>
      </p:sp>
      <p:sp>
        <p:nvSpPr>
          <p:cNvPr id="3" name="TextBox 2">
            <a:extLst>
              <a:ext uri="{FF2B5EF4-FFF2-40B4-BE49-F238E27FC236}">
                <a16:creationId xmlns:a16="http://schemas.microsoft.com/office/drawing/2014/main" id="{F2E9333A-D4C5-7CB7-2B4F-738410929987}"/>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206678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119D87-1FB4-400C-88C6-EFE8E22E9D40}"/>
              </a:ext>
            </a:extLst>
          </p:cNvPr>
          <p:cNvPicPr>
            <a:picLocks noChangeAspect="1"/>
          </p:cNvPicPr>
          <p:nvPr/>
        </p:nvPicPr>
        <p:blipFill>
          <a:blip r:embed="rId2"/>
          <a:stretch>
            <a:fillRect/>
          </a:stretch>
        </p:blipFill>
        <p:spPr>
          <a:xfrm>
            <a:off x="0" y="-64576"/>
            <a:ext cx="12192000" cy="6922576"/>
          </a:xfrm>
          <a:prstGeom prst="rect">
            <a:avLst/>
          </a:prstGeom>
        </p:spPr>
      </p:pic>
      <p:sp>
        <p:nvSpPr>
          <p:cNvPr id="2" name="TextBox 1">
            <a:extLst>
              <a:ext uri="{FF2B5EF4-FFF2-40B4-BE49-F238E27FC236}">
                <a16:creationId xmlns:a16="http://schemas.microsoft.com/office/drawing/2014/main" id="{939EAC78-DACB-EB60-3336-C6715BC90421}"/>
              </a:ext>
            </a:extLst>
          </p:cNvPr>
          <p:cNvSpPr txBox="1"/>
          <p:nvPr/>
        </p:nvSpPr>
        <p:spPr>
          <a:xfrm>
            <a:off x="6096000" y="2428688"/>
            <a:ext cx="5975131" cy="3057712"/>
          </a:xfrm>
          <a:prstGeom prst="rect">
            <a:avLst/>
          </a:prstGeom>
          <a:noFill/>
        </p:spPr>
        <p:txBody>
          <a:bodyPr wrap="square" rtlCol="0">
            <a:noAutofit/>
          </a:bodyPr>
          <a:lstStyle/>
          <a:p>
            <a:r>
              <a:rPr lang="en-ZA" sz="6000" dirty="0">
                <a:solidFill>
                  <a:schemeClr val="bg1"/>
                </a:solidFill>
                <a:latin typeface="TimesNewRomanPSMT"/>
              </a:rPr>
              <a:t>God commissions Joshua – </a:t>
            </a:r>
          </a:p>
          <a:p>
            <a:r>
              <a:rPr lang="en-ZA" sz="6000" dirty="0">
                <a:solidFill>
                  <a:schemeClr val="bg1"/>
                </a:solidFill>
                <a:latin typeface="TimesNewRomanPSMT"/>
              </a:rPr>
              <a:t>Joshua 1:1-9</a:t>
            </a:r>
            <a:endParaRPr lang="en-ZA" sz="6000" dirty="0">
              <a:solidFill>
                <a:schemeClr val="bg1"/>
              </a:solidFill>
            </a:endParaRPr>
          </a:p>
          <a:p>
            <a:endParaRPr lang="en-ZA" dirty="0"/>
          </a:p>
        </p:txBody>
      </p:sp>
    </p:spTree>
    <p:extLst>
      <p:ext uri="{BB962C8B-B14F-4D97-AF65-F5344CB8AC3E}">
        <p14:creationId xmlns:p14="http://schemas.microsoft.com/office/powerpoint/2010/main" val="24343382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ctr"/>
            <a:r>
              <a:rPr lang="en-ZA" sz="4000" b="1" cap="all" dirty="0">
                <a:solidFill>
                  <a:srgbClr val="121212"/>
                </a:solidFill>
                <a:latin typeface="ArialMT"/>
              </a:rPr>
              <a:t>JOSHUA 1</a:t>
            </a:r>
          </a:p>
          <a:p>
            <a:r>
              <a:rPr lang="en-US" sz="4000" b="0" i="0" dirty="0">
                <a:solidFill>
                  <a:srgbClr val="777A7B"/>
                </a:solidFill>
                <a:effectLst/>
                <a:latin typeface="Arial" panose="020B0604020202020204" pitchFamily="34" charset="0"/>
              </a:rPr>
              <a:t>1</a:t>
            </a:r>
            <a:r>
              <a:rPr lang="en-US" sz="4000" b="0" i="0" dirty="0">
                <a:solidFill>
                  <a:srgbClr val="121212"/>
                </a:solidFill>
                <a:effectLst/>
                <a:latin typeface="Arial" panose="020B0604020202020204" pitchFamily="34" charset="0"/>
              </a:rPr>
              <a:t>Now after the death of Moses the servant of Yahweh, Yahweh spoke to Joshua the son of Nun, Moses’ servant, saying,</a:t>
            </a:r>
            <a:endParaRPr lang="en-ZA" dirty="0"/>
          </a:p>
        </p:txBody>
      </p:sp>
      <p:sp>
        <p:nvSpPr>
          <p:cNvPr id="2" name="TextBox 1">
            <a:extLst>
              <a:ext uri="{FF2B5EF4-FFF2-40B4-BE49-F238E27FC236}">
                <a16:creationId xmlns:a16="http://schemas.microsoft.com/office/drawing/2014/main" id="{284AF54D-F257-6D47-3335-2179B8537690}"/>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561193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03FB94-A734-42D7-9766-FB0E3483E33E}"/>
              </a:ext>
            </a:extLst>
          </p:cNvPr>
          <p:cNvPicPr>
            <a:picLocks noChangeAspect="1"/>
          </p:cNvPicPr>
          <p:nvPr/>
        </p:nvPicPr>
        <p:blipFill>
          <a:blip r:embed="rId2"/>
          <a:stretch>
            <a:fillRect/>
          </a:stretch>
        </p:blipFill>
        <p:spPr>
          <a:xfrm>
            <a:off x="0" y="0"/>
            <a:ext cx="15430500" cy="6858000"/>
          </a:xfrm>
          <a:prstGeom prst="rect">
            <a:avLst/>
          </a:prstGeom>
        </p:spPr>
      </p:pic>
      <p:sp>
        <p:nvSpPr>
          <p:cNvPr id="2" name="TextBox 1">
            <a:extLst>
              <a:ext uri="{FF2B5EF4-FFF2-40B4-BE49-F238E27FC236}">
                <a16:creationId xmlns:a16="http://schemas.microsoft.com/office/drawing/2014/main" id="{F4A10F6C-E87E-A65E-387A-522DC6C79B69}"/>
              </a:ext>
            </a:extLst>
          </p:cNvPr>
          <p:cNvSpPr txBox="1"/>
          <p:nvPr/>
        </p:nvSpPr>
        <p:spPr>
          <a:xfrm>
            <a:off x="174171" y="217715"/>
            <a:ext cx="3116424" cy="584775"/>
          </a:xfrm>
          <a:prstGeom prst="rect">
            <a:avLst/>
          </a:prstGeom>
          <a:noFill/>
        </p:spPr>
        <p:txBody>
          <a:bodyPr wrap="square" rtlCol="0">
            <a:spAutoFit/>
          </a:bodyPr>
          <a:lstStyle/>
          <a:p>
            <a:r>
              <a:rPr lang="en-ZA" sz="3200" dirty="0">
                <a:solidFill>
                  <a:schemeClr val="bg1"/>
                </a:solidFill>
                <a:latin typeface="TimesNewRomanPSMT"/>
              </a:rPr>
              <a:t>Joshua </a:t>
            </a:r>
            <a:r>
              <a:rPr lang="en-US" sz="2000" b="1" cap="all" dirty="0">
                <a:solidFill>
                  <a:schemeClr val="bg1"/>
                </a:solidFill>
                <a:latin typeface="ArialMT"/>
              </a:rPr>
              <a:t>1:1</a:t>
            </a:r>
            <a:endParaRPr lang="bo-CN" sz="2000" b="1" cap="all" dirty="0">
              <a:solidFill>
                <a:schemeClr val="bg1"/>
              </a:solidFill>
              <a:latin typeface="ArialMT"/>
            </a:endParaRPr>
          </a:p>
        </p:txBody>
      </p:sp>
    </p:spTree>
    <p:extLst>
      <p:ext uri="{BB962C8B-B14F-4D97-AF65-F5344CB8AC3E}">
        <p14:creationId xmlns:p14="http://schemas.microsoft.com/office/powerpoint/2010/main" val="1538731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313510"/>
            <a:ext cx="5155324" cy="5961166"/>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a:t>
            </a:r>
            <a:r>
              <a:rPr lang="en-US" sz="4000" b="0" i="0" dirty="0">
                <a:solidFill>
                  <a:srgbClr val="121212"/>
                </a:solidFill>
                <a:effectLst/>
                <a:latin typeface="Arial" panose="020B0604020202020204" pitchFamily="34" charset="0"/>
              </a:rPr>
              <a:t>“Moses my servant is dead. Now therefore arise, go across this Jordan, you and all these people, to the land which I am giving to them, even to the children of Israel.</a:t>
            </a:r>
            <a:endParaRPr lang="en-ZA" dirty="0"/>
          </a:p>
        </p:txBody>
      </p:sp>
      <p:sp>
        <p:nvSpPr>
          <p:cNvPr id="2" name="TextBox 1">
            <a:extLst>
              <a:ext uri="{FF2B5EF4-FFF2-40B4-BE49-F238E27FC236}">
                <a16:creationId xmlns:a16="http://schemas.microsoft.com/office/drawing/2014/main" id="{299A0388-DFC7-15D0-C152-BE9DA17B6B69}"/>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3471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D7F0D1-FA3A-45CC-855A-D1D8EFAFE753}"/>
              </a:ext>
            </a:extLst>
          </p:cNvPr>
          <p:cNvPicPr>
            <a:picLocks noChangeAspect="1"/>
          </p:cNvPicPr>
          <p:nvPr/>
        </p:nvPicPr>
        <p:blipFill>
          <a:blip r:embed="rId2"/>
          <a:stretch>
            <a:fillRect/>
          </a:stretch>
        </p:blipFill>
        <p:spPr>
          <a:xfrm>
            <a:off x="0" y="-1416996"/>
            <a:ext cx="12192000" cy="8274996"/>
          </a:xfrm>
          <a:prstGeom prst="rect">
            <a:avLst/>
          </a:prstGeom>
        </p:spPr>
      </p:pic>
      <p:sp>
        <p:nvSpPr>
          <p:cNvPr id="2" name="TextBox 1">
            <a:extLst>
              <a:ext uri="{FF2B5EF4-FFF2-40B4-BE49-F238E27FC236}">
                <a16:creationId xmlns:a16="http://schemas.microsoft.com/office/drawing/2014/main" id="{9BDEC866-235D-81DD-691B-519E22ABC0B9}"/>
              </a:ext>
            </a:extLst>
          </p:cNvPr>
          <p:cNvSpPr txBox="1"/>
          <p:nvPr/>
        </p:nvSpPr>
        <p:spPr>
          <a:xfrm>
            <a:off x="174171" y="217715"/>
            <a:ext cx="3116424" cy="584775"/>
          </a:xfrm>
          <a:prstGeom prst="rect">
            <a:avLst/>
          </a:prstGeom>
          <a:noFill/>
        </p:spPr>
        <p:txBody>
          <a:bodyPr wrap="square" rtlCol="0">
            <a:spAutoFit/>
          </a:bodyPr>
          <a:lstStyle/>
          <a:p>
            <a:r>
              <a:rPr lang="en-ZA" sz="3200" dirty="0">
                <a:solidFill>
                  <a:schemeClr val="bg1"/>
                </a:solidFill>
                <a:latin typeface="TimesNewRomanPSMT"/>
              </a:rPr>
              <a:t>Joshua </a:t>
            </a:r>
            <a:r>
              <a:rPr lang="en-US" sz="2000" b="1" cap="all" dirty="0">
                <a:solidFill>
                  <a:schemeClr val="bg1"/>
                </a:solidFill>
                <a:latin typeface="ArialMT"/>
              </a:rPr>
              <a:t>1:2</a:t>
            </a:r>
            <a:endParaRPr lang="bo-CN" sz="2000" b="1" cap="all" dirty="0">
              <a:solidFill>
                <a:schemeClr val="bg1"/>
              </a:solidFill>
              <a:latin typeface="ArialMT"/>
            </a:endParaRPr>
          </a:p>
        </p:txBody>
      </p:sp>
    </p:spTree>
    <p:extLst>
      <p:ext uri="{BB962C8B-B14F-4D97-AF65-F5344CB8AC3E}">
        <p14:creationId xmlns:p14="http://schemas.microsoft.com/office/powerpoint/2010/main" val="556501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a:t>
            </a:r>
            <a:r>
              <a:rPr lang="en-US" sz="4000" b="0" i="0" dirty="0">
                <a:solidFill>
                  <a:srgbClr val="121212"/>
                </a:solidFill>
                <a:effectLst/>
                <a:latin typeface="Arial" panose="020B0604020202020204" pitchFamily="34" charset="0"/>
              </a:rPr>
              <a:t>I have given you every place that the sole of your foot will tread on, as I told Moses.</a:t>
            </a:r>
            <a:endParaRPr lang="en-ZA" dirty="0"/>
          </a:p>
        </p:txBody>
      </p:sp>
      <p:sp>
        <p:nvSpPr>
          <p:cNvPr id="2" name="TextBox 1">
            <a:extLst>
              <a:ext uri="{FF2B5EF4-FFF2-40B4-BE49-F238E27FC236}">
                <a16:creationId xmlns:a16="http://schemas.microsoft.com/office/drawing/2014/main" id="{57039F29-1D18-D017-2AC4-BAA6C830CBE1}"/>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301926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7333</TotalTime>
  <Words>442</Words>
  <Application>Microsoft Office PowerPoint</Application>
  <PresentationFormat>Widescreen</PresentationFormat>
  <Paragraphs>43</Paragraphs>
  <Slides>20</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ArialMT</vt:lpstr>
      <vt:lpstr>Calibri</vt:lpstr>
      <vt:lpstr>Calibri Light</vt:lpstr>
      <vt:lpstr>TimesNewRomanPS-BoldMT</vt:lpstr>
      <vt:lpstr>TimesNewRomanPSMT</vt:lpstr>
      <vt:lpstr>Office Theme</vt:lpstr>
      <vt:lpstr>12-1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Leonie Smith</cp:lastModifiedBy>
  <cp:revision>12</cp:revision>
  <dcterms:created xsi:type="dcterms:W3CDTF">2021-07-20T09:23:46Z</dcterms:created>
  <dcterms:modified xsi:type="dcterms:W3CDTF">2023-01-24T11:01:38Z</dcterms:modified>
</cp:coreProperties>
</file>