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313" r:id="rId3"/>
    <p:sldId id="289" r:id="rId4"/>
    <p:sldId id="312" r:id="rId5"/>
    <p:sldId id="301" r:id="rId6"/>
    <p:sldId id="302" r:id="rId7"/>
    <p:sldId id="297" r:id="rId8"/>
    <p:sldId id="309" r:id="rId9"/>
    <p:sldId id="311" r:id="rId10"/>
    <p:sldId id="310" r:id="rId11"/>
    <p:sldId id="303" r:id="rId12"/>
    <p:sldId id="304" r:id="rId13"/>
    <p:sldId id="305" r:id="rId14"/>
    <p:sldId id="306" r:id="rId15"/>
    <p:sldId id="307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2179" autoAdjust="0"/>
  </p:normalViewPr>
  <p:slideViewPr>
    <p:cSldViewPr snapToGrid="0">
      <p:cViewPr varScale="1">
        <p:scale>
          <a:sx n="84" d="100"/>
          <a:sy n="84" d="100"/>
        </p:scale>
        <p:origin x="13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D6FF796A-2E40-451E-ACB4-725A0833537B}"/>
    <pc:docChg chg="modSld">
      <pc:chgData name="Alfred Smith" userId="3c60a3631c0db8ad" providerId="LiveId" clId="{D6FF796A-2E40-451E-ACB4-725A0833537B}" dt="2023-12-08T06:52:43.518" v="7"/>
      <pc:docMkLst>
        <pc:docMk/>
      </pc:docMkLst>
      <pc:sldChg chg="modSp mod">
        <pc:chgData name="Alfred Smith" userId="3c60a3631c0db8ad" providerId="LiveId" clId="{D6FF796A-2E40-451E-ACB4-725A0833537B}" dt="2023-12-08T06:52:31.062" v="4"/>
        <pc:sldMkLst>
          <pc:docMk/>
          <pc:sldMk cId="3289899634" sldId="290"/>
        </pc:sldMkLst>
        <pc:spChg chg="mod">
          <ac:chgData name="Alfred Smith" userId="3c60a3631c0db8ad" providerId="LiveId" clId="{D6FF796A-2E40-451E-ACB4-725A0833537B}" dt="2023-12-08T06:52:31.062" v="4"/>
          <ac:spMkLst>
            <pc:docMk/>
            <pc:sldMk cId="3289899634" sldId="290"/>
            <ac:spMk id="5" creationId="{EA523482-F1A8-42B3-AB58-EC4CD288A3B9}"/>
          </ac:spMkLst>
        </pc:spChg>
      </pc:sldChg>
      <pc:sldChg chg="modSp mod">
        <pc:chgData name="Alfred Smith" userId="3c60a3631c0db8ad" providerId="LiveId" clId="{D6FF796A-2E40-451E-ACB4-725A0833537B}" dt="2023-12-08T06:52:35.275" v="5"/>
        <pc:sldMkLst>
          <pc:docMk/>
          <pc:sldMk cId="768309068" sldId="292"/>
        </pc:sldMkLst>
        <pc:spChg chg="mod">
          <ac:chgData name="Alfred Smith" userId="3c60a3631c0db8ad" providerId="LiveId" clId="{D6FF796A-2E40-451E-ACB4-725A0833537B}" dt="2023-12-08T06:52:35.275" v="5"/>
          <ac:spMkLst>
            <pc:docMk/>
            <pc:sldMk cId="768309068" sldId="292"/>
            <ac:spMk id="5" creationId="{92B70397-63E0-4352-AB99-FF110F80E441}"/>
          </ac:spMkLst>
        </pc:spChg>
      </pc:sldChg>
      <pc:sldChg chg="modSp mod">
        <pc:chgData name="Alfred Smith" userId="3c60a3631c0db8ad" providerId="LiveId" clId="{D6FF796A-2E40-451E-ACB4-725A0833537B}" dt="2023-12-08T06:52:40.267" v="6"/>
        <pc:sldMkLst>
          <pc:docMk/>
          <pc:sldMk cId="3592805693" sldId="294"/>
        </pc:sldMkLst>
        <pc:spChg chg="mod">
          <ac:chgData name="Alfred Smith" userId="3c60a3631c0db8ad" providerId="LiveId" clId="{D6FF796A-2E40-451E-ACB4-725A0833537B}" dt="2023-12-08T06:52:40.267" v="6"/>
          <ac:spMkLst>
            <pc:docMk/>
            <pc:sldMk cId="3592805693" sldId="294"/>
            <ac:spMk id="5" creationId="{5E462DAC-794E-485D-B167-9FF6C0DCB926}"/>
          </ac:spMkLst>
        </pc:spChg>
      </pc:sldChg>
      <pc:sldChg chg="modSp mod">
        <pc:chgData name="Alfred Smith" userId="3c60a3631c0db8ad" providerId="LiveId" clId="{D6FF796A-2E40-451E-ACB4-725A0833537B}" dt="2023-12-08T06:52:43.518" v="7"/>
        <pc:sldMkLst>
          <pc:docMk/>
          <pc:sldMk cId="105009278" sldId="296"/>
        </pc:sldMkLst>
        <pc:spChg chg="mod">
          <ac:chgData name="Alfred Smith" userId="3c60a3631c0db8ad" providerId="LiveId" clId="{D6FF796A-2E40-451E-ACB4-725A0833537B}" dt="2023-12-08T06:52:43.518" v="7"/>
          <ac:spMkLst>
            <pc:docMk/>
            <pc:sldMk cId="105009278" sldId="296"/>
            <ac:spMk id="5" creationId="{C168C1BB-EEB7-4F51-9B2A-482C18CB6F72}"/>
          </ac:spMkLst>
        </pc:spChg>
      </pc:sldChg>
      <pc:sldChg chg="modSp mod">
        <pc:chgData name="Alfred Smith" userId="3c60a3631c0db8ad" providerId="LiveId" clId="{D6FF796A-2E40-451E-ACB4-725A0833537B}" dt="2023-12-08T06:52:20.660" v="2"/>
        <pc:sldMkLst>
          <pc:docMk/>
          <pc:sldMk cId="4156979830" sldId="304"/>
        </pc:sldMkLst>
        <pc:spChg chg="mod">
          <ac:chgData name="Alfred Smith" userId="3c60a3631c0db8ad" providerId="LiveId" clId="{D6FF796A-2E40-451E-ACB4-725A0833537B}" dt="2023-12-08T06:52:20.660" v="2"/>
          <ac:spMkLst>
            <pc:docMk/>
            <pc:sldMk cId="4156979830" sldId="304"/>
            <ac:spMk id="5" creationId="{31CD69BD-E884-4787-BDD7-68FC3F4D2683}"/>
          </ac:spMkLst>
        </pc:spChg>
      </pc:sldChg>
      <pc:sldChg chg="modSp mod">
        <pc:chgData name="Alfred Smith" userId="3c60a3631c0db8ad" providerId="LiveId" clId="{D6FF796A-2E40-451E-ACB4-725A0833537B}" dt="2023-12-08T06:52:26.376" v="3"/>
        <pc:sldMkLst>
          <pc:docMk/>
          <pc:sldMk cId="3577620259" sldId="306"/>
        </pc:sldMkLst>
        <pc:spChg chg="mod">
          <ac:chgData name="Alfred Smith" userId="3c60a3631c0db8ad" providerId="LiveId" clId="{D6FF796A-2E40-451E-ACB4-725A0833537B}" dt="2023-12-08T06:52:26.376" v="3"/>
          <ac:spMkLst>
            <pc:docMk/>
            <pc:sldMk cId="3577620259" sldId="306"/>
            <ac:spMk id="5" creationId="{3079E72E-51CB-4397-81C1-712E2561596C}"/>
          </ac:spMkLst>
        </pc:spChg>
      </pc:sldChg>
      <pc:sldChg chg="modSp mod">
        <pc:chgData name="Alfred Smith" userId="3c60a3631c0db8ad" providerId="LiveId" clId="{D6FF796A-2E40-451E-ACB4-725A0833537B}" dt="2023-12-08T06:52:08.162" v="0"/>
        <pc:sldMkLst>
          <pc:docMk/>
          <pc:sldMk cId="2486017114" sldId="309"/>
        </pc:sldMkLst>
        <pc:spChg chg="mod">
          <ac:chgData name="Alfred Smith" userId="3c60a3631c0db8ad" providerId="LiveId" clId="{D6FF796A-2E40-451E-ACB4-725A0833537B}" dt="2023-12-08T06:52:08.162" v="0"/>
          <ac:spMkLst>
            <pc:docMk/>
            <pc:sldMk cId="2486017114" sldId="309"/>
            <ac:spMk id="5" creationId="{FF274F97-B7E9-4094-A3FD-070F7A75F1BC}"/>
          </ac:spMkLst>
        </pc:spChg>
      </pc:sldChg>
      <pc:sldChg chg="modSp mod">
        <pc:chgData name="Alfred Smith" userId="3c60a3631c0db8ad" providerId="LiveId" clId="{D6FF796A-2E40-451E-ACB4-725A0833537B}" dt="2023-12-08T06:52:13.793" v="1"/>
        <pc:sldMkLst>
          <pc:docMk/>
          <pc:sldMk cId="1368920758" sldId="310"/>
        </pc:sldMkLst>
        <pc:spChg chg="mod">
          <ac:chgData name="Alfred Smith" userId="3c60a3631c0db8ad" providerId="LiveId" clId="{D6FF796A-2E40-451E-ACB4-725A0833537B}" dt="2023-12-08T06:52:13.793" v="1"/>
          <ac:spMkLst>
            <pc:docMk/>
            <pc:sldMk cId="1368920758" sldId="310"/>
            <ac:spMk id="5" creationId="{4231EE5B-9F2F-4D16-9F62-5508E9457A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474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1B462-E556-4A12-8F19-AF09E00B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8183"/>
            <a:ext cx="12192000" cy="837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1EE5B-9F2F-4D16-9F62-5508E9457A3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6:18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2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482923" y="791596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Gideon went in and prepared a young goat and unleavened cakes of an ephah of meal. He put the meat in a basket and he put the broth in a pot, and brought it out to him under the oak, and presented it.</a:t>
            </a:r>
            <a:endParaRPr lang="en-ZA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8F0E0-5B02-3B69-F25D-E5966A52D85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5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5BC61-C5C3-4E99-8F1E-08D8556C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734"/>
            <a:ext cx="12192000" cy="7161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CD69BD-E884-4787-BDD7-68FC3F4D2683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6:19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7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20The angel of God said to him, “Take the meat and the unleavened cakes, and lay them on this rock, and pour out the broth.” He did so. 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7CD04-16BC-1B49-74E1-48A6BCB937F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3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CD412-FFA0-4C3A-B98C-CF4D6B14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87624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9E72E-51CB-4397-81C1-712E2561596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6:20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2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21Then Yahweh’s angel stretched out the end of the staff that was in his hand, and touched the meat and the unleavened cakes; and fire went up out of the rock and consumed the meat and the unleavened cakes. Then Yahweh’s angel departed out of his sight.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CA627-85B2-0C54-5BC0-ECAB88C53EB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1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BDE02-97DE-4951-A7A8-7411AC2C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7484"/>
            <a:ext cx="12192000" cy="7685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23482-F1A8-42B3-AB58-EC4CD288A3B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6:21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9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22Gideon saw that he was Yahweh’s angel; and Gideon said, “Alas, Lord Yahweh! Because I have seen Yahweh’s angel face to face!”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9BA32-B2E2-4C3C-83D8-4DE55298EFC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6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26A38-AB7B-4D0A-A930-32C744B6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5422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70397-63E0-4352-AB99-FF110F80E44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6:22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0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23Yahweh said to him, “Peace be to you! Don’t be afraid. You shall not die.”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BFC06-805D-7F73-E145-33563FE7040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47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3D5A-D0FD-4F24-AD2C-35EA7001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14" y="7881"/>
            <a:ext cx="12341776" cy="7403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1330C-BCC1-40DD-8BB9-ABA59D775B41}"/>
              </a:ext>
            </a:extLst>
          </p:cNvPr>
          <p:cNvSpPr txBox="1"/>
          <p:nvPr/>
        </p:nvSpPr>
        <p:spPr>
          <a:xfrm>
            <a:off x="468161" y="3147737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Offering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Judges 6:16-24</a:t>
            </a:r>
          </a:p>
        </p:txBody>
      </p:sp>
    </p:spTree>
    <p:extLst>
      <p:ext uri="{BB962C8B-B14F-4D97-AF65-F5344CB8AC3E}">
        <p14:creationId xmlns:p14="http://schemas.microsoft.com/office/powerpoint/2010/main" val="150887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EBBC0-B373-4C23-8109-D53B090E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4240"/>
            <a:ext cx="12192000" cy="7222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462DAC-794E-485D-B167-9FF6C0DCB926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6:23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0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24Then Gideon built an altar there to Yahweh, and called it “Yahweh is Peace.”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723FF-DDC8-B91F-78AC-9409A053491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63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7156B-9DFD-4D5F-8E7B-87DA5930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92" y="-46126"/>
            <a:ext cx="12356892" cy="6904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8C1BB-EEB7-4F51-9B2A-482C18CB6F72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>
                <a:solidFill>
                  <a:schemeClr val="bg1"/>
                </a:solidFill>
                <a:latin typeface="ArialMT"/>
              </a:rPr>
              <a:t>6:24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Offering – Judges 6:16-24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EC971-25E3-5E86-3703-70BD97F7E37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67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3D5A-D0FD-4F24-AD2C-35EA7001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14" y="7881"/>
            <a:ext cx="12341776" cy="7403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1330C-BCC1-40DD-8BB9-ABA59D775B41}"/>
              </a:ext>
            </a:extLst>
          </p:cNvPr>
          <p:cNvSpPr txBox="1"/>
          <p:nvPr/>
        </p:nvSpPr>
        <p:spPr>
          <a:xfrm>
            <a:off x="468161" y="3147737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Offering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Judges 6:16-24</a:t>
            </a:r>
          </a:p>
        </p:txBody>
      </p:sp>
    </p:spTree>
    <p:extLst>
      <p:ext uri="{BB962C8B-B14F-4D97-AF65-F5344CB8AC3E}">
        <p14:creationId xmlns:p14="http://schemas.microsoft.com/office/powerpoint/2010/main" val="380315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288758"/>
            <a:ext cx="5155324" cy="6328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/>
              <a:t>Gideon still did not believe that God would use him to defeat the Midianites. So he asked god for a special sign.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50D48-912C-6C52-A6F0-CF1163CFDAF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3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C61CC-B087-46FA-9F99-DF65A2DF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7038"/>
            <a:ext cx="12192000" cy="7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17He said to him, “If now I have found favor in your sight, then show me a sign that it is you who talk with me.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98B06-6832-D10B-535A-B42DCB8D853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3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6A763-7C48-468D-A7D2-4835D003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111"/>
            <a:ext cx="12192000" cy="6999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74F97-B7E9-4094-A3FD-070F7A75F1B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Judges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6:17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1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18Please don’t go away until I come to you, and bring out my present, and lay it before you.”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He said, “I will wait until you come back.”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179A6-FD63-0ECC-A584-60541F742B3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89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368</Words>
  <Application>Microsoft Office PowerPoint</Application>
  <PresentationFormat>Widescreen</PresentationFormat>
  <Paragraphs>39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TimesNewRomanPSMT</vt:lpstr>
      <vt:lpstr>Office Theme</vt:lpstr>
      <vt:lpstr>13-2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15</cp:revision>
  <dcterms:created xsi:type="dcterms:W3CDTF">2021-07-20T09:23:46Z</dcterms:created>
  <dcterms:modified xsi:type="dcterms:W3CDTF">2023-12-08T06:52:44Z</dcterms:modified>
</cp:coreProperties>
</file>