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42" r:id="rId3"/>
    <p:sldId id="309" r:id="rId4"/>
    <p:sldId id="310" r:id="rId5"/>
    <p:sldId id="311" r:id="rId6"/>
    <p:sldId id="337" r:id="rId7"/>
    <p:sldId id="312" r:id="rId8"/>
    <p:sldId id="313" r:id="rId9"/>
    <p:sldId id="314" r:id="rId10"/>
    <p:sldId id="315" r:id="rId11"/>
    <p:sldId id="338" r:id="rId12"/>
    <p:sldId id="317" r:id="rId13"/>
    <p:sldId id="316" r:id="rId14"/>
    <p:sldId id="339" r:id="rId15"/>
    <p:sldId id="340" r:id="rId16"/>
    <p:sldId id="341" r:id="rId17"/>
    <p:sldId id="318" r:id="rId18"/>
    <p:sldId id="319" r:id="rId19"/>
    <p:sldId id="324" r:id="rId20"/>
    <p:sldId id="32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6070" autoAdjust="0"/>
  </p:normalViewPr>
  <p:slideViewPr>
    <p:cSldViewPr snapToGrid="0">
      <p:cViewPr varScale="1">
        <p:scale>
          <a:sx n="50" d="100"/>
          <a:sy n="50" d="100"/>
        </p:scale>
        <p:origin x="9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3034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250970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379486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13-3</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F1DA5DD-814A-417A-BCA5-CA467FA58F5A}"/>
              </a:ext>
            </a:extLst>
          </p:cNvPr>
          <p:cNvPicPr>
            <a:picLocks noChangeAspect="1"/>
          </p:cNvPicPr>
          <p:nvPr/>
        </p:nvPicPr>
        <p:blipFill>
          <a:blip r:embed="rId2"/>
          <a:stretch>
            <a:fillRect/>
          </a:stretch>
        </p:blipFill>
        <p:spPr>
          <a:xfrm>
            <a:off x="0" y="0"/>
            <a:ext cx="12192000" cy="7334935"/>
          </a:xfrm>
          <a:prstGeom prst="rect">
            <a:avLst/>
          </a:prstGeom>
        </p:spPr>
      </p:pic>
      <p:sp>
        <p:nvSpPr>
          <p:cNvPr id="5" name="TextBox 4">
            <a:extLst>
              <a:ext uri="{FF2B5EF4-FFF2-40B4-BE49-F238E27FC236}">
                <a16:creationId xmlns:a16="http://schemas.microsoft.com/office/drawing/2014/main" id="{09CC628F-AFE7-4A08-A32D-CE011DDECED4}"/>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130125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in an orderly way, and take the second bull, and offer a burnt offering with the wood of the Asherah which you shall cut down.”</a:t>
            </a:r>
            <a:endParaRPr lang="en-ZA" sz="5400" dirty="0"/>
          </a:p>
        </p:txBody>
      </p:sp>
      <p:sp>
        <p:nvSpPr>
          <p:cNvPr id="2" name="TextBox 1">
            <a:extLst>
              <a:ext uri="{FF2B5EF4-FFF2-40B4-BE49-F238E27FC236}">
                <a16:creationId xmlns:a16="http://schemas.microsoft.com/office/drawing/2014/main" id="{15DF8C19-9CC6-E7BD-F31B-F9308A2F4BC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89281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657361-504D-41C0-8907-F566AC9C08C0}"/>
              </a:ext>
            </a:extLst>
          </p:cNvPr>
          <p:cNvPicPr>
            <a:picLocks noChangeAspect="1"/>
          </p:cNvPicPr>
          <p:nvPr/>
        </p:nvPicPr>
        <p:blipFill>
          <a:blip r:embed="rId2"/>
          <a:stretch>
            <a:fillRect/>
          </a:stretch>
        </p:blipFill>
        <p:spPr>
          <a:xfrm>
            <a:off x="-387838" y="0"/>
            <a:ext cx="12725937" cy="6858000"/>
          </a:xfrm>
          <a:prstGeom prst="rect">
            <a:avLst/>
          </a:prstGeom>
        </p:spPr>
      </p:pic>
      <p:sp>
        <p:nvSpPr>
          <p:cNvPr id="5" name="TextBox 4">
            <a:extLst>
              <a:ext uri="{FF2B5EF4-FFF2-40B4-BE49-F238E27FC236}">
                <a16:creationId xmlns:a16="http://schemas.microsoft.com/office/drawing/2014/main" id="{94F66171-F812-46FB-9024-1DF973CE662B}"/>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2460201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27Then Gideon took ten men of his servants, and did as Yahweh had spoken to him.</a:t>
            </a:r>
            <a:endParaRPr lang="en-ZA" dirty="0"/>
          </a:p>
        </p:txBody>
      </p:sp>
      <p:sp>
        <p:nvSpPr>
          <p:cNvPr id="3" name="TextBox 2">
            <a:extLst>
              <a:ext uri="{FF2B5EF4-FFF2-40B4-BE49-F238E27FC236}">
                <a16:creationId xmlns:a16="http://schemas.microsoft.com/office/drawing/2014/main" id="{E7E5C589-E50A-9A4E-FE51-10006E52D69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576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645589-EC69-41D9-8EA9-B69A7091CC24}"/>
              </a:ext>
            </a:extLst>
          </p:cNvPr>
          <p:cNvPicPr>
            <a:picLocks noChangeAspect="1"/>
          </p:cNvPicPr>
          <p:nvPr/>
        </p:nvPicPr>
        <p:blipFill>
          <a:blip r:embed="rId2"/>
          <a:stretch>
            <a:fillRect/>
          </a:stretch>
        </p:blipFill>
        <p:spPr>
          <a:xfrm>
            <a:off x="-513259" y="1"/>
            <a:ext cx="12705259" cy="6858000"/>
          </a:xfrm>
          <a:prstGeom prst="rect">
            <a:avLst/>
          </a:prstGeom>
        </p:spPr>
      </p:pic>
      <p:sp>
        <p:nvSpPr>
          <p:cNvPr id="5" name="TextBox 4">
            <a:extLst>
              <a:ext uri="{FF2B5EF4-FFF2-40B4-BE49-F238E27FC236}">
                <a16:creationId xmlns:a16="http://schemas.microsoft.com/office/drawing/2014/main" id="{33BFA937-703D-469D-9C77-9D84BF40077A}"/>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1264066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Because he feared his father’s household and the men of the city, he could not do it by day, but he did it by night.</a:t>
            </a:r>
            <a:endParaRPr lang="en-ZA" sz="4800" dirty="0"/>
          </a:p>
        </p:txBody>
      </p:sp>
      <p:sp>
        <p:nvSpPr>
          <p:cNvPr id="3" name="TextBox 2">
            <a:extLst>
              <a:ext uri="{FF2B5EF4-FFF2-40B4-BE49-F238E27FC236}">
                <a16:creationId xmlns:a16="http://schemas.microsoft.com/office/drawing/2014/main" id="{08DC97BA-89D9-4E7C-9F26-697E0BEFE7B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13543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275AA9-605F-4526-979D-64F6A2541A60}"/>
              </a:ext>
            </a:extLst>
          </p:cNvPr>
          <p:cNvPicPr>
            <a:picLocks noChangeAspect="1"/>
          </p:cNvPicPr>
          <p:nvPr/>
        </p:nvPicPr>
        <p:blipFill>
          <a:blip r:embed="rId2"/>
          <a:stretch>
            <a:fillRect/>
          </a:stretch>
        </p:blipFill>
        <p:spPr>
          <a:xfrm>
            <a:off x="-1" y="1"/>
            <a:ext cx="12272211" cy="6858000"/>
          </a:xfrm>
          <a:prstGeom prst="rect">
            <a:avLst/>
          </a:prstGeom>
        </p:spPr>
      </p:pic>
      <p:sp>
        <p:nvSpPr>
          <p:cNvPr id="5" name="TextBox 4">
            <a:extLst>
              <a:ext uri="{FF2B5EF4-FFF2-40B4-BE49-F238E27FC236}">
                <a16:creationId xmlns:a16="http://schemas.microsoft.com/office/drawing/2014/main" id="{1BFA6027-E1FF-407F-93E9-60B80ADB9995}"/>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2948312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28When the men of the city arose early in the morning, behold, the altar of Baal was broken down, and the Asherah was cut down that was by it, and the second bull was offered on the altar that was built. </a:t>
            </a:r>
            <a:endParaRPr lang="en-ZA" dirty="0"/>
          </a:p>
        </p:txBody>
      </p:sp>
      <p:sp>
        <p:nvSpPr>
          <p:cNvPr id="2" name="TextBox 1">
            <a:extLst>
              <a:ext uri="{FF2B5EF4-FFF2-40B4-BE49-F238E27FC236}">
                <a16:creationId xmlns:a16="http://schemas.microsoft.com/office/drawing/2014/main" id="{26FF365C-0BB2-731F-C421-509D18C0CE7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3998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15F1AA7-2E69-4DD8-8B60-26DBBDBBDD15}"/>
              </a:ext>
            </a:extLst>
          </p:cNvPr>
          <p:cNvPicPr>
            <a:picLocks noChangeAspect="1"/>
          </p:cNvPicPr>
          <p:nvPr/>
        </p:nvPicPr>
        <p:blipFill>
          <a:blip r:embed="rId2"/>
          <a:stretch>
            <a:fillRect/>
          </a:stretch>
        </p:blipFill>
        <p:spPr>
          <a:xfrm>
            <a:off x="-39616" y="0"/>
            <a:ext cx="12271232" cy="6858000"/>
          </a:xfrm>
          <a:prstGeom prst="rect">
            <a:avLst/>
          </a:prstGeom>
        </p:spPr>
      </p:pic>
      <p:sp>
        <p:nvSpPr>
          <p:cNvPr id="5" name="TextBox 4">
            <a:extLst>
              <a:ext uri="{FF2B5EF4-FFF2-40B4-BE49-F238E27FC236}">
                <a16:creationId xmlns:a16="http://schemas.microsoft.com/office/drawing/2014/main" id="{3AD42D54-A0B9-4921-9827-7FB3D95AA23C}"/>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6:28</a:t>
            </a:r>
            <a:endParaRPr lang="en-ZA" sz="3200" dirty="0">
              <a:solidFill>
                <a:schemeClr val="bg1"/>
              </a:solidFill>
            </a:endParaRPr>
          </a:p>
        </p:txBody>
      </p:sp>
    </p:spTree>
    <p:extLst>
      <p:ext uri="{BB962C8B-B14F-4D97-AF65-F5344CB8AC3E}">
        <p14:creationId xmlns:p14="http://schemas.microsoft.com/office/powerpoint/2010/main" val="82573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31(the people were very angry) </a:t>
            </a:r>
            <a:r>
              <a:rPr lang="en-US" sz="3600" b="0" i="0" dirty="0" err="1">
                <a:solidFill>
                  <a:srgbClr val="121212"/>
                </a:solidFill>
                <a:effectLst/>
                <a:latin typeface="ArialMT"/>
              </a:rPr>
              <a:t>oash</a:t>
            </a:r>
            <a:r>
              <a:rPr lang="en-US" sz="3600" b="0" i="0" dirty="0">
                <a:solidFill>
                  <a:srgbClr val="121212"/>
                </a:solidFill>
                <a:effectLst/>
                <a:latin typeface="ArialMT"/>
              </a:rPr>
              <a:t> said to all who stood against him, “Will you contend for Baal? Or will you save him? … If he is a god, let him contend for himself, because someone has broken down his altar!”</a:t>
            </a:r>
            <a:endParaRPr lang="en-ZA" dirty="0"/>
          </a:p>
        </p:txBody>
      </p:sp>
      <p:sp>
        <p:nvSpPr>
          <p:cNvPr id="2" name="TextBox 1">
            <a:extLst>
              <a:ext uri="{FF2B5EF4-FFF2-40B4-BE49-F238E27FC236}">
                <a16:creationId xmlns:a16="http://schemas.microsoft.com/office/drawing/2014/main" id="{FFD0CE30-76BA-847B-C125-FF1BB8CF5EB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116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086B2CC-0043-494B-AC78-DEC51D7C3764}"/>
              </a:ext>
            </a:extLst>
          </p:cNvPr>
          <p:cNvPicPr>
            <a:picLocks noChangeAspect="1"/>
          </p:cNvPicPr>
          <p:nvPr/>
        </p:nvPicPr>
        <p:blipFill>
          <a:blip r:embed="rId3"/>
          <a:stretch>
            <a:fillRect/>
          </a:stretch>
        </p:blipFill>
        <p:spPr>
          <a:xfrm>
            <a:off x="1" y="0"/>
            <a:ext cx="12192000" cy="7072662"/>
          </a:xfrm>
          <a:prstGeom prst="rect">
            <a:avLst/>
          </a:prstGeom>
        </p:spPr>
      </p:pic>
      <p:sp>
        <p:nvSpPr>
          <p:cNvPr id="7" name="TextBox 6">
            <a:extLst>
              <a:ext uri="{FF2B5EF4-FFF2-40B4-BE49-F238E27FC236}">
                <a16:creationId xmlns:a16="http://schemas.microsoft.com/office/drawing/2014/main" id="{73541898-3CC0-495E-95A1-9D20C716EC28}"/>
              </a:ext>
            </a:extLst>
          </p:cNvPr>
          <p:cNvSpPr txBox="1"/>
          <p:nvPr/>
        </p:nvSpPr>
        <p:spPr>
          <a:xfrm>
            <a:off x="7219950" y="3923185"/>
            <a:ext cx="5213788" cy="293481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Pulling down the altar – </a:t>
            </a:r>
          </a:p>
          <a:p>
            <a:pPr algn="l"/>
            <a:r>
              <a:rPr lang="en-US" sz="6000" b="0" i="0" u="none" strike="noStrike" baseline="0" dirty="0">
                <a:solidFill>
                  <a:schemeClr val="bg1"/>
                </a:solidFill>
                <a:latin typeface="TimesNewRomanPSMT"/>
              </a:rPr>
              <a:t>Judges 6:25-32</a:t>
            </a:r>
          </a:p>
        </p:txBody>
      </p:sp>
    </p:spTree>
    <p:extLst>
      <p:ext uri="{BB962C8B-B14F-4D97-AF65-F5344CB8AC3E}">
        <p14:creationId xmlns:p14="http://schemas.microsoft.com/office/powerpoint/2010/main" val="1607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E58204B-8B3B-415C-8D61-94C4749D0EF5}"/>
              </a:ext>
            </a:extLst>
          </p:cNvPr>
          <p:cNvPicPr>
            <a:picLocks noChangeAspect="1"/>
          </p:cNvPicPr>
          <p:nvPr/>
        </p:nvPicPr>
        <p:blipFill>
          <a:blip r:embed="rId2"/>
          <a:stretch>
            <a:fillRect/>
          </a:stretch>
        </p:blipFill>
        <p:spPr>
          <a:xfrm>
            <a:off x="-1" y="0"/>
            <a:ext cx="12366989" cy="6873082"/>
          </a:xfrm>
          <a:prstGeom prst="rect">
            <a:avLst/>
          </a:prstGeom>
        </p:spPr>
      </p:pic>
      <p:sp>
        <p:nvSpPr>
          <p:cNvPr id="7" name="TextBox 6">
            <a:extLst>
              <a:ext uri="{FF2B5EF4-FFF2-40B4-BE49-F238E27FC236}">
                <a16:creationId xmlns:a16="http://schemas.microsoft.com/office/drawing/2014/main" id="{A87D759E-5001-4759-B375-8151BAF5A4B7}"/>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6:31</a:t>
            </a:r>
            <a:endParaRPr lang="en-ZA" sz="3200" dirty="0">
              <a:solidFill>
                <a:schemeClr val="bg1"/>
              </a:solidFill>
            </a:endParaRPr>
          </a:p>
        </p:txBody>
      </p:sp>
    </p:spTree>
    <p:extLst>
      <p:ext uri="{BB962C8B-B14F-4D97-AF65-F5344CB8AC3E}">
        <p14:creationId xmlns:p14="http://schemas.microsoft.com/office/powerpoint/2010/main" val="10869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Pulling down the altar – </a:t>
            </a:r>
          </a:p>
          <a:p>
            <a:pPr algn="l"/>
            <a:r>
              <a:rPr lang="en-US" sz="6000" b="0" i="0" u="none" strike="noStrike" baseline="0" dirty="0">
                <a:latin typeface="TimesNewRomanPSMT"/>
              </a:rPr>
              <a:t>Judges 6:25-32</a:t>
            </a:r>
          </a:p>
        </p:txBody>
      </p:sp>
      <p:sp>
        <p:nvSpPr>
          <p:cNvPr id="2" name="TextBox 1">
            <a:extLst>
              <a:ext uri="{FF2B5EF4-FFF2-40B4-BE49-F238E27FC236}">
                <a16:creationId xmlns:a16="http://schemas.microsoft.com/office/drawing/2014/main" id="{D7F81FDF-4EF7-18A3-9311-010E596B016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84296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086B2CC-0043-494B-AC78-DEC51D7C3764}"/>
              </a:ext>
            </a:extLst>
          </p:cNvPr>
          <p:cNvPicPr>
            <a:picLocks noChangeAspect="1"/>
          </p:cNvPicPr>
          <p:nvPr/>
        </p:nvPicPr>
        <p:blipFill>
          <a:blip r:embed="rId3"/>
          <a:stretch>
            <a:fillRect/>
          </a:stretch>
        </p:blipFill>
        <p:spPr>
          <a:xfrm>
            <a:off x="1" y="0"/>
            <a:ext cx="12192000" cy="7072662"/>
          </a:xfrm>
          <a:prstGeom prst="rect">
            <a:avLst/>
          </a:prstGeom>
        </p:spPr>
      </p:pic>
      <p:sp>
        <p:nvSpPr>
          <p:cNvPr id="7" name="TextBox 6">
            <a:extLst>
              <a:ext uri="{FF2B5EF4-FFF2-40B4-BE49-F238E27FC236}">
                <a16:creationId xmlns:a16="http://schemas.microsoft.com/office/drawing/2014/main" id="{73541898-3CC0-495E-95A1-9D20C716EC28}"/>
              </a:ext>
            </a:extLst>
          </p:cNvPr>
          <p:cNvSpPr txBox="1"/>
          <p:nvPr/>
        </p:nvSpPr>
        <p:spPr>
          <a:xfrm>
            <a:off x="7219950" y="3923185"/>
            <a:ext cx="5213788" cy="2934815"/>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Pulling down the altar – </a:t>
            </a:r>
          </a:p>
          <a:p>
            <a:pPr algn="l"/>
            <a:r>
              <a:rPr lang="en-US" sz="6000" b="0" i="0" u="none" strike="noStrike" baseline="0" dirty="0">
                <a:solidFill>
                  <a:schemeClr val="bg1"/>
                </a:solidFill>
                <a:latin typeface="TimesNewRomanPSMT"/>
              </a:rPr>
              <a:t>Judges 6:25-32</a:t>
            </a:r>
          </a:p>
        </p:txBody>
      </p:sp>
    </p:spTree>
    <p:extLst>
      <p:ext uri="{BB962C8B-B14F-4D97-AF65-F5344CB8AC3E}">
        <p14:creationId xmlns:p14="http://schemas.microsoft.com/office/powerpoint/2010/main" val="1237137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25That same night the </a:t>
            </a:r>
            <a:r>
              <a:rPr lang="en-US" sz="5400" cap="small" dirty="0">
                <a:solidFill>
                  <a:srgbClr val="121212"/>
                </a:solidFill>
                <a:latin typeface="ArialMT"/>
              </a:rPr>
              <a:t>Lord</a:t>
            </a:r>
            <a:r>
              <a:rPr lang="en-US" sz="5400" dirty="0">
                <a:solidFill>
                  <a:srgbClr val="121212"/>
                </a:solidFill>
                <a:latin typeface="ArialMT"/>
              </a:rPr>
              <a:t> spoke to Gideon. He said, “Get the second bull from your father’s herd. Get the one that is seven years old</a:t>
            </a:r>
            <a:endParaRPr lang="en-ZA" sz="3200" dirty="0"/>
          </a:p>
        </p:txBody>
      </p:sp>
      <p:sp>
        <p:nvSpPr>
          <p:cNvPr id="3" name="TextBox 2">
            <a:extLst>
              <a:ext uri="{FF2B5EF4-FFF2-40B4-BE49-F238E27FC236}">
                <a16:creationId xmlns:a16="http://schemas.microsoft.com/office/drawing/2014/main" id="{05E00B85-027D-5333-7935-E83A8E7E412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46181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611DD6-854C-45DE-A0EE-A08A14DE5E3F}"/>
              </a:ext>
            </a:extLst>
          </p:cNvPr>
          <p:cNvPicPr>
            <a:picLocks noChangeAspect="1"/>
          </p:cNvPicPr>
          <p:nvPr/>
        </p:nvPicPr>
        <p:blipFill>
          <a:blip r:embed="rId2"/>
          <a:stretch>
            <a:fillRect/>
          </a:stretch>
        </p:blipFill>
        <p:spPr>
          <a:xfrm>
            <a:off x="0" y="-68776"/>
            <a:ext cx="12336905" cy="6926776"/>
          </a:xfrm>
          <a:prstGeom prst="rect">
            <a:avLst/>
          </a:prstGeom>
        </p:spPr>
      </p:pic>
      <p:sp>
        <p:nvSpPr>
          <p:cNvPr id="5" name="TextBox 4">
            <a:extLst>
              <a:ext uri="{FF2B5EF4-FFF2-40B4-BE49-F238E27FC236}">
                <a16:creationId xmlns:a16="http://schemas.microsoft.com/office/drawing/2014/main" id="{CF5A437C-EDD2-45B1-B79A-AABD738B34CA}"/>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3534481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25That same night, Yahweh said to him, “Take your father’s bull, even the second bull seven years old, and throw down the altar of Baal that your father has, and cut down the Asherah that is by it. </a:t>
            </a:r>
            <a:endParaRPr lang="en-ZA" sz="4400" dirty="0"/>
          </a:p>
        </p:txBody>
      </p:sp>
      <p:sp>
        <p:nvSpPr>
          <p:cNvPr id="2" name="TextBox 1">
            <a:extLst>
              <a:ext uri="{FF2B5EF4-FFF2-40B4-BE49-F238E27FC236}">
                <a16:creationId xmlns:a16="http://schemas.microsoft.com/office/drawing/2014/main" id="{16E53009-5758-4F9D-AF76-8F992B7E91C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1075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503120-F7DF-4CC4-86D9-CBFBE6B10ABE}"/>
              </a:ext>
            </a:extLst>
          </p:cNvPr>
          <p:cNvPicPr>
            <a:picLocks noChangeAspect="1"/>
          </p:cNvPicPr>
          <p:nvPr/>
        </p:nvPicPr>
        <p:blipFill>
          <a:blip r:embed="rId2"/>
          <a:stretch>
            <a:fillRect/>
          </a:stretch>
        </p:blipFill>
        <p:spPr>
          <a:xfrm>
            <a:off x="-399710" y="0"/>
            <a:ext cx="12991420" cy="6858000"/>
          </a:xfrm>
          <a:prstGeom prst="rect">
            <a:avLst/>
          </a:prstGeom>
        </p:spPr>
      </p:pic>
      <p:sp>
        <p:nvSpPr>
          <p:cNvPr id="5" name="TextBox 4">
            <a:extLst>
              <a:ext uri="{FF2B5EF4-FFF2-40B4-BE49-F238E27FC236}">
                <a16:creationId xmlns:a16="http://schemas.microsoft.com/office/drawing/2014/main" id="{5BE1FFCE-35CF-46D6-B7E1-175CD2BFAD3E}"/>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Judges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618259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26Then build an altar to Yahweh your God on the top of this stronghold, </a:t>
            </a:r>
            <a:endParaRPr lang="en-ZA" dirty="0"/>
          </a:p>
        </p:txBody>
      </p:sp>
      <p:sp>
        <p:nvSpPr>
          <p:cNvPr id="2" name="TextBox 1">
            <a:extLst>
              <a:ext uri="{FF2B5EF4-FFF2-40B4-BE49-F238E27FC236}">
                <a16:creationId xmlns:a16="http://schemas.microsoft.com/office/drawing/2014/main" id="{892BA054-13F0-2A3A-AF46-C3B369033DC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7141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TotalTime>
  <Words>354</Words>
  <Application>Microsoft Office PowerPoint</Application>
  <PresentationFormat>Widescreen</PresentationFormat>
  <Paragraphs>39</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ArialMT</vt:lpstr>
      <vt:lpstr>Calibri</vt:lpstr>
      <vt:lpstr>Calibri Light</vt:lpstr>
      <vt:lpstr>TimesNewRomanPSMT</vt:lpstr>
      <vt:lpstr>Office Theme</vt:lpstr>
      <vt:lpstr>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2023-01-23T16:29:37Z</dcterms:modified>
</cp:coreProperties>
</file>