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8" r:id="rId2"/>
    <p:sldId id="338" r:id="rId3"/>
    <p:sldId id="289" r:id="rId4"/>
    <p:sldId id="337" r:id="rId5"/>
    <p:sldId id="309"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84825" autoAdjust="0"/>
  </p:normalViewPr>
  <p:slideViewPr>
    <p:cSldViewPr snapToGrid="0">
      <p:cViewPr varScale="1">
        <p:scale>
          <a:sx n="47" d="100"/>
          <a:sy n="47" d="100"/>
        </p:scale>
        <p:origin x="78"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ch</a:t>
            </a:r>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225449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1AE-C111-43F0-AD47-18572ADF5BCE}"/>
              </a:ext>
            </a:extLst>
          </p:cNvPr>
          <p:cNvSpPr>
            <a:spLocks noGrp="1"/>
          </p:cNvSpPr>
          <p:nvPr>
            <p:ph type="title"/>
          </p:nvPr>
        </p:nvSpPr>
        <p:spPr/>
        <p:txBody>
          <a:bodyPr/>
          <a:lstStyle/>
          <a:p>
            <a:r>
              <a:rPr lang="en-US" dirty="0"/>
              <a:t>13-5</a:t>
            </a:r>
            <a:endParaRPr lang="en-IN" dirty="0"/>
          </a:p>
        </p:txBody>
      </p:sp>
      <p:sp>
        <p:nvSpPr>
          <p:cNvPr id="3" name="Content Placeholder 2">
            <a:extLst>
              <a:ext uri="{FF2B5EF4-FFF2-40B4-BE49-F238E27FC236}">
                <a16:creationId xmlns:a16="http://schemas.microsoft.com/office/drawing/2014/main" id="{77C8C5EB-7063-4EFF-9206-9F831A363AF1}"/>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286946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E46E55CF-5467-4807-9C3F-8A4BF6EA0023}"/>
              </a:ext>
            </a:extLst>
          </p:cNvPr>
          <p:cNvPicPr>
            <a:picLocks noChangeAspect="1"/>
          </p:cNvPicPr>
          <p:nvPr/>
        </p:nvPicPr>
        <p:blipFill>
          <a:blip r:embed="rId2"/>
          <a:stretch>
            <a:fillRect/>
          </a:stretch>
        </p:blipFill>
        <p:spPr>
          <a:xfrm>
            <a:off x="0" y="-23780"/>
            <a:ext cx="12192000" cy="6881780"/>
          </a:xfrm>
          <a:prstGeom prst="rect">
            <a:avLst/>
          </a:prstGeom>
        </p:spPr>
      </p:pic>
      <p:sp>
        <p:nvSpPr>
          <p:cNvPr id="5" name="TextBox 4">
            <a:extLst>
              <a:ext uri="{FF2B5EF4-FFF2-40B4-BE49-F238E27FC236}">
                <a16:creationId xmlns:a16="http://schemas.microsoft.com/office/drawing/2014/main" id="{A0D36451-3838-4BC2-BCF3-F91CDEC34764}"/>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7:3</a:t>
            </a:r>
            <a:endParaRPr lang="en-ZA" sz="3200" dirty="0">
              <a:solidFill>
                <a:schemeClr val="bg1"/>
              </a:solidFill>
            </a:endParaRPr>
          </a:p>
        </p:txBody>
      </p:sp>
    </p:spTree>
    <p:extLst>
      <p:ext uri="{BB962C8B-B14F-4D97-AF65-F5344CB8AC3E}">
        <p14:creationId xmlns:p14="http://schemas.microsoft.com/office/powerpoint/2010/main" val="233576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4Yahweh said to Gideon, “There are still too many people. Bring them down to the water, and I will test them for you there. It shall be, that those whom I tell you, ‘This shall go with you,’ shall go with you; and whoever I tell you, ‘This shall not go with you,’ shall not go.” </a:t>
            </a:r>
            <a:endParaRPr lang="en-ZA" dirty="0"/>
          </a:p>
        </p:txBody>
      </p:sp>
      <p:sp>
        <p:nvSpPr>
          <p:cNvPr id="2" name="TextBox 1">
            <a:extLst>
              <a:ext uri="{FF2B5EF4-FFF2-40B4-BE49-F238E27FC236}">
                <a16:creationId xmlns:a16="http://schemas.microsoft.com/office/drawing/2014/main" id="{A260383E-1203-5DA6-4AF9-0E323F32D591}"/>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46020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0A50DCA9-1D0F-4EB4-BEEF-066DAA168A5F}"/>
              </a:ext>
            </a:extLst>
          </p:cNvPr>
          <p:cNvPicPr>
            <a:picLocks noChangeAspect="1"/>
          </p:cNvPicPr>
          <p:nvPr/>
        </p:nvPicPr>
        <p:blipFill>
          <a:blip r:embed="rId2"/>
          <a:stretch>
            <a:fillRect/>
          </a:stretch>
        </p:blipFill>
        <p:spPr>
          <a:xfrm>
            <a:off x="-1" y="1"/>
            <a:ext cx="13013399" cy="6858000"/>
          </a:xfrm>
          <a:prstGeom prst="rect">
            <a:avLst/>
          </a:prstGeom>
        </p:spPr>
      </p:pic>
      <p:sp>
        <p:nvSpPr>
          <p:cNvPr id="5" name="TextBox 4">
            <a:extLst>
              <a:ext uri="{FF2B5EF4-FFF2-40B4-BE49-F238E27FC236}">
                <a16:creationId xmlns:a16="http://schemas.microsoft.com/office/drawing/2014/main" id="{6F2EC6DF-AA5D-4793-8B49-D3B92D5D4B47}"/>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7:4</a:t>
            </a:r>
            <a:endParaRPr lang="en-ZA" sz="3200" dirty="0">
              <a:solidFill>
                <a:schemeClr val="bg1"/>
              </a:solidFill>
            </a:endParaRPr>
          </a:p>
        </p:txBody>
      </p:sp>
    </p:spTree>
    <p:extLst>
      <p:ext uri="{BB962C8B-B14F-4D97-AF65-F5344CB8AC3E}">
        <p14:creationId xmlns:p14="http://schemas.microsoft.com/office/powerpoint/2010/main" val="3539988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5So he brought down the people to the water; and Yahweh said to Gideon, “Everyone who laps of the water with his tongue, like a dog laps, you shall set him by himself; likewise everyone who bows down on his knees to drink.”</a:t>
            </a:r>
            <a:endParaRPr lang="en-ZA" dirty="0"/>
          </a:p>
        </p:txBody>
      </p:sp>
      <p:sp>
        <p:nvSpPr>
          <p:cNvPr id="3" name="TextBox 2">
            <a:extLst>
              <a:ext uri="{FF2B5EF4-FFF2-40B4-BE49-F238E27FC236}">
                <a16:creationId xmlns:a16="http://schemas.microsoft.com/office/drawing/2014/main" id="{CAC9E505-59C3-EF9A-BD94-06A558387468}"/>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82573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A9D7D1C5-0DFC-4663-A4BE-E5AF12A32729}"/>
              </a:ext>
            </a:extLst>
          </p:cNvPr>
          <p:cNvPicPr>
            <a:picLocks noChangeAspect="1"/>
          </p:cNvPicPr>
          <p:nvPr/>
        </p:nvPicPr>
        <p:blipFill>
          <a:blip r:embed="rId2"/>
          <a:stretch>
            <a:fillRect/>
          </a:stretch>
        </p:blipFill>
        <p:spPr>
          <a:xfrm>
            <a:off x="-788598" y="-115962"/>
            <a:ext cx="12980597" cy="6973962"/>
          </a:xfrm>
          <a:prstGeom prst="rect">
            <a:avLst/>
          </a:prstGeom>
        </p:spPr>
      </p:pic>
      <p:sp>
        <p:nvSpPr>
          <p:cNvPr id="5" name="TextBox 4">
            <a:extLst>
              <a:ext uri="{FF2B5EF4-FFF2-40B4-BE49-F238E27FC236}">
                <a16:creationId xmlns:a16="http://schemas.microsoft.com/office/drawing/2014/main" id="{FCC9F8F7-3BD7-461F-9882-C726EE813E43}"/>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7:5</a:t>
            </a:r>
            <a:endParaRPr lang="en-ZA" sz="3200" dirty="0">
              <a:solidFill>
                <a:schemeClr val="bg1"/>
              </a:solidFill>
            </a:endParaRPr>
          </a:p>
        </p:txBody>
      </p:sp>
    </p:spTree>
    <p:extLst>
      <p:ext uri="{BB962C8B-B14F-4D97-AF65-F5344CB8AC3E}">
        <p14:creationId xmlns:p14="http://schemas.microsoft.com/office/powerpoint/2010/main" val="232509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6The number of those who lapped, putting their hand to their mouth, was three hundred men; but all the rest of the people bowed down on their knees to drink water. </a:t>
            </a:r>
            <a:endParaRPr lang="en-ZA" dirty="0"/>
          </a:p>
        </p:txBody>
      </p:sp>
      <p:sp>
        <p:nvSpPr>
          <p:cNvPr id="3" name="TextBox 2">
            <a:extLst>
              <a:ext uri="{FF2B5EF4-FFF2-40B4-BE49-F238E27FC236}">
                <a16:creationId xmlns:a16="http://schemas.microsoft.com/office/drawing/2014/main" id="{4D05582E-BE1E-DA60-6F7D-41E3B4C39261}"/>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547106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7E470C24-C797-431A-B7BD-774EF4BE183A}"/>
              </a:ext>
            </a:extLst>
          </p:cNvPr>
          <p:cNvPicPr>
            <a:picLocks noChangeAspect="1"/>
          </p:cNvPicPr>
          <p:nvPr/>
        </p:nvPicPr>
        <p:blipFill>
          <a:blip r:embed="rId2"/>
          <a:stretch>
            <a:fillRect/>
          </a:stretch>
        </p:blipFill>
        <p:spPr>
          <a:xfrm>
            <a:off x="0" y="-67733"/>
            <a:ext cx="12191999" cy="6925733"/>
          </a:xfrm>
          <a:prstGeom prst="rect">
            <a:avLst/>
          </a:prstGeom>
        </p:spPr>
      </p:pic>
      <p:sp>
        <p:nvSpPr>
          <p:cNvPr id="5" name="TextBox 4">
            <a:extLst>
              <a:ext uri="{FF2B5EF4-FFF2-40B4-BE49-F238E27FC236}">
                <a16:creationId xmlns:a16="http://schemas.microsoft.com/office/drawing/2014/main" id="{2F97C05A-33EE-498B-9549-971C3C5CEDD3}"/>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7:6</a:t>
            </a:r>
            <a:endParaRPr lang="en-ZA" sz="3200" dirty="0">
              <a:solidFill>
                <a:schemeClr val="bg1"/>
              </a:solidFill>
            </a:endParaRPr>
          </a:p>
        </p:txBody>
      </p:sp>
    </p:spTree>
    <p:extLst>
      <p:ext uri="{BB962C8B-B14F-4D97-AF65-F5344CB8AC3E}">
        <p14:creationId xmlns:p14="http://schemas.microsoft.com/office/powerpoint/2010/main" val="3384129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7Yahweh said to Gideon, “I will save you by the three hundred men who lapped, and deliver the Midianites into your hand. Let all the other people go, each to his own place.”</a:t>
            </a:r>
            <a:endParaRPr lang="en-ZA" dirty="0"/>
          </a:p>
        </p:txBody>
      </p:sp>
      <p:sp>
        <p:nvSpPr>
          <p:cNvPr id="2" name="TextBox 1">
            <a:extLst>
              <a:ext uri="{FF2B5EF4-FFF2-40B4-BE49-F238E27FC236}">
                <a16:creationId xmlns:a16="http://schemas.microsoft.com/office/drawing/2014/main" id="{41B8F90E-9A85-019D-F479-C49D9B50529A}"/>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812342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CCE3217D-217C-4594-915E-74114D05D1BB}"/>
              </a:ext>
            </a:extLst>
          </p:cNvPr>
          <p:cNvPicPr>
            <a:picLocks noChangeAspect="1"/>
          </p:cNvPicPr>
          <p:nvPr/>
        </p:nvPicPr>
        <p:blipFill>
          <a:blip r:embed="rId2"/>
          <a:stretch>
            <a:fillRect/>
          </a:stretch>
        </p:blipFill>
        <p:spPr>
          <a:xfrm>
            <a:off x="0" y="1"/>
            <a:ext cx="13454009" cy="6858000"/>
          </a:xfrm>
          <a:prstGeom prst="rect">
            <a:avLst/>
          </a:prstGeom>
        </p:spPr>
      </p:pic>
      <p:sp>
        <p:nvSpPr>
          <p:cNvPr id="5" name="TextBox 4">
            <a:extLst>
              <a:ext uri="{FF2B5EF4-FFF2-40B4-BE49-F238E27FC236}">
                <a16:creationId xmlns:a16="http://schemas.microsoft.com/office/drawing/2014/main" id="{54FD21CF-DBEC-4E40-930E-EDA0610D7D30}"/>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7:7</a:t>
            </a:r>
            <a:endParaRPr lang="en-ZA" sz="3200" dirty="0">
              <a:solidFill>
                <a:schemeClr val="bg1"/>
              </a:solidFill>
            </a:endParaRPr>
          </a:p>
        </p:txBody>
      </p:sp>
    </p:spTree>
    <p:extLst>
      <p:ext uri="{BB962C8B-B14F-4D97-AF65-F5344CB8AC3E}">
        <p14:creationId xmlns:p14="http://schemas.microsoft.com/office/powerpoint/2010/main" val="68116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6FDD0C98-29C2-4C4E-9445-AF858A0BD133}"/>
              </a:ext>
            </a:extLst>
          </p:cNvPr>
          <p:cNvPicPr>
            <a:picLocks noChangeAspect="1"/>
          </p:cNvPicPr>
          <p:nvPr/>
        </p:nvPicPr>
        <p:blipFill>
          <a:blip r:embed="rId2"/>
          <a:stretch>
            <a:fillRect/>
          </a:stretch>
        </p:blipFill>
        <p:spPr>
          <a:xfrm>
            <a:off x="-1" y="0"/>
            <a:ext cx="12745529" cy="6858000"/>
          </a:xfrm>
          <a:prstGeom prst="rect">
            <a:avLst/>
          </a:prstGeom>
        </p:spPr>
      </p:pic>
      <p:sp>
        <p:nvSpPr>
          <p:cNvPr id="5" name="TextBox 4">
            <a:extLst>
              <a:ext uri="{FF2B5EF4-FFF2-40B4-BE49-F238E27FC236}">
                <a16:creationId xmlns:a16="http://schemas.microsoft.com/office/drawing/2014/main" id="{1D18A7A9-EE22-48BD-8401-2A61408C61FC}"/>
              </a:ext>
            </a:extLst>
          </p:cNvPr>
          <p:cNvSpPr txBox="1"/>
          <p:nvPr/>
        </p:nvSpPr>
        <p:spPr>
          <a:xfrm>
            <a:off x="4409441" y="0"/>
            <a:ext cx="7782560" cy="1938992"/>
          </a:xfrm>
          <a:prstGeom prst="rect">
            <a:avLst/>
          </a:prstGeom>
          <a:noFill/>
        </p:spPr>
        <p:txBody>
          <a:bodyPr wrap="square">
            <a:spAutoFit/>
          </a:bodyPr>
          <a:lstStyle/>
          <a:p>
            <a:pPr algn="l"/>
            <a:r>
              <a:rPr lang="en-US" sz="6000" b="0" i="0" u="none" strike="noStrike" baseline="0" dirty="0">
                <a:solidFill>
                  <a:schemeClr val="bg1"/>
                </a:solidFill>
                <a:latin typeface="TimesNewRomanPSMT"/>
              </a:rPr>
              <a:t>Thinning out the army –</a:t>
            </a:r>
          </a:p>
          <a:p>
            <a:pPr algn="l"/>
            <a:r>
              <a:rPr lang="en-US" sz="6000" b="0" i="0" u="none" strike="noStrike" baseline="0" dirty="0">
                <a:solidFill>
                  <a:schemeClr val="bg1"/>
                </a:solidFill>
                <a:latin typeface="TimesNewRomanPSMT"/>
              </a:rPr>
              <a:t>Judges 7:1-8</a:t>
            </a:r>
          </a:p>
        </p:txBody>
      </p:sp>
    </p:spTree>
    <p:extLst>
      <p:ext uri="{BB962C8B-B14F-4D97-AF65-F5344CB8AC3E}">
        <p14:creationId xmlns:p14="http://schemas.microsoft.com/office/powerpoint/2010/main" val="83473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800" b="0" i="0" u="none" strike="noStrike" baseline="0" dirty="0">
                <a:latin typeface="TimesNewRomanPSMT"/>
              </a:rPr>
              <a:t>Thinning out the army – Judges 7:1-8</a:t>
            </a:r>
          </a:p>
        </p:txBody>
      </p:sp>
      <p:sp>
        <p:nvSpPr>
          <p:cNvPr id="3" name="TextBox 2">
            <a:extLst>
              <a:ext uri="{FF2B5EF4-FFF2-40B4-BE49-F238E27FC236}">
                <a16:creationId xmlns:a16="http://schemas.microsoft.com/office/drawing/2014/main" id="{396D0F3F-CA21-5EE1-0910-DBD5552A29D3}"/>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206678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6FDD0C98-29C2-4C4E-9445-AF858A0BD133}"/>
              </a:ext>
            </a:extLst>
          </p:cNvPr>
          <p:cNvPicPr>
            <a:picLocks noChangeAspect="1"/>
          </p:cNvPicPr>
          <p:nvPr/>
        </p:nvPicPr>
        <p:blipFill>
          <a:blip r:embed="rId2"/>
          <a:stretch>
            <a:fillRect/>
          </a:stretch>
        </p:blipFill>
        <p:spPr>
          <a:xfrm>
            <a:off x="-1" y="0"/>
            <a:ext cx="12745529" cy="6858000"/>
          </a:xfrm>
          <a:prstGeom prst="rect">
            <a:avLst/>
          </a:prstGeom>
        </p:spPr>
      </p:pic>
      <p:sp>
        <p:nvSpPr>
          <p:cNvPr id="5" name="TextBox 4">
            <a:extLst>
              <a:ext uri="{FF2B5EF4-FFF2-40B4-BE49-F238E27FC236}">
                <a16:creationId xmlns:a16="http://schemas.microsoft.com/office/drawing/2014/main" id="{1D18A7A9-EE22-48BD-8401-2A61408C61FC}"/>
              </a:ext>
            </a:extLst>
          </p:cNvPr>
          <p:cNvSpPr txBox="1"/>
          <p:nvPr/>
        </p:nvSpPr>
        <p:spPr>
          <a:xfrm>
            <a:off x="4409441" y="0"/>
            <a:ext cx="7782560" cy="1938992"/>
          </a:xfrm>
          <a:prstGeom prst="rect">
            <a:avLst/>
          </a:prstGeom>
          <a:noFill/>
        </p:spPr>
        <p:txBody>
          <a:bodyPr wrap="square">
            <a:spAutoFit/>
          </a:bodyPr>
          <a:lstStyle/>
          <a:p>
            <a:pPr algn="l"/>
            <a:r>
              <a:rPr lang="en-US" sz="6000" b="0" i="0" u="none" strike="noStrike" baseline="0" dirty="0">
                <a:solidFill>
                  <a:schemeClr val="bg1"/>
                </a:solidFill>
                <a:latin typeface="TimesNewRomanPSMT"/>
              </a:rPr>
              <a:t>Thinning out the army –</a:t>
            </a:r>
          </a:p>
          <a:p>
            <a:pPr algn="l"/>
            <a:r>
              <a:rPr lang="en-US" sz="6000" b="0" i="0" u="none" strike="noStrike" baseline="0" dirty="0">
                <a:solidFill>
                  <a:schemeClr val="bg1"/>
                </a:solidFill>
                <a:latin typeface="TimesNewRomanPSMT"/>
              </a:rPr>
              <a:t>Judges 7:1-8</a:t>
            </a:r>
          </a:p>
        </p:txBody>
      </p:sp>
    </p:spTree>
    <p:extLst>
      <p:ext uri="{BB962C8B-B14F-4D97-AF65-F5344CB8AC3E}">
        <p14:creationId xmlns:p14="http://schemas.microsoft.com/office/powerpoint/2010/main" val="224426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1Then Jerubbaal, who is Gideon, and all the people who were with him, rose up early and encamped beside the spring of </a:t>
            </a:r>
            <a:r>
              <a:rPr lang="en-US" sz="4000" b="0" i="0" dirty="0" err="1">
                <a:solidFill>
                  <a:srgbClr val="121212"/>
                </a:solidFill>
                <a:effectLst/>
                <a:latin typeface="ArialMT"/>
              </a:rPr>
              <a:t>Harod</a:t>
            </a:r>
            <a:r>
              <a:rPr lang="en-US" sz="4000" b="0" i="0" dirty="0">
                <a:solidFill>
                  <a:srgbClr val="121212"/>
                </a:solidFill>
                <a:effectLst/>
                <a:latin typeface="ArialMT"/>
              </a:rPr>
              <a:t>. Midian’s camp was on the north side of them, by the hill of Moreh, in the valley. </a:t>
            </a:r>
            <a:endParaRPr lang="en-ZA" dirty="0"/>
          </a:p>
        </p:txBody>
      </p:sp>
      <p:sp>
        <p:nvSpPr>
          <p:cNvPr id="2" name="TextBox 1">
            <a:extLst>
              <a:ext uri="{FF2B5EF4-FFF2-40B4-BE49-F238E27FC236}">
                <a16:creationId xmlns:a16="http://schemas.microsoft.com/office/drawing/2014/main" id="{5351FA2B-E512-2867-EE39-12F2661C8C8E}"/>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384296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4B60C87D-3C17-4BB2-9EAD-004915ACF56E}"/>
              </a:ext>
            </a:extLst>
          </p:cNvPr>
          <p:cNvPicPr>
            <a:picLocks noChangeAspect="1"/>
          </p:cNvPicPr>
          <p:nvPr/>
        </p:nvPicPr>
        <p:blipFill>
          <a:blip r:embed="rId2"/>
          <a:stretch>
            <a:fillRect/>
          </a:stretch>
        </p:blipFill>
        <p:spPr>
          <a:xfrm>
            <a:off x="-978665" y="0"/>
            <a:ext cx="13170665" cy="6858000"/>
          </a:xfrm>
          <a:prstGeom prst="rect">
            <a:avLst/>
          </a:prstGeom>
        </p:spPr>
      </p:pic>
      <p:sp>
        <p:nvSpPr>
          <p:cNvPr id="5" name="TextBox 4">
            <a:extLst>
              <a:ext uri="{FF2B5EF4-FFF2-40B4-BE49-F238E27FC236}">
                <a16:creationId xmlns:a16="http://schemas.microsoft.com/office/drawing/2014/main" id="{02CB82E5-E7E2-4338-8E54-96D1E59012BC}"/>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7:1</a:t>
            </a:r>
            <a:endParaRPr lang="en-ZA" sz="3200" dirty="0">
              <a:solidFill>
                <a:schemeClr val="bg1"/>
              </a:solidFill>
            </a:endParaRPr>
          </a:p>
        </p:txBody>
      </p:sp>
    </p:spTree>
    <p:extLst>
      <p:ext uri="{BB962C8B-B14F-4D97-AF65-F5344CB8AC3E}">
        <p14:creationId xmlns:p14="http://schemas.microsoft.com/office/powerpoint/2010/main" val="218107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2Yahweh said to Gideon, “The people who are with you are too many for me to give the Midianites into their hand, lest Israel brag against me, saying, ‘My own hand has saved me.’ </a:t>
            </a:r>
            <a:endParaRPr lang="en-ZA" dirty="0"/>
          </a:p>
        </p:txBody>
      </p:sp>
      <p:sp>
        <p:nvSpPr>
          <p:cNvPr id="2" name="TextBox 1">
            <a:extLst>
              <a:ext uri="{FF2B5EF4-FFF2-40B4-BE49-F238E27FC236}">
                <a16:creationId xmlns:a16="http://schemas.microsoft.com/office/drawing/2014/main" id="{1C0BBC3C-AA24-A5CB-ACDA-F24A0912C4FE}"/>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61825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7" name="Picture 6">
            <a:extLst>
              <a:ext uri="{FF2B5EF4-FFF2-40B4-BE49-F238E27FC236}">
                <a16:creationId xmlns:a16="http://schemas.microsoft.com/office/drawing/2014/main" id="{77350CDC-FBB0-449F-80AA-9736D01E998A}"/>
              </a:ext>
            </a:extLst>
          </p:cNvPr>
          <p:cNvPicPr>
            <a:picLocks noChangeAspect="1"/>
          </p:cNvPicPr>
          <p:nvPr/>
        </p:nvPicPr>
        <p:blipFill>
          <a:blip r:embed="rId2"/>
          <a:stretch>
            <a:fillRect/>
          </a:stretch>
        </p:blipFill>
        <p:spPr>
          <a:xfrm>
            <a:off x="0" y="-249185"/>
            <a:ext cx="12192000" cy="7107185"/>
          </a:xfrm>
          <a:prstGeom prst="rect">
            <a:avLst/>
          </a:prstGeom>
        </p:spPr>
      </p:pic>
      <p:sp>
        <p:nvSpPr>
          <p:cNvPr id="5" name="TextBox 4">
            <a:extLst>
              <a:ext uri="{FF2B5EF4-FFF2-40B4-BE49-F238E27FC236}">
                <a16:creationId xmlns:a16="http://schemas.microsoft.com/office/drawing/2014/main" id="{C67D7A8F-9F22-4007-82A6-805A41E574B5}"/>
              </a:ext>
            </a:extLst>
          </p:cNvPr>
          <p:cNvSpPr txBox="1"/>
          <p:nvPr/>
        </p:nvSpPr>
        <p:spPr>
          <a:xfrm>
            <a:off x="0" y="0"/>
            <a:ext cx="3116424" cy="584775"/>
          </a:xfrm>
          <a:prstGeom prst="rect">
            <a:avLst/>
          </a:prstGeom>
          <a:noFill/>
        </p:spPr>
        <p:txBody>
          <a:bodyPr wrap="square" rtlCol="0">
            <a:spAutoFit/>
          </a:bodyPr>
          <a:lstStyle/>
          <a:p>
            <a:r>
              <a:rPr lang="en-US" sz="3200" b="0" i="0" u="none" strike="noStrike" baseline="0" dirty="0">
                <a:solidFill>
                  <a:schemeClr val="bg1"/>
                </a:solidFill>
                <a:latin typeface="TimesNewRomanPSMT"/>
              </a:rPr>
              <a:t>Judges </a:t>
            </a:r>
            <a:r>
              <a:rPr lang="en-US" sz="2000" b="1" cap="all" dirty="0">
                <a:solidFill>
                  <a:schemeClr val="bg1"/>
                </a:solidFill>
                <a:latin typeface="ArialMT"/>
              </a:rPr>
              <a:t>7:2</a:t>
            </a:r>
            <a:endParaRPr lang="en-ZA" sz="3200" dirty="0">
              <a:solidFill>
                <a:schemeClr val="bg1"/>
              </a:solidFill>
            </a:endParaRPr>
          </a:p>
        </p:txBody>
      </p:sp>
    </p:spTree>
    <p:extLst>
      <p:ext uri="{BB962C8B-B14F-4D97-AF65-F5344CB8AC3E}">
        <p14:creationId xmlns:p14="http://schemas.microsoft.com/office/powerpoint/2010/main" val="68714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3Now therefore proclaim in the ears of the people, saying, ‘Whoever is fearful and trembling, let him return and depart from Mount Gilead.’” So twenty-two thousand of the people returned, and ten thousand remained.</a:t>
            </a:r>
            <a:endParaRPr lang="en-ZA" sz="1600" dirty="0"/>
          </a:p>
        </p:txBody>
      </p:sp>
      <p:sp>
        <p:nvSpPr>
          <p:cNvPr id="2" name="TextBox 1">
            <a:extLst>
              <a:ext uri="{FF2B5EF4-FFF2-40B4-BE49-F238E27FC236}">
                <a16:creationId xmlns:a16="http://schemas.microsoft.com/office/drawing/2014/main" id="{6F1F3CAE-3FA8-D38D-FC85-376744A45D2E}"/>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301256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411</Words>
  <Application>Microsoft Office PowerPoint</Application>
  <PresentationFormat>Widescreen</PresentationFormat>
  <Paragraphs>33</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ArialMT</vt:lpstr>
      <vt:lpstr>Calibri</vt:lpstr>
      <vt:lpstr>Calibri Light</vt:lpstr>
      <vt:lpstr>TimesNewRomanPSMT</vt:lpstr>
      <vt:lpstr>Office Theme</vt:lpstr>
      <vt:lpstr>13-5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Jessica Lloyd-Jones</cp:lastModifiedBy>
  <cp:revision>15</cp:revision>
  <dcterms:created xsi:type="dcterms:W3CDTF">2021-07-20T09:23:46Z</dcterms:created>
  <dcterms:modified xsi:type="dcterms:W3CDTF">2023-01-23T17:15:10Z</dcterms:modified>
</cp:coreProperties>
</file>