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08" r:id="rId2"/>
    <p:sldId id="369" r:id="rId3"/>
    <p:sldId id="310" r:id="rId4"/>
    <p:sldId id="338" r:id="rId5"/>
    <p:sldId id="339" r:id="rId6"/>
    <p:sldId id="340" r:id="rId7"/>
    <p:sldId id="345" r:id="rId8"/>
    <p:sldId id="344" r:id="rId9"/>
    <p:sldId id="341" r:id="rId10"/>
    <p:sldId id="346" r:id="rId11"/>
    <p:sldId id="347" r:id="rId12"/>
    <p:sldId id="348" r:id="rId13"/>
    <p:sldId id="349" r:id="rId14"/>
    <p:sldId id="350" r:id="rId15"/>
    <p:sldId id="351" r:id="rId16"/>
    <p:sldId id="35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1051" autoAdjust="0"/>
  </p:normalViewPr>
  <p:slideViewPr>
    <p:cSldViewPr snapToGrid="0">
      <p:cViewPr varScale="1">
        <p:scale>
          <a:sx n="59" d="100"/>
          <a:sy n="59" d="100"/>
        </p:scale>
        <p:origin x="42"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14 </a:t>
            </a:r>
            <a:r>
              <a:rPr lang="en-IN" sz="1200" b="1" i="0" u="none" strike="noStrike" baseline="0" dirty="0">
                <a:latin typeface="TimesNewRomanPS-BoldMT"/>
              </a:rPr>
              <a:t>Ruth</a:t>
            </a:r>
          </a:p>
          <a:p>
            <a:pPr algn="l"/>
            <a:r>
              <a:rPr lang="en-US" sz="1200" b="0" i="0" u="none" strike="noStrike" baseline="0" dirty="0">
                <a:latin typeface="TimesNewRomanPSMT"/>
              </a:rPr>
              <a:t>1. Naomi’s son’s die - Ruth 1:1-5 (Left Top)</a:t>
            </a:r>
          </a:p>
          <a:p>
            <a:pPr algn="l"/>
            <a:r>
              <a:rPr lang="en-US" sz="1200" b="0" i="0" u="none" strike="noStrike" baseline="0" dirty="0">
                <a:latin typeface="TimesNewRomanPSMT"/>
              </a:rPr>
              <a:t>2. Ruth stays with Naomi – Ruth 1:6-22 (Right Top)</a:t>
            </a:r>
          </a:p>
          <a:p>
            <a:pPr algn="l"/>
            <a:r>
              <a:rPr lang="en-US" sz="1200" b="0" i="0" u="none" strike="noStrike" baseline="0" dirty="0">
                <a:latin typeface="TimesNewRomanPSMT"/>
              </a:rPr>
              <a:t>3. Ruth gleaning in the field of Boaz – Ruth 2:1-16 (Right Center)</a:t>
            </a:r>
          </a:p>
          <a:p>
            <a:pPr algn="l"/>
            <a:r>
              <a:rPr lang="en-US" sz="1200" b="0" i="0" u="none" strike="noStrike" baseline="0" dirty="0">
                <a:latin typeface="TimesNewRomanPSMT"/>
              </a:rPr>
              <a:t>4. Naomi advises Ruth – Ruth 2:17-23 (Right Bottom)</a:t>
            </a:r>
          </a:p>
          <a:p>
            <a:pPr algn="l"/>
            <a:r>
              <a:rPr lang="en-US" sz="1200" b="0" i="0" u="none" strike="noStrike" baseline="0" dirty="0">
                <a:latin typeface="TimesNewRomanPSMT"/>
              </a:rPr>
              <a:t>5. Ruth goes to Boaz – Ruth 3:1-18 (Left Bottom)</a:t>
            </a:r>
          </a:p>
          <a:p>
            <a:pPr algn="l"/>
            <a:r>
              <a:rPr lang="en-US" sz="1200" b="0" i="0" u="none" strike="noStrike" baseline="0" dirty="0">
                <a:latin typeface="TimesNewRomanPSMT"/>
              </a:rPr>
              <a:t>6. Boaz arranges marriage with Ruth – Ruth 4:1-12 (Left Center)</a:t>
            </a:r>
          </a:p>
          <a:p>
            <a:pPr algn="l"/>
            <a:r>
              <a:rPr lang="en-US" sz="1200" b="0" i="0" u="none" strike="noStrike" baseline="0" dirty="0">
                <a:latin typeface="TimesNewRomanPSMT"/>
              </a:rPr>
              <a:t>7. Naomi receives her grandson – Ruth 4:13-22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853032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14-1</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p:txBody>
      </p:sp>
    </p:spTree>
    <p:extLst>
      <p:ext uri="{BB962C8B-B14F-4D97-AF65-F5344CB8AC3E}">
        <p14:creationId xmlns:p14="http://schemas.microsoft.com/office/powerpoint/2010/main" val="286946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64C8407-8467-4D42-B014-6E6F91EFE31B}"/>
              </a:ext>
            </a:extLst>
          </p:cNvPr>
          <p:cNvPicPr>
            <a:picLocks noChangeAspect="1"/>
          </p:cNvPicPr>
          <p:nvPr/>
        </p:nvPicPr>
        <p:blipFill>
          <a:blip r:embed="rId2"/>
          <a:stretch>
            <a:fillRect/>
          </a:stretch>
        </p:blipFill>
        <p:spPr>
          <a:xfrm>
            <a:off x="0" y="-426153"/>
            <a:ext cx="12192000" cy="7284153"/>
          </a:xfrm>
          <a:prstGeom prst="rect">
            <a:avLst/>
          </a:prstGeom>
        </p:spPr>
      </p:pic>
      <p:sp>
        <p:nvSpPr>
          <p:cNvPr id="7" name="TextBox 6">
            <a:extLst>
              <a:ext uri="{FF2B5EF4-FFF2-40B4-BE49-F238E27FC236}">
                <a16:creationId xmlns:a16="http://schemas.microsoft.com/office/drawing/2014/main" id="{0BD3207E-7E7F-4BB8-B521-AC04A09D08E0}"/>
              </a:ext>
            </a:extLst>
          </p:cNvPr>
          <p:cNvSpPr txBox="1"/>
          <p:nvPr/>
        </p:nvSpPr>
        <p:spPr>
          <a:xfrm>
            <a:off x="0"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89563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3Elimelech, Naomi’s husband, died; and she was left with her two sons. </a:t>
            </a:r>
            <a:endParaRPr lang="en-ZA" dirty="0"/>
          </a:p>
        </p:txBody>
      </p:sp>
      <p:sp>
        <p:nvSpPr>
          <p:cNvPr id="2" name="TextBox 1">
            <a:extLst>
              <a:ext uri="{FF2B5EF4-FFF2-40B4-BE49-F238E27FC236}">
                <a16:creationId xmlns:a16="http://schemas.microsoft.com/office/drawing/2014/main" id="{4D42C2EE-1981-12E9-E094-866B868F3B3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40339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0821BF6-C954-435B-A72E-51589C7EDB2D}"/>
              </a:ext>
            </a:extLst>
          </p:cNvPr>
          <p:cNvPicPr>
            <a:picLocks noChangeAspect="1"/>
          </p:cNvPicPr>
          <p:nvPr/>
        </p:nvPicPr>
        <p:blipFill>
          <a:blip r:embed="rId2"/>
          <a:stretch>
            <a:fillRect/>
          </a:stretch>
        </p:blipFill>
        <p:spPr>
          <a:xfrm>
            <a:off x="-1301857" y="-1405820"/>
            <a:ext cx="13493858" cy="8818820"/>
          </a:xfrm>
          <a:prstGeom prst="rect">
            <a:avLst/>
          </a:prstGeom>
        </p:spPr>
      </p:pic>
      <p:sp>
        <p:nvSpPr>
          <p:cNvPr id="7" name="TextBox 6">
            <a:extLst>
              <a:ext uri="{FF2B5EF4-FFF2-40B4-BE49-F238E27FC236}">
                <a16:creationId xmlns:a16="http://schemas.microsoft.com/office/drawing/2014/main" id="{E45153EA-CB6C-4A61-92FC-28C0BC8367C7}"/>
              </a:ext>
            </a:extLst>
          </p:cNvPr>
          <p:cNvSpPr txBox="1"/>
          <p:nvPr/>
        </p:nvSpPr>
        <p:spPr>
          <a:xfrm>
            <a:off x="0"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76236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 4They took for themselves wives of the women of Moab. The name of the one was Orpah, and the name of the other was Ruth. They lived there about ten years.</a:t>
            </a:r>
            <a:endParaRPr lang="en-ZA" dirty="0"/>
          </a:p>
        </p:txBody>
      </p:sp>
      <p:sp>
        <p:nvSpPr>
          <p:cNvPr id="2" name="TextBox 1">
            <a:extLst>
              <a:ext uri="{FF2B5EF4-FFF2-40B4-BE49-F238E27FC236}">
                <a16:creationId xmlns:a16="http://schemas.microsoft.com/office/drawing/2014/main" id="{3B3ECAE6-0088-E1A3-5060-1885B729340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642667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1AA094E-4FCF-48C7-8742-CDF97F71295C}"/>
              </a:ext>
            </a:extLst>
          </p:cNvPr>
          <p:cNvPicPr>
            <a:picLocks noChangeAspect="1"/>
          </p:cNvPicPr>
          <p:nvPr/>
        </p:nvPicPr>
        <p:blipFill>
          <a:blip r:embed="rId2"/>
          <a:stretch>
            <a:fillRect/>
          </a:stretch>
        </p:blipFill>
        <p:spPr>
          <a:xfrm>
            <a:off x="0" y="0"/>
            <a:ext cx="12806970" cy="6858000"/>
          </a:xfrm>
          <a:prstGeom prst="rect">
            <a:avLst/>
          </a:prstGeom>
        </p:spPr>
      </p:pic>
      <p:sp>
        <p:nvSpPr>
          <p:cNvPr id="7" name="TextBox 6">
            <a:extLst>
              <a:ext uri="{FF2B5EF4-FFF2-40B4-BE49-F238E27FC236}">
                <a16:creationId xmlns:a16="http://schemas.microsoft.com/office/drawing/2014/main" id="{AA72A9C3-6437-4995-80CC-0EF80B75C7EF}"/>
              </a:ext>
            </a:extLst>
          </p:cNvPr>
          <p:cNvSpPr txBox="1"/>
          <p:nvPr/>
        </p:nvSpPr>
        <p:spPr>
          <a:xfrm>
            <a:off x="0"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1027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latin typeface="ArialMT"/>
              </a:rPr>
              <a:t>5Mahlon and </a:t>
            </a:r>
            <a:r>
              <a:rPr lang="en-US" sz="5400" b="0" i="0" dirty="0" err="1">
                <a:solidFill>
                  <a:srgbClr val="121212"/>
                </a:solidFill>
                <a:effectLst/>
                <a:latin typeface="ArialMT"/>
              </a:rPr>
              <a:t>Chilion</a:t>
            </a:r>
            <a:r>
              <a:rPr lang="en-US" sz="5400" b="0" i="0" dirty="0">
                <a:solidFill>
                  <a:srgbClr val="121212"/>
                </a:solidFill>
                <a:effectLst/>
                <a:latin typeface="ArialMT"/>
              </a:rPr>
              <a:t> both died, and the woman was bereaved of her two children and of her husband. </a:t>
            </a:r>
            <a:endParaRPr lang="en-ZA" dirty="0"/>
          </a:p>
        </p:txBody>
      </p:sp>
      <p:sp>
        <p:nvSpPr>
          <p:cNvPr id="3" name="TextBox 2">
            <a:extLst>
              <a:ext uri="{FF2B5EF4-FFF2-40B4-BE49-F238E27FC236}">
                <a16:creationId xmlns:a16="http://schemas.microsoft.com/office/drawing/2014/main" id="{F476733C-F51C-1615-5EF0-53C09D47F6C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522495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87B1207-A036-4252-B432-B3A526CD74C6}"/>
              </a:ext>
            </a:extLst>
          </p:cNvPr>
          <p:cNvPicPr>
            <a:picLocks noChangeAspect="1"/>
          </p:cNvPicPr>
          <p:nvPr/>
        </p:nvPicPr>
        <p:blipFill>
          <a:blip r:embed="rId2"/>
          <a:stretch>
            <a:fillRect/>
          </a:stretch>
        </p:blipFill>
        <p:spPr>
          <a:xfrm>
            <a:off x="0" y="-131809"/>
            <a:ext cx="12614199" cy="6989809"/>
          </a:xfrm>
          <a:prstGeom prst="rect">
            <a:avLst/>
          </a:prstGeom>
        </p:spPr>
      </p:pic>
      <p:sp>
        <p:nvSpPr>
          <p:cNvPr id="7" name="TextBox 6">
            <a:extLst>
              <a:ext uri="{FF2B5EF4-FFF2-40B4-BE49-F238E27FC236}">
                <a16:creationId xmlns:a16="http://schemas.microsoft.com/office/drawing/2014/main" id="{249F012D-295F-4434-9BFC-32E9E322FB27}"/>
              </a:ext>
            </a:extLst>
          </p:cNvPr>
          <p:cNvSpPr txBox="1"/>
          <p:nvPr/>
        </p:nvSpPr>
        <p:spPr>
          <a:xfrm>
            <a:off x="0"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71066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785D1DE-5E01-4855-B97B-9AE7984F9C11}"/>
              </a:ext>
            </a:extLst>
          </p:cNvPr>
          <p:cNvPicPr>
            <a:picLocks noChangeAspect="1"/>
          </p:cNvPicPr>
          <p:nvPr/>
        </p:nvPicPr>
        <p:blipFill>
          <a:blip r:embed="rId2"/>
          <a:stretch>
            <a:fillRect/>
          </a:stretch>
        </p:blipFill>
        <p:spPr>
          <a:xfrm>
            <a:off x="-1" y="-128016"/>
            <a:ext cx="12220663" cy="6986016"/>
          </a:xfrm>
          <a:prstGeom prst="rect">
            <a:avLst/>
          </a:prstGeom>
        </p:spPr>
      </p:pic>
      <p:sp>
        <p:nvSpPr>
          <p:cNvPr id="7" name="TextBox 6">
            <a:extLst>
              <a:ext uri="{FF2B5EF4-FFF2-40B4-BE49-F238E27FC236}">
                <a16:creationId xmlns:a16="http://schemas.microsoft.com/office/drawing/2014/main" id="{280F7D2B-53D9-4CFB-930C-90F2AA803D10}"/>
              </a:ext>
            </a:extLst>
          </p:cNvPr>
          <p:cNvSpPr txBox="1"/>
          <p:nvPr/>
        </p:nvSpPr>
        <p:spPr>
          <a:xfrm>
            <a:off x="5241472" y="1194599"/>
            <a:ext cx="6638287" cy="5008536"/>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Naomi’s sons die – Ruth 1:1-5</a:t>
            </a:r>
          </a:p>
        </p:txBody>
      </p:sp>
    </p:spTree>
    <p:extLst>
      <p:ext uri="{BB962C8B-B14F-4D97-AF65-F5344CB8AC3E}">
        <p14:creationId xmlns:p14="http://schemas.microsoft.com/office/powerpoint/2010/main" val="2441038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Naomi’s sons die – Ruth 1:1-5</a:t>
            </a:r>
          </a:p>
        </p:txBody>
      </p:sp>
      <p:sp>
        <p:nvSpPr>
          <p:cNvPr id="3" name="TextBox 2">
            <a:extLst>
              <a:ext uri="{FF2B5EF4-FFF2-40B4-BE49-F238E27FC236}">
                <a16:creationId xmlns:a16="http://schemas.microsoft.com/office/drawing/2014/main" id="{FA71B44F-5F7C-B984-3CDC-D831AE80B85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37137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785D1DE-5E01-4855-B97B-9AE7984F9C11}"/>
              </a:ext>
            </a:extLst>
          </p:cNvPr>
          <p:cNvPicPr>
            <a:picLocks noChangeAspect="1"/>
          </p:cNvPicPr>
          <p:nvPr/>
        </p:nvPicPr>
        <p:blipFill>
          <a:blip r:embed="rId2"/>
          <a:stretch>
            <a:fillRect/>
          </a:stretch>
        </p:blipFill>
        <p:spPr>
          <a:xfrm>
            <a:off x="-1" y="-128016"/>
            <a:ext cx="12220663" cy="6986016"/>
          </a:xfrm>
          <a:prstGeom prst="rect">
            <a:avLst/>
          </a:prstGeom>
        </p:spPr>
      </p:pic>
      <p:sp>
        <p:nvSpPr>
          <p:cNvPr id="7" name="TextBox 6">
            <a:extLst>
              <a:ext uri="{FF2B5EF4-FFF2-40B4-BE49-F238E27FC236}">
                <a16:creationId xmlns:a16="http://schemas.microsoft.com/office/drawing/2014/main" id="{280F7D2B-53D9-4CFB-930C-90F2AA803D10}"/>
              </a:ext>
            </a:extLst>
          </p:cNvPr>
          <p:cNvSpPr txBox="1"/>
          <p:nvPr/>
        </p:nvSpPr>
        <p:spPr>
          <a:xfrm>
            <a:off x="5241472" y="1194599"/>
            <a:ext cx="6638287" cy="5008536"/>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Naomi’s sons die – Ruth 1:1-5</a:t>
            </a:r>
          </a:p>
        </p:txBody>
      </p:sp>
    </p:spTree>
    <p:extLst>
      <p:ext uri="{BB962C8B-B14F-4D97-AF65-F5344CB8AC3E}">
        <p14:creationId xmlns:p14="http://schemas.microsoft.com/office/powerpoint/2010/main" val="1772228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1In the days when the judges judged, there was a famine in the land. A certain man of Bethlehem Judah went to live in the country of Moab with his wife and his two sons.</a:t>
            </a:r>
            <a:endParaRPr lang="en-ZA" dirty="0"/>
          </a:p>
        </p:txBody>
      </p:sp>
      <p:sp>
        <p:nvSpPr>
          <p:cNvPr id="2" name="TextBox 1">
            <a:extLst>
              <a:ext uri="{FF2B5EF4-FFF2-40B4-BE49-F238E27FC236}">
                <a16:creationId xmlns:a16="http://schemas.microsoft.com/office/drawing/2014/main" id="{5F3760EC-547D-1D8C-506B-A15F9A40D45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31337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B8B62FF-378C-49F8-8401-592B42B1D1DE}"/>
              </a:ext>
            </a:extLst>
          </p:cNvPr>
          <p:cNvPicPr>
            <a:picLocks noChangeAspect="1"/>
          </p:cNvPicPr>
          <p:nvPr/>
        </p:nvPicPr>
        <p:blipFill>
          <a:blip r:embed="rId2"/>
          <a:stretch>
            <a:fillRect/>
          </a:stretch>
        </p:blipFill>
        <p:spPr>
          <a:xfrm>
            <a:off x="-1" y="0"/>
            <a:ext cx="13470096" cy="6858000"/>
          </a:xfrm>
          <a:prstGeom prst="rect">
            <a:avLst/>
          </a:prstGeom>
        </p:spPr>
      </p:pic>
      <p:sp>
        <p:nvSpPr>
          <p:cNvPr id="7" name="TextBox 6">
            <a:extLst>
              <a:ext uri="{FF2B5EF4-FFF2-40B4-BE49-F238E27FC236}">
                <a16:creationId xmlns:a16="http://schemas.microsoft.com/office/drawing/2014/main" id="{50DAB147-83D1-4B94-BFB8-DD3B89C42AD5}"/>
              </a:ext>
            </a:extLst>
          </p:cNvPr>
          <p:cNvSpPr txBox="1"/>
          <p:nvPr/>
        </p:nvSpPr>
        <p:spPr>
          <a:xfrm>
            <a:off x="0"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1892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2The name of the man was Elimelech, and the name of his wife Naomi. The names of his two sons were </a:t>
            </a:r>
            <a:r>
              <a:rPr lang="en-US" sz="4400" b="0" i="0" dirty="0" err="1">
                <a:solidFill>
                  <a:srgbClr val="121212"/>
                </a:solidFill>
                <a:effectLst/>
                <a:latin typeface="ArialMT"/>
              </a:rPr>
              <a:t>Mahlon</a:t>
            </a:r>
            <a:r>
              <a:rPr lang="en-US" sz="4400" b="0" i="0" dirty="0">
                <a:solidFill>
                  <a:srgbClr val="121212"/>
                </a:solidFill>
                <a:effectLst/>
                <a:latin typeface="ArialMT"/>
              </a:rPr>
              <a:t> and </a:t>
            </a:r>
            <a:r>
              <a:rPr lang="en-US" sz="4400" b="0" i="0" dirty="0" err="1">
                <a:solidFill>
                  <a:srgbClr val="121212"/>
                </a:solidFill>
                <a:effectLst/>
                <a:latin typeface="ArialMT"/>
              </a:rPr>
              <a:t>Chilion</a:t>
            </a:r>
            <a:r>
              <a:rPr lang="en-US" sz="4400" b="0" i="0" dirty="0">
                <a:solidFill>
                  <a:srgbClr val="121212"/>
                </a:solidFill>
                <a:effectLst/>
                <a:latin typeface="ArialMT"/>
              </a:rPr>
              <a:t>, </a:t>
            </a:r>
            <a:endParaRPr lang="en-ZA" sz="4400" dirty="0"/>
          </a:p>
        </p:txBody>
      </p:sp>
      <p:sp>
        <p:nvSpPr>
          <p:cNvPr id="2" name="TextBox 1">
            <a:extLst>
              <a:ext uri="{FF2B5EF4-FFF2-40B4-BE49-F238E27FC236}">
                <a16:creationId xmlns:a16="http://schemas.microsoft.com/office/drawing/2014/main" id="{1A626D51-3DC1-B95D-B71F-A68ED059C4C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95630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A6F2159-469A-446A-BEDD-65C27317277A}"/>
              </a:ext>
            </a:extLst>
          </p:cNvPr>
          <p:cNvPicPr>
            <a:picLocks noChangeAspect="1"/>
          </p:cNvPicPr>
          <p:nvPr/>
        </p:nvPicPr>
        <p:blipFill>
          <a:blip r:embed="rId2"/>
          <a:stretch>
            <a:fillRect/>
          </a:stretch>
        </p:blipFill>
        <p:spPr>
          <a:xfrm>
            <a:off x="0" y="0"/>
            <a:ext cx="12191999" cy="7651781"/>
          </a:xfrm>
          <a:prstGeom prst="rect">
            <a:avLst/>
          </a:prstGeom>
        </p:spPr>
      </p:pic>
      <p:sp>
        <p:nvSpPr>
          <p:cNvPr id="2" name="TextBox 1">
            <a:extLst>
              <a:ext uri="{FF2B5EF4-FFF2-40B4-BE49-F238E27FC236}">
                <a16:creationId xmlns:a16="http://schemas.microsoft.com/office/drawing/2014/main" id="{61316EFE-3694-BB52-9657-B399B1FC00BA}"/>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 </a:t>
            </a:r>
            <a:r>
              <a:rPr lang="en-US" sz="3200" b="0" i="0" u="none" strike="noStrike" baseline="0" dirty="0">
                <a:solidFill>
                  <a:schemeClr val="bg1"/>
                </a:solidFill>
                <a:latin typeface="TimesNewRomanPSMT"/>
              </a:rPr>
              <a:t>Ruth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02723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 there was a famine in the land. A certain man of Bethlehem Judah went to live in the country of Moab with his wife and his two sons.</a:t>
            </a:r>
            <a:endParaRPr lang="en-ZA" dirty="0"/>
          </a:p>
        </p:txBody>
      </p:sp>
      <p:sp>
        <p:nvSpPr>
          <p:cNvPr id="2" name="TextBox 1">
            <a:extLst>
              <a:ext uri="{FF2B5EF4-FFF2-40B4-BE49-F238E27FC236}">
                <a16:creationId xmlns:a16="http://schemas.microsoft.com/office/drawing/2014/main" id="{21CE89D9-2CE1-A426-08BC-ECE632E2971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838416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345</Words>
  <Application>Microsoft Office PowerPoint</Application>
  <PresentationFormat>Widescreen</PresentationFormat>
  <Paragraphs>36</Paragraphs>
  <Slides>16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ArialMT</vt:lpstr>
      <vt:lpstr>Calibri</vt:lpstr>
      <vt:lpstr>Calibri Light</vt:lpstr>
      <vt:lpstr>Microsoft Himalaya</vt:lpstr>
      <vt:lpstr>TimesNewRomanPS-BoldMT</vt:lpstr>
      <vt:lpstr>TimesNewRomanPSMT</vt:lpstr>
      <vt:lpstr>Office Theme</vt:lpstr>
      <vt:lpstr>14-1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Jessica Lloyd-Jones</cp:lastModifiedBy>
  <cp:revision>16</cp:revision>
  <dcterms:created xsi:type="dcterms:W3CDTF">2021-07-20T09:23:46Z</dcterms:created>
  <dcterms:modified xsi:type="dcterms:W3CDTF">2023-01-24T09:43:35Z</dcterms:modified>
</cp:coreProperties>
</file>