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308" r:id="rId2"/>
    <p:sldId id="377" r:id="rId3"/>
    <p:sldId id="338" r:id="rId4"/>
    <p:sldId id="376" r:id="rId5"/>
    <p:sldId id="340" r:id="rId6"/>
    <p:sldId id="341" r:id="rId7"/>
    <p:sldId id="344" r:id="rId8"/>
    <p:sldId id="345" r:id="rId9"/>
    <p:sldId id="346" r:id="rId10"/>
    <p:sldId id="347" r:id="rId11"/>
    <p:sldId id="348" r:id="rId12"/>
    <p:sldId id="349" r:id="rId13"/>
    <p:sldId id="350" r:id="rId14"/>
    <p:sldId id="351" r:id="rId15"/>
    <p:sldId id="356" r:id="rId16"/>
    <p:sldId id="357" r:id="rId17"/>
    <p:sldId id="358" r:id="rId18"/>
    <p:sldId id="359" r:id="rId19"/>
    <p:sldId id="360" r:id="rId20"/>
    <p:sldId id="361" r:id="rId21"/>
    <p:sldId id="362" r:id="rId22"/>
    <p:sldId id="363" r:id="rId23"/>
    <p:sldId id="364" r:id="rId24"/>
    <p:sldId id="365" r:id="rId25"/>
    <p:sldId id="367" r:id="rId26"/>
    <p:sldId id="368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C7B2CC1-90AC-4623-BA09-94510366E94D}" v="3" dt="2023-12-08T06:59:31.94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63" autoAdjust="0"/>
    <p:restoredTop sz="74319" autoAdjust="0"/>
  </p:normalViewPr>
  <p:slideViewPr>
    <p:cSldViewPr snapToGrid="0">
      <p:cViewPr varScale="1">
        <p:scale>
          <a:sx n="87" d="100"/>
          <a:sy n="87" d="100"/>
        </p:scale>
        <p:origin x="121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fred Smith" userId="3c60a3631c0db8ad" providerId="LiveId" clId="{DC7B2CC1-90AC-4623-BA09-94510366E94D}"/>
    <pc:docChg chg="addSld delSld modSld">
      <pc:chgData name="Alfred Smith" userId="3c60a3631c0db8ad" providerId="LiveId" clId="{DC7B2CC1-90AC-4623-BA09-94510366E94D}" dt="2023-12-08T07:04:31.453" v="12"/>
      <pc:docMkLst>
        <pc:docMk/>
      </pc:docMkLst>
      <pc:sldChg chg="modSp mod">
        <pc:chgData name="Alfred Smith" userId="3c60a3631c0db8ad" providerId="LiveId" clId="{DC7B2CC1-90AC-4623-BA09-94510366E94D}" dt="2023-12-08T07:00:56.990" v="10" actId="20577"/>
        <pc:sldMkLst>
          <pc:docMk/>
          <pc:sldMk cId="3051892576" sldId="340"/>
        </pc:sldMkLst>
        <pc:spChg chg="mod">
          <ac:chgData name="Alfred Smith" userId="3c60a3631c0db8ad" providerId="LiveId" clId="{DC7B2CC1-90AC-4623-BA09-94510366E94D}" dt="2023-12-08T07:00:56.990" v="10" actId="20577"/>
          <ac:spMkLst>
            <pc:docMk/>
            <pc:sldMk cId="3051892576" sldId="340"/>
            <ac:spMk id="4" creationId="{9A13E2D8-2F59-44C1-B1D2-79C300C26DD4}"/>
          </ac:spMkLst>
        </pc:spChg>
      </pc:sldChg>
      <pc:sldChg chg="del">
        <pc:chgData name="Alfred Smith" userId="3c60a3631c0db8ad" providerId="LiveId" clId="{DC7B2CC1-90AC-4623-BA09-94510366E94D}" dt="2023-12-08T07:04:10.407" v="11" actId="2696"/>
        <pc:sldMkLst>
          <pc:docMk/>
          <pc:sldMk cId="964780152" sldId="342"/>
        </pc:sldMkLst>
      </pc:sldChg>
      <pc:sldChg chg="del">
        <pc:chgData name="Alfred Smith" userId="3c60a3631c0db8ad" providerId="LiveId" clId="{DC7B2CC1-90AC-4623-BA09-94510366E94D}" dt="2023-12-08T07:04:10.407" v="11" actId="2696"/>
        <pc:sldMkLst>
          <pc:docMk/>
          <pc:sldMk cId="3055517435" sldId="343"/>
        </pc:sldMkLst>
      </pc:sldChg>
      <pc:sldChg chg="modSp mod">
        <pc:chgData name="Alfred Smith" userId="3c60a3631c0db8ad" providerId="LiveId" clId="{DC7B2CC1-90AC-4623-BA09-94510366E94D}" dt="2023-12-08T07:04:31.453" v="12"/>
        <pc:sldMkLst>
          <pc:docMk/>
          <pc:sldMk cId="2002723087" sldId="344"/>
        </pc:sldMkLst>
        <pc:spChg chg="mod">
          <ac:chgData name="Alfred Smith" userId="3c60a3631c0db8ad" providerId="LiveId" clId="{DC7B2CC1-90AC-4623-BA09-94510366E94D}" dt="2023-12-08T07:04:31.453" v="12"/>
          <ac:spMkLst>
            <pc:docMk/>
            <pc:sldMk cId="2002723087" sldId="344"/>
            <ac:spMk id="4" creationId="{9A13E2D8-2F59-44C1-B1D2-79C300C26DD4}"/>
          </ac:spMkLst>
        </pc:spChg>
      </pc:sldChg>
      <pc:sldChg chg="add del">
        <pc:chgData name="Alfred Smith" userId="3c60a3631c0db8ad" providerId="LiveId" clId="{DC7B2CC1-90AC-4623-BA09-94510366E94D}" dt="2023-12-08T07:00:23.844" v="3" actId="47"/>
        <pc:sldMkLst>
          <pc:docMk/>
          <pc:sldMk cId="2469954105" sldId="378"/>
        </pc:sldMkLst>
      </pc:sldChg>
      <pc:sldChg chg="add del">
        <pc:chgData name="Alfred Smith" userId="3c60a3631c0db8ad" providerId="LiveId" clId="{DC7B2CC1-90AC-4623-BA09-94510366E94D}" dt="2023-12-08T06:59:25.224" v="1"/>
        <pc:sldMkLst>
          <pc:docMk/>
          <pc:sldMk cId="3135705647" sldId="378"/>
        </pc:sldMkLst>
      </pc:sldChg>
      <pc:sldChg chg="add del">
        <pc:chgData name="Alfred Smith" userId="3c60a3631c0db8ad" providerId="LiveId" clId="{DC7B2CC1-90AC-4623-BA09-94510366E94D}" dt="2023-12-08T06:59:25.224" v="1"/>
        <pc:sldMkLst>
          <pc:docMk/>
          <pc:sldMk cId="993735024" sldId="379"/>
        </pc:sldMkLst>
      </pc:sldChg>
      <pc:sldChg chg="add del">
        <pc:chgData name="Alfred Smith" userId="3c60a3631c0db8ad" providerId="LiveId" clId="{DC7B2CC1-90AC-4623-BA09-94510366E94D}" dt="2023-12-08T07:00:23.844" v="3" actId="47"/>
        <pc:sldMkLst>
          <pc:docMk/>
          <pc:sldMk cId="1653120235" sldId="379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5A3CB7-A8E8-4A19-9B3E-857F154853BB}" type="datetimeFigureOut">
              <a:rPr lang="en-ZA" smtClean="0"/>
              <a:t>2023/12/08</a:t>
            </a:fld>
            <a:endParaRPr lang="en-Z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Z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A9EA38-4D76-40A4-8BB2-065CF2B5E7C1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4412483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 dirty="0"/>
              <a:t>Ch –</a:t>
            </a:r>
            <a:r>
              <a:rPr lang="en-IN"/>
              <a:t>Possibly combine with 14-1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A9EA38-4D76-40A4-8BB2-065CF2B5E7C1}" type="slidenum">
              <a:rPr lang="en-ZA" smtClean="0"/>
              <a:t>1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1574436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2E42B0-FF50-4A6E-A71C-BDFED7F106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8AD5AFF-8721-4F40-88BA-702D41B6FB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64C033-4CED-469C-AEAF-6052C73486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2023/12/08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03572F-9CFD-4672-AE80-2E1559E6D5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C82F7B-F678-42FD-9967-721E119BF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7157110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EABB6C-58C5-4513-A5B0-AFFBE0D26B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902623-6725-49C5-B460-14EE205DF4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245A2F-108C-48F6-805D-CCCD3C3345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2023/12/08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C51189-CF74-4B65-B2A5-CC59A6527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046B09-E74C-4541-8352-0ABD6F6E75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8780585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845ABB8-7659-4EC4-ACA7-70A558C994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3732C2-60E1-40DD-B851-AEDAC4ABC8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7BD455-0EE1-4F07-AC30-246BE01168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2023/12/08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B1D951-E211-4102-926F-6CCDD04932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DDD463-F506-4799-A652-0B6A2F08D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1066956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90A818-136E-4E59-9DD4-D044187CED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C31CA4-335D-4460-8182-988731D70E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E34757-9D4A-4072-A40C-9D62DF8316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2023/12/08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17E666-CDF4-4A08-9695-A3A57F7FD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804CF8-82FC-421C-9EB4-BD938B1B48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774280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44124A-FC8A-4937-9D32-6CA2234F9C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BAE621-9894-4189-A2AF-483D90FD61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705A37-4A04-45BC-922F-4A8359D0AB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2023/12/08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285E90-D6B6-48A6-A9C7-8F41E555B4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24B942-B1EA-4235-B987-7546866406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2481851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CA4529-F118-42EB-A76C-0A3A03994C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691E90-A160-4045-B970-0E29EC8359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0353BA-9101-4F63-B764-3FCABF6E41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65B395-9F8D-4A03-BEEF-E85F76DD5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2023/12/08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B31666-4041-4F19-9CA6-154C916573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38268F-986E-438F-A1C7-1818C6F1D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0403722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17B77E-7AAA-4660-9540-B668C5F24B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986752-03CE-407C-B6EB-C189A8B332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49EC11-EA40-4CD7-B9A5-2830A19BCE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F0AD5B1-BA6A-4F66-AB7E-B1424C5846F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D776F62-7564-4DF3-ACAE-BA452FA4CB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934D469-DF78-4F4A-B133-F4A812B00B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2023/12/08</a:t>
            </a:fld>
            <a:endParaRPr lang="en-Z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EE3A667-3E49-424C-8839-40A50C278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F7DCEF-7640-475A-9D36-B2DFDA338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8535554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271B33-521A-4495-8400-CDC2BDE0FD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668A531-7546-4FD0-B96A-68CFD0C2CD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2023/12/08</a:t>
            </a:fld>
            <a:endParaRPr lang="en-Z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D9FE2CE-98DB-4C1B-87F9-62ED318016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BF449F-AC33-4661-AA9C-A1E6D7CFD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4044315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4DA49FB-1E64-4252-971F-DF4D0ED8EC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2023/12/08</a:t>
            </a:fld>
            <a:endParaRPr lang="en-Z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C70A964-3812-4E07-9ACE-1489452F9C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03D1B2-9743-406E-9C9E-E5B9C20E2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3775259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7E4E2F-9150-4B05-8B7C-BB4D2E7FAD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1DA75E-A751-429C-BBFD-E720988031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E822CE-4FF8-4A3E-A39E-7AC52CC4AE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1E75B9-7711-443D-9870-674B7CFEFB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2023/12/08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8B54D7-61B7-41B9-AE3D-2E0357BD4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F0C076-776D-4F1E-AF76-53579E8F2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6987943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56C7D6-C6B7-413E-9F39-F1207A571C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9CD5700-1F3D-4AE5-BF5A-4E8DFDB2400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DA7E00-0330-49AC-87E2-D338BEF99D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247840-4566-4A82-BF9D-14E1A5971C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2023/12/08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10FB84-6388-4E92-9BD1-288F6096A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EC338F-AABD-437B-AE4C-34FAAFE563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0254048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C448B6D-30AB-491A-9D94-607CC8A90E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EDAFEF-3258-4976-99FB-69489E8DBF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EE8D0C-7010-42BE-9CB8-60CB8433CA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4EA987-61D7-477D-ABC6-2FD53F975CC1}" type="datetimeFigureOut">
              <a:rPr lang="en-ZA" smtClean="0"/>
              <a:t>2023/12/08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BFFA18-6C56-422B-93BC-DDBC96786D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15F860-4FBA-44AC-AE71-BF62D5015A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690361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D3D1AE-C111-43F0-AD47-18572ADF5B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14-2</a:t>
            </a: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C8C5EB-7063-4EFF-9206-9F831A363A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This work is licensed under a Creative Commons Attribution-</a:t>
            </a:r>
            <a:r>
              <a:rPr lang="en-US" dirty="0" err="1"/>
              <a:t>ShareAlike</a:t>
            </a:r>
            <a:r>
              <a:rPr lang="en-US" dirty="0"/>
              <a:t> 4.0 International License.</a:t>
            </a:r>
          </a:p>
          <a:p>
            <a:r>
              <a:rPr lang="en-US" dirty="0"/>
              <a:t>Please add this statement to all the videos you create.</a:t>
            </a:r>
          </a:p>
          <a:p>
            <a:r>
              <a:rPr lang="en-US" dirty="0"/>
              <a:t>English Bible quotes are from the World English Bible US, which is in the public domain.</a:t>
            </a:r>
            <a:endParaRPr lang="en-IN" dirty="0"/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8694615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3C5B62A-C433-4BA7-B23E-65D8C73E9A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64322"/>
            <a:ext cx="12191999" cy="712232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620D05C-7F89-423B-BEC8-913A8314FCB6}"/>
              </a:ext>
            </a:extLst>
          </p:cNvPr>
          <p:cNvSpPr txBox="1"/>
          <p:nvPr/>
        </p:nvSpPr>
        <p:spPr>
          <a:xfrm>
            <a:off x="0" y="0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0" i="0" u="none" strike="noStrike" baseline="0" dirty="0">
                <a:solidFill>
                  <a:schemeClr val="bg1"/>
                </a:solidFill>
                <a:latin typeface="TimesNewRomanPSMT"/>
              </a:rPr>
              <a:t>Ruth</a:t>
            </a:r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1:8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03392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4800" b="0" i="0" dirty="0">
                <a:solidFill>
                  <a:srgbClr val="121212"/>
                </a:solidFill>
                <a:effectLst/>
                <a:latin typeface="ArialMT"/>
              </a:rPr>
              <a:t>9May Yahweh grant you that you may find rest, each of you in the house of her husband.”</a:t>
            </a:r>
          </a:p>
          <a:p>
            <a:pPr algn="l"/>
            <a:r>
              <a:rPr lang="en-US" sz="4800" b="0" i="0" dirty="0">
                <a:solidFill>
                  <a:srgbClr val="121212"/>
                </a:solidFill>
                <a:effectLst/>
                <a:latin typeface="ArialMT"/>
              </a:rPr>
              <a:t>Then she kissed them, and they lifted up their voices, and wept. 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7EDD66A-BC1A-493B-A4F3-2C0C8A289201}"/>
              </a:ext>
            </a:extLst>
          </p:cNvPr>
          <p:cNvSpPr txBox="1"/>
          <p:nvPr/>
        </p:nvSpPr>
        <p:spPr>
          <a:xfrm>
            <a:off x="6096000" y="299899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762362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F10820A-743E-4B0E-9CEF-99AAFD012C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13360"/>
            <a:ext cx="12192000" cy="707136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D8294EF-0240-4C19-BFB5-A6F26D9826BA}"/>
              </a:ext>
            </a:extLst>
          </p:cNvPr>
          <p:cNvSpPr txBox="1"/>
          <p:nvPr/>
        </p:nvSpPr>
        <p:spPr>
          <a:xfrm>
            <a:off x="0" y="0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0" i="0" u="none" strike="noStrike" baseline="0" dirty="0">
                <a:solidFill>
                  <a:schemeClr val="bg1"/>
                </a:solidFill>
                <a:latin typeface="TimesNewRomanPSMT"/>
              </a:rPr>
              <a:t>Ruth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1:9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26676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b="0" i="0" dirty="0">
                <a:solidFill>
                  <a:srgbClr val="121212"/>
                </a:solidFill>
                <a:effectLst/>
                <a:latin typeface="ArialMT"/>
              </a:rPr>
              <a:t>10They said to her, “No, but we will return with you to your people.”</a:t>
            </a:r>
            <a:endParaRPr lang="en-ZA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352E8B7-35E5-4883-DA12-C4AEEA6A1804}"/>
              </a:ext>
            </a:extLst>
          </p:cNvPr>
          <p:cNvSpPr txBox="1"/>
          <p:nvPr/>
        </p:nvSpPr>
        <p:spPr>
          <a:xfrm>
            <a:off x="6096000" y="299899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910270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7C87942-71AC-438C-8164-FB7C4BDE2B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38835"/>
            <a:ext cx="12191999" cy="709683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D63F757-FEA3-43AC-A90D-060DDAA0DF3B}"/>
              </a:ext>
            </a:extLst>
          </p:cNvPr>
          <p:cNvSpPr txBox="1"/>
          <p:nvPr/>
        </p:nvSpPr>
        <p:spPr>
          <a:xfrm>
            <a:off x="0" y="0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0" i="0" u="none" strike="noStrike" baseline="0" dirty="0">
                <a:solidFill>
                  <a:schemeClr val="bg1"/>
                </a:solidFill>
                <a:latin typeface="TimesNewRomanPSMT"/>
              </a:rPr>
              <a:t>Ruth</a:t>
            </a:r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1:10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24959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121212"/>
                </a:solidFill>
                <a:latin typeface="ArialMT"/>
              </a:rPr>
              <a:t> 13….</a:t>
            </a:r>
            <a:r>
              <a:rPr lang="en-US" sz="4400" b="0" i="0" dirty="0">
                <a:solidFill>
                  <a:srgbClr val="121212"/>
                </a:solidFill>
                <a:effectLst/>
                <a:latin typeface="ArialMT"/>
              </a:rPr>
              <a:t> No, my daughters, for it grieves me seriously for your sakes, for Yahweh’s hand has gone out against me.”</a:t>
            </a:r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2A082D0-D724-903F-9077-E20AA07373F7}"/>
              </a:ext>
            </a:extLst>
          </p:cNvPr>
          <p:cNvSpPr txBox="1"/>
          <p:nvPr/>
        </p:nvSpPr>
        <p:spPr>
          <a:xfrm>
            <a:off x="6096000" y="299899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984645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CDF74EA-69E8-45BD-97AA-42346AD4AC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74281"/>
            <a:ext cx="12191999" cy="783228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0781FA1-E4CC-43A3-B936-B90A13798F6A}"/>
              </a:ext>
            </a:extLst>
          </p:cNvPr>
          <p:cNvSpPr txBox="1"/>
          <p:nvPr/>
        </p:nvSpPr>
        <p:spPr>
          <a:xfrm>
            <a:off x="0" y="0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0" i="0" u="none" strike="noStrike" baseline="0" dirty="0">
                <a:solidFill>
                  <a:schemeClr val="bg1"/>
                </a:solidFill>
                <a:latin typeface="TimesNewRomanPSMT"/>
              </a:rPr>
              <a:t>Ruth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1:13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98913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b="0" i="0" dirty="0">
                <a:solidFill>
                  <a:srgbClr val="121212"/>
                </a:solidFill>
                <a:effectLst/>
                <a:latin typeface="ArialMT"/>
              </a:rPr>
              <a:t>14They lifted up their voices and wept again; then Orpah kissed her mother-in-law, but Ruth stayed with her.</a:t>
            </a:r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0ED13BD-C9E8-27CE-9817-286C53801724}"/>
              </a:ext>
            </a:extLst>
          </p:cNvPr>
          <p:cNvSpPr txBox="1"/>
          <p:nvPr/>
        </p:nvSpPr>
        <p:spPr>
          <a:xfrm>
            <a:off x="6096000" y="299899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449234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6806A5F-0CDC-4743-9130-A02B34ACD0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91190" y="0"/>
            <a:ext cx="1298319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42EA1C5-6B91-4A27-85C7-379AAFDBFB02}"/>
              </a:ext>
            </a:extLst>
          </p:cNvPr>
          <p:cNvSpPr txBox="1"/>
          <p:nvPr/>
        </p:nvSpPr>
        <p:spPr>
          <a:xfrm>
            <a:off x="0" y="0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0" i="0" u="none" strike="noStrike" baseline="0" dirty="0">
                <a:solidFill>
                  <a:schemeClr val="bg1"/>
                </a:solidFill>
                <a:latin typeface="TimesNewRomanPSMT"/>
              </a:rPr>
              <a:t>Ruth</a:t>
            </a:r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1:14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13513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5400" b="0" i="0" dirty="0">
                <a:solidFill>
                  <a:srgbClr val="121212"/>
                </a:solidFill>
                <a:effectLst/>
                <a:latin typeface="ArialMT"/>
              </a:rPr>
              <a:t>15She said, “Behold, your sister-in-law has gone back to her people and to her god. Follow your sister-in-law.”</a:t>
            </a:r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C5D7491-F2F0-26BD-105D-1EE7A14590FE}"/>
              </a:ext>
            </a:extLst>
          </p:cNvPr>
          <p:cNvSpPr txBox="1"/>
          <p:nvPr/>
        </p:nvSpPr>
        <p:spPr>
          <a:xfrm>
            <a:off x="6096000" y="299899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752690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420BC88-F14D-4A5D-B7F9-F699CD2354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705360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E47D2AE-774F-4D81-82EC-88C7BB1309F5}"/>
              </a:ext>
            </a:extLst>
          </p:cNvPr>
          <p:cNvSpPr txBox="1"/>
          <p:nvPr/>
        </p:nvSpPr>
        <p:spPr>
          <a:xfrm>
            <a:off x="6369270" y="15240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6000" b="0" i="0" u="none" strike="noStrike" baseline="0" dirty="0">
                <a:solidFill>
                  <a:schemeClr val="bg1"/>
                </a:solidFill>
                <a:latin typeface="TimesNewRomanPSMT"/>
              </a:rPr>
              <a:t>Ruth stays with Naomi – </a:t>
            </a:r>
          </a:p>
          <a:p>
            <a:pPr algn="l"/>
            <a:r>
              <a:rPr lang="en-US" sz="6000" b="0" i="0" u="none" strike="noStrike" baseline="0" dirty="0">
                <a:solidFill>
                  <a:schemeClr val="bg1"/>
                </a:solidFill>
                <a:latin typeface="TimesNewRomanPSMT"/>
              </a:rPr>
              <a:t>Ruth 1:6-22</a:t>
            </a:r>
          </a:p>
        </p:txBody>
      </p:sp>
    </p:spTree>
    <p:extLst>
      <p:ext uri="{BB962C8B-B14F-4D97-AF65-F5344CB8AC3E}">
        <p14:creationId xmlns:p14="http://schemas.microsoft.com/office/powerpoint/2010/main" val="41201377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1443ACC-B26C-4757-B9CB-4C0BF27DDE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515"/>
            <a:ext cx="12192000" cy="686251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BE98761-1647-4BE6-9D10-9D3F961EC587}"/>
              </a:ext>
            </a:extLst>
          </p:cNvPr>
          <p:cNvSpPr txBox="1"/>
          <p:nvPr/>
        </p:nvSpPr>
        <p:spPr>
          <a:xfrm>
            <a:off x="0" y="0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0" i="0" u="none" strike="noStrike" baseline="0" dirty="0">
                <a:solidFill>
                  <a:schemeClr val="bg1"/>
                </a:solidFill>
                <a:latin typeface="TimesNewRomanPSMT"/>
              </a:rPr>
              <a:t>Ruth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1:15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062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b="0" i="0" dirty="0">
                <a:solidFill>
                  <a:srgbClr val="121212"/>
                </a:solidFill>
                <a:effectLst/>
                <a:latin typeface="ArialMT"/>
              </a:rPr>
              <a:t>16Ruth said, “Don’t urge me to leave you, and to return from following you, for where you go, I will go; and where you stay, I will stay. Your people will be my people, and your God my God. </a:t>
            </a:r>
            <a:endParaRPr lang="en-ZA" sz="16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5FA40F2-DB76-C15A-3463-6697AF29EA0A}"/>
              </a:ext>
            </a:extLst>
          </p:cNvPr>
          <p:cNvSpPr txBox="1"/>
          <p:nvPr/>
        </p:nvSpPr>
        <p:spPr>
          <a:xfrm>
            <a:off x="6096000" y="299899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384034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B4A338A-471F-4214-BA85-A80EFE71BF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98764" y="-457200"/>
            <a:ext cx="13746841" cy="759060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8787934-F17F-4E8F-A435-1D997A9CE146}"/>
              </a:ext>
            </a:extLst>
          </p:cNvPr>
          <p:cNvSpPr txBox="1"/>
          <p:nvPr/>
        </p:nvSpPr>
        <p:spPr>
          <a:xfrm>
            <a:off x="0" y="0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0" i="0" u="none" strike="noStrike" baseline="0" dirty="0">
                <a:solidFill>
                  <a:schemeClr val="bg1"/>
                </a:solidFill>
                <a:latin typeface="TimesNewRomanPSMT"/>
              </a:rPr>
              <a:t>Ruth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1:16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90112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b="0" i="0" dirty="0">
                <a:solidFill>
                  <a:srgbClr val="121212"/>
                </a:solidFill>
                <a:effectLst/>
                <a:latin typeface="ArialMT"/>
              </a:rPr>
              <a:t>18When Naomi saw that she was determined to go with her, she stopped urging her.</a:t>
            </a:r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58AB8BF-9CAB-BA4A-4A5B-4D7963226138}"/>
              </a:ext>
            </a:extLst>
          </p:cNvPr>
          <p:cNvSpPr txBox="1"/>
          <p:nvPr/>
        </p:nvSpPr>
        <p:spPr>
          <a:xfrm>
            <a:off x="6096000" y="299899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970289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BC467FC-BBA1-4E99-B479-F82699DB08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99326" y="0"/>
            <a:ext cx="12791326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EF2B5C6-1692-4308-B093-5249A2CA0DC1}"/>
              </a:ext>
            </a:extLst>
          </p:cNvPr>
          <p:cNvSpPr txBox="1"/>
          <p:nvPr/>
        </p:nvSpPr>
        <p:spPr>
          <a:xfrm>
            <a:off x="0" y="0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0" i="0" u="none" strike="noStrike" baseline="0" dirty="0">
                <a:solidFill>
                  <a:schemeClr val="bg1"/>
                </a:solidFill>
                <a:latin typeface="TimesNewRomanPSMT"/>
              </a:rPr>
              <a:t>Ruth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1:18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835419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b="0" i="0" dirty="0">
                <a:solidFill>
                  <a:srgbClr val="121212"/>
                </a:solidFill>
                <a:effectLst/>
                <a:latin typeface="ArialMT"/>
              </a:rPr>
              <a:t>22So Naomi returned, and Ruth the Moabitess, her daughter-in-law, with her, who returned out of the country of Moab. They came to Bethlehem in the beginning of barley harvest.</a:t>
            </a:r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19AD151-6B08-79D4-E8A7-07225CBC94CA}"/>
              </a:ext>
            </a:extLst>
          </p:cNvPr>
          <p:cNvSpPr txBox="1"/>
          <p:nvPr/>
        </p:nvSpPr>
        <p:spPr>
          <a:xfrm>
            <a:off x="6096000" y="299899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6460934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2014CD6-30E8-4BF6-BDC9-556583BA80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2120" y="0"/>
            <a:ext cx="1240412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ADC8B72-B335-48BF-9A2F-EC1EBE4721A9}"/>
              </a:ext>
            </a:extLst>
          </p:cNvPr>
          <p:cNvSpPr txBox="1"/>
          <p:nvPr/>
        </p:nvSpPr>
        <p:spPr>
          <a:xfrm>
            <a:off x="0" y="0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0" i="0" u="none" strike="noStrike" baseline="0" dirty="0">
                <a:solidFill>
                  <a:schemeClr val="bg1"/>
                </a:solidFill>
                <a:latin typeface="TimesNewRomanPSMT"/>
              </a:rPr>
              <a:t>Ruth</a:t>
            </a:r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1:22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54056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6000" b="0" i="0" u="none" strike="noStrike" baseline="0" dirty="0">
                <a:latin typeface="TimesNewRomanPSMT"/>
              </a:rPr>
              <a:t>Ruth stays with Naomi – Ruth 1:6-22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1A87EAA-06E2-F6CE-7FA3-CA7FEA087786}"/>
              </a:ext>
            </a:extLst>
          </p:cNvPr>
          <p:cNvSpPr txBox="1"/>
          <p:nvPr/>
        </p:nvSpPr>
        <p:spPr>
          <a:xfrm>
            <a:off x="6096000" y="299899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722284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420BC88-F14D-4A5D-B7F9-F699CD2354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705360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E47D2AE-774F-4D81-82EC-88C7BB1309F5}"/>
              </a:ext>
            </a:extLst>
          </p:cNvPr>
          <p:cNvSpPr txBox="1"/>
          <p:nvPr/>
        </p:nvSpPr>
        <p:spPr>
          <a:xfrm>
            <a:off x="6369270" y="15240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6000" b="0" i="0" u="none" strike="noStrike" baseline="0" dirty="0">
                <a:solidFill>
                  <a:schemeClr val="bg1"/>
                </a:solidFill>
                <a:latin typeface="TimesNewRomanPSMT"/>
              </a:rPr>
              <a:t>Ruth stays with Naomi – </a:t>
            </a:r>
          </a:p>
          <a:p>
            <a:pPr algn="l"/>
            <a:r>
              <a:rPr lang="en-US" sz="6000" b="0" i="0" u="none" strike="noStrike" baseline="0" dirty="0">
                <a:solidFill>
                  <a:schemeClr val="bg1"/>
                </a:solidFill>
                <a:latin typeface="TimesNewRomanPSMT"/>
              </a:rPr>
              <a:t>Ruth 1:6-22</a:t>
            </a:r>
          </a:p>
        </p:txBody>
      </p:sp>
    </p:spTree>
    <p:extLst>
      <p:ext uri="{BB962C8B-B14F-4D97-AF65-F5344CB8AC3E}">
        <p14:creationId xmlns:p14="http://schemas.microsoft.com/office/powerpoint/2010/main" val="27653783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 dirty="0">
                <a:solidFill>
                  <a:srgbClr val="121212"/>
                </a:solidFill>
                <a:effectLst/>
                <a:latin typeface="ArialMT"/>
              </a:rPr>
              <a:t>1:6 </a:t>
            </a:r>
            <a:r>
              <a:rPr lang="en-US" sz="4000" b="0" i="0" u="none" strike="noStrike" baseline="0" dirty="0">
                <a:solidFill>
                  <a:srgbClr val="292F33"/>
                </a:solidFill>
                <a:latin typeface="Verdana" panose="020B0604030504040204" pitchFamily="34" charset="0"/>
              </a:rPr>
              <a:t>Then she arose with her daughters-in-law, that she might return from the country of Moab </a:t>
            </a:r>
            <a:r>
              <a:rPr lang="en-US" sz="4000" b="0" i="0" dirty="0">
                <a:solidFill>
                  <a:srgbClr val="121212"/>
                </a:solidFill>
                <a:effectLst/>
                <a:latin typeface="ArialMT"/>
              </a:rPr>
              <a:t>for she had heard in the country of Moab how Yahweh had visited his people in giving them bread. </a:t>
            </a:r>
            <a:endParaRPr lang="en-ZA" sz="16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64EAC15-98B8-977C-E50D-5D85925B6D5B}"/>
              </a:ext>
            </a:extLst>
          </p:cNvPr>
          <p:cNvSpPr txBox="1"/>
          <p:nvPr/>
        </p:nvSpPr>
        <p:spPr>
          <a:xfrm>
            <a:off x="6096000" y="299899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518925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10BC0FA-9C66-42EE-A977-4FF53A5F20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211633"/>
            <a:ext cx="12191999" cy="706963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AF61418-DFFF-40C0-BD0B-C22AC105C540}"/>
              </a:ext>
            </a:extLst>
          </p:cNvPr>
          <p:cNvSpPr txBox="1"/>
          <p:nvPr/>
        </p:nvSpPr>
        <p:spPr>
          <a:xfrm>
            <a:off x="0" y="0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0" i="0" u="none" strike="noStrike" baseline="0" dirty="0">
                <a:solidFill>
                  <a:schemeClr val="bg1"/>
                </a:solidFill>
                <a:latin typeface="TimesNewRomanPSMT"/>
              </a:rPr>
              <a:t>Ruth</a:t>
            </a:r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1:6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38416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121212"/>
                </a:solidFill>
                <a:latin typeface="ArialMT"/>
              </a:rPr>
              <a:t>7</a:t>
            </a:r>
            <a:r>
              <a:rPr lang="en-US" sz="4800" b="0" i="0" u="none" strike="noStrike" baseline="0" dirty="0">
                <a:solidFill>
                  <a:srgbClr val="292F33"/>
                </a:solidFill>
                <a:latin typeface="Verdana" panose="020B0604030504040204" pitchFamily="34" charset="0"/>
              </a:rPr>
              <a:t>She went out of the place where she was, and her two daughters-in-law with her. They went on the way to return to the land of Judah. </a:t>
            </a:r>
            <a:endParaRPr lang="en-ZA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C441001-3826-3904-E0B5-EF4284F5BFAE}"/>
              </a:ext>
            </a:extLst>
          </p:cNvPr>
          <p:cNvSpPr txBox="1"/>
          <p:nvPr/>
        </p:nvSpPr>
        <p:spPr>
          <a:xfrm>
            <a:off x="6096000" y="299899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027230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6E3B29E-5399-4A20-8DF0-C68BC73790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571217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A78BBE9-2871-4B8D-9BA2-F3E4BE08DD5F}"/>
              </a:ext>
            </a:extLst>
          </p:cNvPr>
          <p:cNvSpPr txBox="1"/>
          <p:nvPr/>
        </p:nvSpPr>
        <p:spPr>
          <a:xfrm>
            <a:off x="0" y="0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0" i="0" u="none" strike="noStrike" baseline="0" dirty="0">
                <a:solidFill>
                  <a:schemeClr val="bg1"/>
                </a:solidFill>
                <a:latin typeface="TimesNewRomanPSMT"/>
              </a:rPr>
              <a:t>Ruth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1:7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56305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 dirty="0">
                <a:solidFill>
                  <a:srgbClr val="121212"/>
                </a:solidFill>
                <a:effectLst/>
                <a:latin typeface="ArialMT"/>
              </a:rPr>
              <a:t>8Naomi said to her two daughters-in-law, “Go, return each of you to her mother’s house.</a:t>
            </a:r>
            <a:endParaRPr lang="en-ZA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9B9946F-6833-2C18-C2FD-4286EBB4AEEC}"/>
              </a:ext>
            </a:extLst>
          </p:cNvPr>
          <p:cNvSpPr txBox="1"/>
          <p:nvPr/>
        </p:nvSpPr>
        <p:spPr>
          <a:xfrm>
            <a:off x="6096000" y="299899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8956332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295</TotalTime>
  <Words>415</Words>
  <Application>Microsoft Office PowerPoint</Application>
  <PresentationFormat>Widescreen</PresentationFormat>
  <Paragraphs>46</Paragraphs>
  <Slides>26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4" baseType="lpstr">
      <vt:lpstr>Arial</vt:lpstr>
      <vt:lpstr>ArialMT</vt:lpstr>
      <vt:lpstr>Calibri</vt:lpstr>
      <vt:lpstr>Calibri Light</vt:lpstr>
      <vt:lpstr>Microsoft Himalaya</vt:lpstr>
      <vt:lpstr>TimesNewRomanPSMT</vt:lpstr>
      <vt:lpstr>Verdana</vt:lpstr>
      <vt:lpstr>Office Theme</vt:lpstr>
      <vt:lpstr>14-2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Leonie Smith</dc:creator>
  <cp:lastModifiedBy>Alfred Smith</cp:lastModifiedBy>
  <cp:revision>14</cp:revision>
  <dcterms:created xsi:type="dcterms:W3CDTF">2021-07-20T09:23:46Z</dcterms:created>
  <dcterms:modified xsi:type="dcterms:W3CDTF">2023-12-08T07:04:40Z</dcterms:modified>
</cp:coreProperties>
</file>