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8" r:id="rId2"/>
    <p:sldId id="356" r:id="rId3"/>
    <p:sldId id="338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2685" autoAdjust="0"/>
  </p:normalViewPr>
  <p:slideViewPr>
    <p:cSldViewPr snapToGrid="0">
      <p:cViewPr>
        <p:scale>
          <a:sx n="50" d="100"/>
          <a:sy n="50" d="100"/>
        </p:scale>
        <p:origin x="396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2023/01/24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14 </a:t>
            </a:r>
            <a:r>
              <a:rPr lang="en-IN" sz="1200" b="1" i="0" u="none" strike="noStrike" baseline="0" dirty="0">
                <a:latin typeface="TimesNewRomanPS-BoldMT"/>
              </a:rPr>
              <a:t>Ruth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Naomi’s son’s die - Ruth 1:1-5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Ruth stays with Naomi – Ruth 1:6-22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Ruth gleaning in the field of Boaz – Ruth 2:1-16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Naomi advises Ruth – Ruth 2:17-23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Ruth goes to Boaz – Ruth 3:1-18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Boaz arranges marriage with Ruth – Ruth 4:1-12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Naomi receives her grandson – Ruth 4:13-22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70110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2023/01/24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2023/01/24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2023/01/24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14-4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8C5EB-7063-4EFF-9206-9F831A363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A3E5ED-0821-45BB-98AE-8B7F544C7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2476" y="0"/>
            <a:ext cx="1449447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1D9AE6-979E-4FAD-B2BD-405C90AC5AFB}"/>
              </a:ext>
            </a:extLst>
          </p:cNvPr>
          <p:cNvSpPr txBox="1"/>
          <p:nvPr/>
        </p:nvSpPr>
        <p:spPr>
          <a:xfrm>
            <a:off x="1636295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Ruth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630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She told her mother-in-law with whom she had worked, “The man’s name with whom I worked today is Boaz.” </a:t>
            </a:r>
            <a:endParaRPr lang="en-US" sz="4400" dirty="0">
              <a:solidFill>
                <a:srgbClr val="121212"/>
              </a:solidFill>
              <a:latin typeface="Arial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38365F-9221-D2CE-415D-FE9AD881310D}"/>
              </a:ext>
            </a:extLst>
          </p:cNvPr>
          <p:cNvSpPr txBox="1"/>
          <p:nvPr/>
        </p:nvSpPr>
        <p:spPr>
          <a:xfrm>
            <a:off x="6096000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9563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3D110-24DA-4432-991D-6CE29BFB1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69050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89D907-9390-4338-A080-F42CFC73C101}"/>
              </a:ext>
            </a:extLst>
          </p:cNvPr>
          <p:cNvSpPr txBox="1"/>
          <p:nvPr/>
        </p:nvSpPr>
        <p:spPr>
          <a:xfrm>
            <a:off x="1636295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Ruth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339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20Naomi said to her daughter-in-law, “May he be blessed by Yahweh, who has not abandoned his kindness to the living and to the dead.” Naomi said to her, “The man is a close relative to us, one of our near kinsmen.”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A646F8-8C0E-9F3E-FAA1-E3159F95CD44}"/>
              </a:ext>
            </a:extLst>
          </p:cNvPr>
          <p:cNvSpPr txBox="1"/>
          <p:nvPr/>
        </p:nvSpPr>
        <p:spPr>
          <a:xfrm>
            <a:off x="6096000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6236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FF4FE1-0F12-4DD4-8FED-FDCB11D61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1728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12AB7E-94C0-4395-87BF-CAC67DFE5FC9}"/>
              </a:ext>
            </a:extLst>
          </p:cNvPr>
          <p:cNvSpPr txBox="1"/>
          <p:nvPr/>
        </p:nvSpPr>
        <p:spPr>
          <a:xfrm>
            <a:off x="1636295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Ruth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667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21Ruth the Moabitess said, “Yes, he said to me, ‘You shall stay close to my young men until they have finished all my harvest.’”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17EB2D-F39E-2633-7881-1953FA7B0A7B}"/>
              </a:ext>
            </a:extLst>
          </p:cNvPr>
          <p:cNvSpPr txBox="1"/>
          <p:nvPr/>
        </p:nvSpPr>
        <p:spPr>
          <a:xfrm>
            <a:off x="6096000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1027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72F0C-CEC9-4A8C-85AF-3EB24790A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314"/>
            <a:ext cx="12192000" cy="69233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8DE046-DBA6-496D-AE0F-E55E78249BC5}"/>
              </a:ext>
            </a:extLst>
          </p:cNvPr>
          <p:cNvSpPr txBox="1"/>
          <p:nvPr/>
        </p:nvSpPr>
        <p:spPr>
          <a:xfrm>
            <a:off x="1636295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Ruth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495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22Naomi said to Ruth her daughter-in-law, “It is good, my daughter, that you go out with his maidens, and that they not meet you in any other field.”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4E7AC9-6F60-09B7-0AA8-19919365C85D}"/>
              </a:ext>
            </a:extLst>
          </p:cNvPr>
          <p:cNvSpPr txBox="1"/>
          <p:nvPr/>
        </p:nvSpPr>
        <p:spPr>
          <a:xfrm>
            <a:off x="6096000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1066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87B5D7-2005-4316-8B1E-95BAE2F64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333" y="-363289"/>
            <a:ext cx="12361333" cy="7221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9532F2-735C-4C24-AF99-37DCD8473811}"/>
              </a:ext>
            </a:extLst>
          </p:cNvPr>
          <p:cNvSpPr txBox="1"/>
          <p:nvPr/>
        </p:nvSpPr>
        <p:spPr>
          <a:xfrm>
            <a:off x="1636295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Ruth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56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23So she stayed close to the maidens of Boaz, to glean to the end of barley harvest and of wheat harvest; and she lived with her mother-in-law.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50EEE8-A765-8C53-C611-5C35AEBA2957}"/>
              </a:ext>
            </a:extLst>
          </p:cNvPr>
          <p:cNvSpPr txBox="1"/>
          <p:nvPr/>
        </p:nvSpPr>
        <p:spPr>
          <a:xfrm>
            <a:off x="6096000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8369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FA93A-9919-4CD4-8E7D-BC7B82161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090" y="-133350"/>
            <a:ext cx="1252508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9912A8-67D8-4696-8BDC-26911FAEDD38}"/>
              </a:ext>
            </a:extLst>
          </p:cNvPr>
          <p:cNvSpPr txBox="1"/>
          <p:nvPr/>
        </p:nvSpPr>
        <p:spPr>
          <a:xfrm>
            <a:off x="1568670" y="2150533"/>
            <a:ext cx="5975129" cy="32596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Naomi advises Ruth – Ruth 2:17-23</a:t>
            </a:r>
          </a:p>
        </p:txBody>
      </p:sp>
    </p:spTree>
    <p:extLst>
      <p:ext uri="{BB962C8B-B14F-4D97-AF65-F5344CB8AC3E}">
        <p14:creationId xmlns:p14="http://schemas.microsoft.com/office/powerpoint/2010/main" val="3356637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E56441-A5BA-4CF1-AE2B-E491CDC06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9334"/>
            <a:ext cx="12192000" cy="8006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014AC8-3E58-4AED-A56D-64AAEB9D164B}"/>
              </a:ext>
            </a:extLst>
          </p:cNvPr>
          <p:cNvSpPr txBox="1"/>
          <p:nvPr/>
        </p:nvSpPr>
        <p:spPr>
          <a:xfrm>
            <a:off x="1636295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Ruth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966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3810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600" b="0" i="0" u="none" strike="noStrike" baseline="0" dirty="0">
                <a:latin typeface="TimesNewRomanPSMT"/>
              </a:rPr>
              <a:t>Naomi advises Ruth – Ruth 2:17-23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725A87-F42A-AD18-E22D-695D7E5E3F53}"/>
              </a:ext>
            </a:extLst>
          </p:cNvPr>
          <p:cNvSpPr txBox="1"/>
          <p:nvPr/>
        </p:nvSpPr>
        <p:spPr>
          <a:xfrm>
            <a:off x="6096000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222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FA93A-9919-4CD4-8E7D-BC7B82161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090" y="-133350"/>
            <a:ext cx="1252508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9912A8-67D8-4696-8BDC-26911FAEDD38}"/>
              </a:ext>
            </a:extLst>
          </p:cNvPr>
          <p:cNvSpPr txBox="1"/>
          <p:nvPr/>
        </p:nvSpPr>
        <p:spPr>
          <a:xfrm>
            <a:off x="1568670" y="2150533"/>
            <a:ext cx="5975129" cy="32596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Naomi advises Ruth – Ruth 2:17-23</a:t>
            </a:r>
          </a:p>
        </p:txBody>
      </p:sp>
    </p:spTree>
    <p:extLst>
      <p:ext uri="{BB962C8B-B14F-4D97-AF65-F5344CB8AC3E}">
        <p14:creationId xmlns:p14="http://schemas.microsoft.com/office/powerpoint/2010/main" val="1931337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17So she gleaned in the field until evening; and she beat out that which she had gleaned, and it was about an ephah of barley.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5E881D-4D9E-885E-FFD2-168CFF0A627F}"/>
              </a:ext>
            </a:extLst>
          </p:cNvPr>
          <p:cNvSpPr txBox="1"/>
          <p:nvPr/>
        </p:nvSpPr>
        <p:spPr>
          <a:xfrm>
            <a:off x="6096000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1892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51E78-6153-4501-A06A-45BC3C0B4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00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B070DA-A14D-4B39-9256-BED63D6E3913}"/>
              </a:ext>
            </a:extLst>
          </p:cNvPr>
          <p:cNvSpPr txBox="1"/>
          <p:nvPr/>
        </p:nvSpPr>
        <p:spPr>
          <a:xfrm>
            <a:off x="1636295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Ruth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41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18She took it up, and went into the city. Then her mother-in-law saw what she had gleaned; and she brought out and gave to her that which she had left after she had enough.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8981B6-11D1-7057-7E3E-8955914ADD04}"/>
              </a:ext>
            </a:extLst>
          </p:cNvPr>
          <p:cNvSpPr txBox="1"/>
          <p:nvPr/>
        </p:nvSpPr>
        <p:spPr>
          <a:xfrm>
            <a:off x="6096000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4780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78A3B-9FB1-4699-9C68-4954B46A4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021" y="-1223519"/>
            <a:ext cx="13036020" cy="8081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0FA5D7-3176-4FEC-95CB-3409B82308EC}"/>
              </a:ext>
            </a:extLst>
          </p:cNvPr>
          <p:cNvSpPr txBox="1"/>
          <p:nvPr/>
        </p:nvSpPr>
        <p:spPr>
          <a:xfrm>
            <a:off x="1636295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Ruth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517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19Her mother-in-law said to her, “Where have you gleaned today? Where have you worked? Blessed be he who noticed you.”</a:t>
            </a:r>
            <a:endParaRPr lang="en-ZA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D30A0E-BA82-739E-F0D7-D64C744FA789}"/>
              </a:ext>
            </a:extLst>
          </p:cNvPr>
          <p:cNvSpPr txBox="1"/>
          <p:nvPr/>
        </p:nvSpPr>
        <p:spPr>
          <a:xfrm>
            <a:off x="6096000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2723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438</Words>
  <Application>Microsoft Office PowerPoint</Application>
  <PresentationFormat>Widescreen</PresentationFormat>
  <Paragraphs>42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14-4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Jessica Lloyd-Jones</cp:lastModifiedBy>
  <cp:revision>15</cp:revision>
  <dcterms:created xsi:type="dcterms:W3CDTF">2021-07-20T09:23:46Z</dcterms:created>
  <dcterms:modified xsi:type="dcterms:W3CDTF">2023-01-24T10:03:41Z</dcterms:modified>
</cp:coreProperties>
</file>