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350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884" autoAdjust="0"/>
  </p:normalViewPr>
  <p:slideViewPr>
    <p:cSldViewPr snapToGrid="0">
      <p:cViewPr>
        <p:scale>
          <a:sx n="75" d="100"/>
          <a:sy n="75" d="100"/>
        </p:scale>
        <p:origin x="3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14 </a:t>
            </a:r>
            <a:r>
              <a:rPr lang="en-IN" sz="1200" b="1" i="0" u="none" strike="noStrike" baseline="0" dirty="0">
                <a:latin typeface="TimesNewRomanPS-BoldMT"/>
              </a:rPr>
              <a:t>Ruth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Naomi’s son’s die - Ruth 1:1-5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Ruth stays with Naomi – Ruth 1:6-22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Ruth gleaning in the field of Boaz – Ruth 2:1-16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Naomi advises Ruth – Ruth 2:17-23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Ruth goes to Boaz – Ruth 3:1-18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Boaz arranges marriage with Ruth – Ruth 4:1-12 (Left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Naomi receives her grandson – Ruth 4:13-22 (Center)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06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14-7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C5EB-7063-4EFF-9206-9F831A363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150A7-E1A5-4164-8EFF-80DE035DC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72532"/>
            <a:ext cx="12191999" cy="7930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387DC5-D947-4D6D-9A18-4E8E985AE156}"/>
              </a:ext>
            </a:extLst>
          </p:cNvPr>
          <p:cNvSpPr txBox="1"/>
          <p:nvPr/>
        </p:nvSpPr>
        <p:spPr>
          <a:xfrm>
            <a:off x="-687180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Ruth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4:15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3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16Naomi took the child, laid him in her bosom, and became nurse to him.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ACCE1-0EA2-93B3-E25F-57BE8C1AA2B1}"/>
              </a:ext>
            </a:extLst>
          </p:cNvPr>
          <p:cNvSpPr txBox="1"/>
          <p:nvPr/>
        </p:nvSpPr>
        <p:spPr>
          <a:xfrm>
            <a:off x="6096000" y="29989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56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AF997-183D-4DE7-B05E-47848968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250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1042F-53DD-4B2E-8821-BC6A00AF5257}"/>
              </a:ext>
            </a:extLst>
          </p:cNvPr>
          <p:cNvSpPr txBox="1"/>
          <p:nvPr/>
        </p:nvSpPr>
        <p:spPr>
          <a:xfrm>
            <a:off x="-687180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Ruth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4:16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3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 17The women, her neighbors, gave him a name, saying, “A son is born to Naomi”. They named him Obed. He is the father of Jesse, the father of David.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EB3C4-2D5F-97DF-AA11-6149FFFD5A40}"/>
              </a:ext>
            </a:extLst>
          </p:cNvPr>
          <p:cNvSpPr txBox="1"/>
          <p:nvPr/>
        </p:nvSpPr>
        <p:spPr>
          <a:xfrm>
            <a:off x="6096000" y="29989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623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68CEA-A27F-4FE3-88C0-20F672D0C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6186"/>
            <a:ext cx="12476480" cy="7199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367A05-CE43-4F97-8AA0-2D29E5AC13DC}"/>
              </a:ext>
            </a:extLst>
          </p:cNvPr>
          <p:cNvSpPr txBox="1"/>
          <p:nvPr/>
        </p:nvSpPr>
        <p:spPr>
          <a:xfrm>
            <a:off x="-687180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Ruth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4:17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6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629A6-22EF-420D-8711-9BFD0316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78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778FE8-46B1-4C0C-AEE5-5297C1C996CA}"/>
              </a:ext>
            </a:extLst>
          </p:cNvPr>
          <p:cNvSpPr txBox="1"/>
          <p:nvPr/>
        </p:nvSpPr>
        <p:spPr>
          <a:xfrm>
            <a:off x="558819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Naomi receives her grandson – Ruth 4:13-22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2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600" b="0" i="0" u="none" strike="noStrike" baseline="0" dirty="0">
                <a:latin typeface="TimesNewRomanPSMT"/>
              </a:rPr>
              <a:t>Naomi receives her grandson – Ruth 4:13-22</a:t>
            </a:r>
            <a:endParaRPr lang="en-IN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51E060-55A2-EE0D-F57D-C433761D7D5C}"/>
              </a:ext>
            </a:extLst>
          </p:cNvPr>
          <p:cNvSpPr txBox="1"/>
          <p:nvPr/>
        </p:nvSpPr>
        <p:spPr>
          <a:xfrm>
            <a:off x="6096000" y="29989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22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629A6-22EF-420D-8711-9BFD0316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78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778FE8-46B1-4C0C-AEE5-5297C1C996CA}"/>
              </a:ext>
            </a:extLst>
          </p:cNvPr>
          <p:cNvSpPr txBox="1"/>
          <p:nvPr/>
        </p:nvSpPr>
        <p:spPr>
          <a:xfrm>
            <a:off x="558819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Naomi receives her grandson – Ruth 4:13-22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3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13So Boaz took Ruth and she became his wife; and he went in to her, and Yahweh enabled her to conceive, and she bore a son.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F38B8E-E1C6-014B-8AA0-ABDC318132DC}"/>
              </a:ext>
            </a:extLst>
          </p:cNvPr>
          <p:cNvSpPr txBox="1"/>
          <p:nvPr/>
        </p:nvSpPr>
        <p:spPr>
          <a:xfrm>
            <a:off x="6096000" y="29989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89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80092-06F5-4259-80DC-550F5D7B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35530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656AC-97C7-4475-A96F-F4AE7DD82F5A}"/>
              </a:ext>
            </a:extLst>
          </p:cNvPr>
          <p:cNvSpPr txBox="1"/>
          <p:nvPr/>
        </p:nvSpPr>
        <p:spPr>
          <a:xfrm>
            <a:off x="-687180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Ruth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4:13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4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14The women said to Naomi, “Blessed be Yahweh, who has not left you today without a near kinsman. Let his name be famous in Israel. 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476C2-C39B-FDBB-5ED7-38EA7F7CF7E3}"/>
              </a:ext>
            </a:extLst>
          </p:cNvPr>
          <p:cNvSpPr txBox="1"/>
          <p:nvPr/>
        </p:nvSpPr>
        <p:spPr>
          <a:xfrm>
            <a:off x="6096000" y="29989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78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E01AC-5976-48FD-AEEC-2D2B8819A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458"/>
            <a:ext cx="12192000" cy="741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C4B806-C08C-48CF-BD29-F93F7489CA0C}"/>
              </a:ext>
            </a:extLst>
          </p:cNvPr>
          <p:cNvSpPr txBox="1"/>
          <p:nvPr/>
        </p:nvSpPr>
        <p:spPr>
          <a:xfrm>
            <a:off x="-687180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Ruth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4:14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1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15He shall be to you a restorer of life and sustain you in your old age; for your daughter-in-law, who loves you, who is better to you than seven sons, has given birth to him.” 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15012-0894-0454-31C4-52A2A9A54C06}"/>
              </a:ext>
            </a:extLst>
          </p:cNvPr>
          <p:cNvSpPr txBox="1"/>
          <p:nvPr/>
        </p:nvSpPr>
        <p:spPr>
          <a:xfrm>
            <a:off x="6096000" y="29989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272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332</Words>
  <Application>Microsoft Office PowerPoint</Application>
  <PresentationFormat>Widescreen</PresentationFormat>
  <Paragraphs>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14-7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Jessica Lloyd-Jones</cp:lastModifiedBy>
  <cp:revision>14</cp:revision>
  <dcterms:created xsi:type="dcterms:W3CDTF">2021-07-20T09:23:46Z</dcterms:created>
  <dcterms:modified xsi:type="dcterms:W3CDTF">2023-01-24T10:24:46Z</dcterms:modified>
</cp:coreProperties>
</file>