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85" r:id="rId3"/>
    <p:sldId id="268" r:id="rId4"/>
    <p:sldId id="303" r:id="rId5"/>
    <p:sldId id="257" r:id="rId6"/>
    <p:sldId id="286" r:id="rId7"/>
    <p:sldId id="258" r:id="rId8"/>
    <p:sldId id="287" r:id="rId9"/>
    <p:sldId id="267" r:id="rId10"/>
    <p:sldId id="288" r:id="rId11"/>
    <p:sldId id="269" r:id="rId12"/>
    <p:sldId id="289" r:id="rId13"/>
    <p:sldId id="270" r:id="rId14"/>
    <p:sldId id="290" r:id="rId15"/>
    <p:sldId id="271" r:id="rId16"/>
    <p:sldId id="291" r:id="rId17"/>
    <p:sldId id="272" r:id="rId18"/>
    <p:sldId id="292" r:id="rId19"/>
    <p:sldId id="274" r:id="rId20"/>
    <p:sldId id="293" r:id="rId21"/>
    <p:sldId id="273" r:id="rId22"/>
    <p:sldId id="294" r:id="rId23"/>
    <p:sldId id="284" r:id="rId24"/>
    <p:sldId id="295" r:id="rId25"/>
    <p:sldId id="275" r:id="rId26"/>
    <p:sldId id="296" r:id="rId27"/>
    <p:sldId id="281" r:id="rId28"/>
    <p:sldId id="297" r:id="rId29"/>
    <p:sldId id="276" r:id="rId30"/>
    <p:sldId id="298" r:id="rId31"/>
    <p:sldId id="277" r:id="rId32"/>
    <p:sldId id="299" r:id="rId33"/>
    <p:sldId id="278" r:id="rId34"/>
    <p:sldId id="300" r:id="rId35"/>
    <p:sldId id="279" r:id="rId36"/>
    <p:sldId id="301" r:id="rId37"/>
    <p:sldId id="280" r:id="rId38"/>
    <p:sldId id="302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4416" autoAdjust="0"/>
  </p:normalViewPr>
  <p:slideViewPr>
    <p:cSldViewPr snapToGrid="0">
      <p:cViewPr varScale="1">
        <p:scale>
          <a:sx n="69" d="100"/>
          <a:sy n="69" d="100"/>
        </p:scale>
        <p:origin x="1234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40C3092F-B423-4532-89B4-DA72592E6DED}"/>
    <pc:docChg chg="modSld">
      <pc:chgData name="Alfred Smith" userId="3c60a3631c0db8ad" providerId="LiveId" clId="{40C3092F-B423-4532-89B4-DA72592E6DED}" dt="2023-09-12T12:14:12.750" v="1" actId="20577"/>
      <pc:docMkLst>
        <pc:docMk/>
      </pc:docMkLst>
      <pc:sldChg chg="modSp mod">
        <pc:chgData name="Alfred Smith" userId="3c60a3631c0db8ad" providerId="LiveId" clId="{40C3092F-B423-4532-89B4-DA72592E6DED}" dt="2023-09-12T12:14:12.750" v="1" actId="20577"/>
        <pc:sldMkLst>
          <pc:docMk/>
          <pc:sldMk cId="1972721976" sldId="268"/>
        </pc:sldMkLst>
        <pc:spChg chg="mod">
          <ac:chgData name="Alfred Smith" userId="3c60a3631c0db8ad" providerId="LiveId" clId="{40C3092F-B423-4532-89B4-DA72592E6DED}" dt="2023-09-12T12:14:12.750" v="1" actId="20577"/>
          <ac:spMkLst>
            <pc:docMk/>
            <pc:sldMk cId="1972721976" sldId="268"/>
            <ac:spMk id="3" creationId="{062C4388-14E4-4F13-B6C6-5C7212F5D5DD}"/>
          </ac:spMkLst>
        </pc:spChg>
      </pc:sldChg>
    </pc:docChg>
  </pc:docChgLst>
  <pc:docChgLst>
    <pc:chgData name="Alfred Smith" userId="3c60a3631c0db8ad" providerId="LiveId" clId="{B17FF0DC-F878-49DB-BD2E-90F52AD998B7}"/>
    <pc:docChg chg="custSel modSld">
      <pc:chgData name="Alfred Smith" userId="3c60a3631c0db8ad" providerId="LiveId" clId="{B17FF0DC-F878-49DB-BD2E-90F52AD998B7}" dt="2023-01-20T13:39:39.376" v="63"/>
      <pc:docMkLst>
        <pc:docMk/>
      </pc:docMkLst>
      <pc:sldChg chg="delSp modTransition modAnim">
        <pc:chgData name="Alfred Smith" userId="3c60a3631c0db8ad" providerId="LiveId" clId="{B17FF0DC-F878-49DB-BD2E-90F52AD998B7}" dt="2023-01-20T13:38:40.019" v="27"/>
        <pc:sldMkLst>
          <pc:docMk/>
          <pc:sldMk cId="2465616548" sldId="256"/>
        </pc:sldMkLst>
        <pc:picChg chg="del">
          <ac:chgData name="Alfred Smith" userId="3c60a3631c0db8ad" providerId="LiveId" clId="{B17FF0DC-F878-49DB-BD2E-90F52AD998B7}" dt="2023-01-20T13:38:40.019" v="27"/>
          <ac:picMkLst>
            <pc:docMk/>
            <pc:sldMk cId="2465616548" sldId="256"/>
            <ac:picMk id="4" creationId="{4F0C0FBD-79BF-4D94-9283-C20CF2F56F6F}"/>
          </ac:picMkLst>
        </pc:picChg>
      </pc:sldChg>
      <pc:sldChg chg="addSp delSp modSp mod modTransition modAnim">
        <pc:chgData name="Alfred Smith" userId="3c60a3631c0db8ad" providerId="LiveId" clId="{B17FF0DC-F878-49DB-BD2E-90F52AD998B7}" dt="2023-01-20T13:39:18.971" v="47"/>
        <pc:sldMkLst>
          <pc:docMk/>
          <pc:sldMk cId="2911333708" sldId="257"/>
        </pc:sldMkLst>
        <pc:spChg chg="del">
          <ac:chgData name="Alfred Smith" userId="3c60a3631c0db8ad" providerId="LiveId" clId="{B17FF0DC-F878-49DB-BD2E-90F52AD998B7}" dt="2023-01-20T13:39:06.886" v="44" actId="478"/>
          <ac:spMkLst>
            <pc:docMk/>
            <pc:sldMk cId="2911333708" sldId="257"/>
            <ac:spMk id="4" creationId="{48C687F6-C776-42CE-995B-C97E05881532}"/>
          </ac:spMkLst>
        </pc:spChg>
        <pc:spChg chg="add mod">
          <ac:chgData name="Alfred Smith" userId="3c60a3631c0db8ad" providerId="LiveId" clId="{B17FF0DC-F878-49DB-BD2E-90F52AD998B7}" dt="2023-01-20T13:39:06.886" v="44" actId="478"/>
          <ac:spMkLst>
            <pc:docMk/>
            <pc:sldMk cId="2911333708" sldId="257"/>
            <ac:spMk id="6" creationId="{790E57CC-90F9-0211-40AC-C04BE56F5E3A}"/>
          </ac:spMkLst>
        </pc:spChg>
        <pc:spChg chg="add mod">
          <ac:chgData name="Alfred Smith" userId="3c60a3631c0db8ad" providerId="LiveId" clId="{B17FF0DC-F878-49DB-BD2E-90F52AD998B7}" dt="2023-01-20T13:39:18.971" v="47"/>
          <ac:spMkLst>
            <pc:docMk/>
            <pc:sldMk cId="2911333708" sldId="257"/>
            <ac:spMk id="7" creationId="{D1C8123C-16D4-BD56-C6A3-431524FB068D}"/>
          </ac:spMkLst>
        </pc:spChg>
        <pc:picChg chg="del">
          <ac:chgData name="Alfred Smith" userId="3c60a3631c0db8ad" providerId="LiveId" clId="{B17FF0DC-F878-49DB-BD2E-90F52AD998B7}" dt="2023-01-20T13:38:40.019" v="27"/>
          <ac:picMkLst>
            <pc:docMk/>
            <pc:sldMk cId="2911333708" sldId="257"/>
            <ac:picMk id="2" creationId="{6C01CB71-644A-4C59-A6C6-90B624AA8E44}"/>
          </ac:picMkLst>
        </pc:picChg>
      </pc:sldChg>
      <pc:sldChg chg="addSp delSp modSp mod modTransition modAnim">
        <pc:chgData name="Alfred Smith" userId="3c60a3631c0db8ad" providerId="LiveId" clId="{B17FF0DC-F878-49DB-BD2E-90F52AD998B7}" dt="2023-01-20T13:39:20.448" v="48"/>
        <pc:sldMkLst>
          <pc:docMk/>
          <pc:sldMk cId="2920012001" sldId="258"/>
        </pc:sldMkLst>
        <pc:spChg chg="del">
          <ac:chgData name="Alfred Smith" userId="3c60a3631c0db8ad" providerId="LiveId" clId="{B17FF0DC-F878-49DB-BD2E-90F52AD998B7}" dt="2023-01-20T13:39:05.001" v="43" actId="478"/>
          <ac:spMkLst>
            <pc:docMk/>
            <pc:sldMk cId="2920012001" sldId="258"/>
            <ac:spMk id="4" creationId="{48C687F6-C776-42CE-995B-C97E05881532}"/>
          </ac:spMkLst>
        </pc:spChg>
        <pc:spChg chg="add mod">
          <ac:chgData name="Alfred Smith" userId="3c60a3631c0db8ad" providerId="LiveId" clId="{B17FF0DC-F878-49DB-BD2E-90F52AD998B7}" dt="2023-01-20T13:39:05.001" v="43" actId="478"/>
          <ac:spMkLst>
            <pc:docMk/>
            <pc:sldMk cId="2920012001" sldId="258"/>
            <ac:spMk id="6" creationId="{732D0514-54CD-9002-A934-AA49F44E67FB}"/>
          </ac:spMkLst>
        </pc:spChg>
        <pc:spChg chg="add mod">
          <ac:chgData name="Alfred Smith" userId="3c60a3631c0db8ad" providerId="LiveId" clId="{B17FF0DC-F878-49DB-BD2E-90F52AD998B7}" dt="2023-01-20T13:39:20.448" v="48"/>
          <ac:spMkLst>
            <pc:docMk/>
            <pc:sldMk cId="2920012001" sldId="258"/>
            <ac:spMk id="7" creationId="{5C1F792B-885B-995B-0D73-5BB9F134A771}"/>
          </ac:spMkLst>
        </pc:spChg>
        <pc:picChg chg="del">
          <ac:chgData name="Alfred Smith" userId="3c60a3631c0db8ad" providerId="LiveId" clId="{B17FF0DC-F878-49DB-BD2E-90F52AD998B7}" dt="2023-01-20T13:38:40.019" v="27"/>
          <ac:picMkLst>
            <pc:docMk/>
            <pc:sldMk cId="2920012001" sldId="258"/>
            <ac:picMk id="5" creationId="{F7A1C4DB-DB6D-4737-BB60-9C0BB204FB72}"/>
          </ac:picMkLst>
        </pc:picChg>
      </pc:sldChg>
      <pc:sldChg chg="addSp delSp modSp mod modTransition modAnim">
        <pc:chgData name="Alfred Smith" userId="3c60a3631c0db8ad" providerId="LiveId" clId="{B17FF0DC-F878-49DB-BD2E-90F52AD998B7}" dt="2023-01-20T13:39:21.881" v="49"/>
        <pc:sldMkLst>
          <pc:docMk/>
          <pc:sldMk cId="3977508791" sldId="267"/>
        </pc:sldMkLst>
        <pc:spChg chg="del">
          <ac:chgData name="Alfred Smith" userId="3c60a3631c0db8ad" providerId="LiveId" clId="{B17FF0DC-F878-49DB-BD2E-90F52AD998B7}" dt="2023-01-20T13:39:03.575" v="42" actId="478"/>
          <ac:spMkLst>
            <pc:docMk/>
            <pc:sldMk cId="3977508791" sldId="267"/>
            <ac:spMk id="4" creationId="{48C687F6-C776-42CE-995B-C97E05881532}"/>
          </ac:spMkLst>
        </pc:spChg>
        <pc:spChg chg="add mod">
          <ac:chgData name="Alfred Smith" userId="3c60a3631c0db8ad" providerId="LiveId" clId="{B17FF0DC-F878-49DB-BD2E-90F52AD998B7}" dt="2023-01-20T13:39:03.575" v="42" actId="478"/>
          <ac:spMkLst>
            <pc:docMk/>
            <pc:sldMk cId="3977508791" sldId="267"/>
            <ac:spMk id="6" creationId="{1707094F-D167-E691-48E4-30E61AE87FE3}"/>
          </ac:spMkLst>
        </pc:spChg>
        <pc:spChg chg="add mod">
          <ac:chgData name="Alfred Smith" userId="3c60a3631c0db8ad" providerId="LiveId" clId="{B17FF0DC-F878-49DB-BD2E-90F52AD998B7}" dt="2023-01-20T13:39:21.881" v="49"/>
          <ac:spMkLst>
            <pc:docMk/>
            <pc:sldMk cId="3977508791" sldId="267"/>
            <ac:spMk id="7" creationId="{3A807764-5784-564A-BB5F-B690948DF703}"/>
          </ac:spMkLst>
        </pc:spChg>
        <pc:picChg chg="del">
          <ac:chgData name="Alfred Smith" userId="3c60a3631c0db8ad" providerId="LiveId" clId="{B17FF0DC-F878-49DB-BD2E-90F52AD998B7}" dt="2023-01-20T13:38:40.019" v="27"/>
          <ac:picMkLst>
            <pc:docMk/>
            <pc:sldMk cId="3977508791" sldId="267"/>
            <ac:picMk id="2" creationId="{75981DA9-2C36-4894-A575-A3C57D606CDE}"/>
          </ac:picMkLst>
        </pc:picChg>
      </pc:sldChg>
      <pc:sldChg chg="addSp delSp modSp mod modTransition modAnim">
        <pc:chgData name="Alfred Smith" userId="3c60a3631c0db8ad" providerId="LiveId" clId="{B17FF0DC-F878-49DB-BD2E-90F52AD998B7}" dt="2023-01-20T13:39:16.717" v="46"/>
        <pc:sldMkLst>
          <pc:docMk/>
          <pc:sldMk cId="1972721976" sldId="268"/>
        </pc:sldMkLst>
        <pc:spChg chg="del">
          <ac:chgData name="Alfred Smith" userId="3c60a3631c0db8ad" providerId="LiveId" clId="{B17FF0DC-F878-49DB-BD2E-90F52AD998B7}" dt="2023-01-20T13:39:08.733" v="45" actId="478"/>
          <ac:spMkLst>
            <pc:docMk/>
            <pc:sldMk cId="1972721976" sldId="268"/>
            <ac:spMk id="4" creationId="{48C687F6-C776-42CE-995B-C97E05881532}"/>
          </ac:spMkLst>
        </pc:spChg>
        <pc:spChg chg="add mod">
          <ac:chgData name="Alfred Smith" userId="3c60a3631c0db8ad" providerId="LiveId" clId="{B17FF0DC-F878-49DB-BD2E-90F52AD998B7}" dt="2023-01-20T13:39:08.733" v="45" actId="478"/>
          <ac:spMkLst>
            <pc:docMk/>
            <pc:sldMk cId="1972721976" sldId="268"/>
            <ac:spMk id="5" creationId="{EE01F048-6C8C-0483-5DF6-67E39DD9C16E}"/>
          </ac:spMkLst>
        </pc:spChg>
        <pc:spChg chg="add mod">
          <ac:chgData name="Alfred Smith" userId="3c60a3631c0db8ad" providerId="LiveId" clId="{B17FF0DC-F878-49DB-BD2E-90F52AD998B7}" dt="2023-01-20T13:39:16.717" v="46"/>
          <ac:spMkLst>
            <pc:docMk/>
            <pc:sldMk cId="1972721976" sldId="268"/>
            <ac:spMk id="6" creationId="{C7332E17-FAAD-F1DE-D5C4-742D0374CD67}"/>
          </ac:spMkLst>
        </pc:spChg>
        <pc:picChg chg="del">
          <ac:chgData name="Alfred Smith" userId="3c60a3631c0db8ad" providerId="LiveId" clId="{B17FF0DC-F878-49DB-BD2E-90F52AD998B7}" dt="2023-01-20T13:38:40.019" v="27"/>
          <ac:picMkLst>
            <pc:docMk/>
            <pc:sldMk cId="1972721976" sldId="268"/>
            <ac:picMk id="9" creationId="{BB8C7E69-29E9-4198-977A-EC87D9C99E76}"/>
          </ac:picMkLst>
        </pc:picChg>
      </pc:sldChg>
      <pc:sldChg chg="addSp delSp modSp mod modTransition modAnim">
        <pc:chgData name="Alfred Smith" userId="3c60a3631c0db8ad" providerId="LiveId" clId="{B17FF0DC-F878-49DB-BD2E-90F52AD998B7}" dt="2023-01-20T13:39:23.154" v="50"/>
        <pc:sldMkLst>
          <pc:docMk/>
          <pc:sldMk cId="4222996764" sldId="269"/>
        </pc:sldMkLst>
        <pc:spChg chg="del">
          <ac:chgData name="Alfred Smith" userId="3c60a3631c0db8ad" providerId="LiveId" clId="{B17FF0DC-F878-49DB-BD2E-90F52AD998B7}" dt="2023-01-20T13:39:02.162" v="41" actId="478"/>
          <ac:spMkLst>
            <pc:docMk/>
            <pc:sldMk cId="4222996764" sldId="269"/>
            <ac:spMk id="4" creationId="{48C687F6-C776-42CE-995B-C97E05881532}"/>
          </ac:spMkLst>
        </pc:spChg>
        <pc:spChg chg="add mod">
          <ac:chgData name="Alfred Smith" userId="3c60a3631c0db8ad" providerId="LiveId" clId="{B17FF0DC-F878-49DB-BD2E-90F52AD998B7}" dt="2023-01-20T13:39:02.162" v="41" actId="478"/>
          <ac:spMkLst>
            <pc:docMk/>
            <pc:sldMk cId="4222996764" sldId="269"/>
            <ac:spMk id="5" creationId="{B5D9AC81-105D-A207-6F7F-A9B43262D8E8}"/>
          </ac:spMkLst>
        </pc:spChg>
        <pc:spChg chg="add mod">
          <ac:chgData name="Alfred Smith" userId="3c60a3631c0db8ad" providerId="LiveId" clId="{B17FF0DC-F878-49DB-BD2E-90F52AD998B7}" dt="2023-01-20T13:39:23.154" v="50"/>
          <ac:spMkLst>
            <pc:docMk/>
            <pc:sldMk cId="4222996764" sldId="269"/>
            <ac:spMk id="6" creationId="{FF1D4513-DDC2-C536-7C0F-979A9E7B27D4}"/>
          </ac:spMkLst>
        </pc:spChg>
        <pc:picChg chg="del">
          <ac:chgData name="Alfred Smith" userId="3c60a3631c0db8ad" providerId="LiveId" clId="{B17FF0DC-F878-49DB-BD2E-90F52AD998B7}" dt="2023-01-20T13:38:40.019" v="27"/>
          <ac:picMkLst>
            <pc:docMk/>
            <pc:sldMk cId="4222996764" sldId="269"/>
            <ac:picMk id="12" creationId="{6F3EC6E2-D168-4557-95FA-8437E72EBEAB}"/>
          </ac:picMkLst>
        </pc:picChg>
      </pc:sldChg>
      <pc:sldChg chg="addSp delSp modSp mod modTransition modAnim">
        <pc:chgData name="Alfred Smith" userId="3c60a3631c0db8ad" providerId="LiveId" clId="{B17FF0DC-F878-49DB-BD2E-90F52AD998B7}" dt="2023-01-20T13:39:24.329" v="51"/>
        <pc:sldMkLst>
          <pc:docMk/>
          <pc:sldMk cId="2512501552" sldId="270"/>
        </pc:sldMkLst>
        <pc:spChg chg="del">
          <ac:chgData name="Alfred Smith" userId="3c60a3631c0db8ad" providerId="LiveId" clId="{B17FF0DC-F878-49DB-BD2E-90F52AD998B7}" dt="2023-01-20T13:39:00.794" v="40" actId="478"/>
          <ac:spMkLst>
            <pc:docMk/>
            <pc:sldMk cId="2512501552" sldId="270"/>
            <ac:spMk id="4" creationId="{48C687F6-C776-42CE-995B-C97E05881532}"/>
          </ac:spMkLst>
        </pc:spChg>
        <pc:spChg chg="add mod">
          <ac:chgData name="Alfred Smith" userId="3c60a3631c0db8ad" providerId="LiveId" clId="{B17FF0DC-F878-49DB-BD2E-90F52AD998B7}" dt="2023-01-20T13:39:00.794" v="40" actId="478"/>
          <ac:spMkLst>
            <pc:docMk/>
            <pc:sldMk cId="2512501552" sldId="270"/>
            <ac:spMk id="5" creationId="{18EC54E7-9E6F-E1B9-E75C-1FD1F3F94C24}"/>
          </ac:spMkLst>
        </pc:spChg>
        <pc:spChg chg="add mod">
          <ac:chgData name="Alfred Smith" userId="3c60a3631c0db8ad" providerId="LiveId" clId="{B17FF0DC-F878-49DB-BD2E-90F52AD998B7}" dt="2023-01-20T13:39:24.329" v="51"/>
          <ac:spMkLst>
            <pc:docMk/>
            <pc:sldMk cId="2512501552" sldId="270"/>
            <ac:spMk id="6" creationId="{4E580F11-D8F6-4867-722C-5C1A7D7566BC}"/>
          </ac:spMkLst>
        </pc:spChg>
        <pc:picChg chg="del">
          <ac:chgData name="Alfred Smith" userId="3c60a3631c0db8ad" providerId="LiveId" clId="{B17FF0DC-F878-49DB-BD2E-90F52AD998B7}" dt="2023-01-20T13:38:40.019" v="27"/>
          <ac:picMkLst>
            <pc:docMk/>
            <pc:sldMk cId="2512501552" sldId="270"/>
            <ac:picMk id="7" creationId="{A15D37A0-EB5E-4275-BB37-BAABC1C2C5F9}"/>
          </ac:picMkLst>
        </pc:picChg>
      </pc:sldChg>
      <pc:sldChg chg="addSp delSp modSp mod modTransition modAnim">
        <pc:chgData name="Alfred Smith" userId="3c60a3631c0db8ad" providerId="LiveId" clId="{B17FF0DC-F878-49DB-BD2E-90F52AD998B7}" dt="2023-01-20T13:39:25.453" v="52"/>
        <pc:sldMkLst>
          <pc:docMk/>
          <pc:sldMk cId="1857647463" sldId="271"/>
        </pc:sldMkLst>
        <pc:spChg chg="del">
          <ac:chgData name="Alfred Smith" userId="3c60a3631c0db8ad" providerId="LiveId" clId="{B17FF0DC-F878-49DB-BD2E-90F52AD998B7}" dt="2023-01-20T13:38:59.456" v="39" actId="478"/>
          <ac:spMkLst>
            <pc:docMk/>
            <pc:sldMk cId="1857647463" sldId="271"/>
            <ac:spMk id="4" creationId="{48C687F6-C776-42CE-995B-C97E05881532}"/>
          </ac:spMkLst>
        </pc:spChg>
        <pc:spChg chg="add mod">
          <ac:chgData name="Alfred Smith" userId="3c60a3631c0db8ad" providerId="LiveId" clId="{B17FF0DC-F878-49DB-BD2E-90F52AD998B7}" dt="2023-01-20T13:38:59.456" v="39" actId="478"/>
          <ac:spMkLst>
            <pc:docMk/>
            <pc:sldMk cId="1857647463" sldId="271"/>
            <ac:spMk id="5" creationId="{E86A7F4C-30E8-8FC1-5860-35150DE40F1D}"/>
          </ac:spMkLst>
        </pc:spChg>
        <pc:spChg chg="add mod">
          <ac:chgData name="Alfred Smith" userId="3c60a3631c0db8ad" providerId="LiveId" clId="{B17FF0DC-F878-49DB-BD2E-90F52AD998B7}" dt="2023-01-20T13:39:25.453" v="52"/>
          <ac:spMkLst>
            <pc:docMk/>
            <pc:sldMk cId="1857647463" sldId="271"/>
            <ac:spMk id="6" creationId="{5107FA6B-17DD-A4EE-A45C-FEAABD08B0C0}"/>
          </ac:spMkLst>
        </pc:spChg>
        <pc:picChg chg="del">
          <ac:chgData name="Alfred Smith" userId="3c60a3631c0db8ad" providerId="LiveId" clId="{B17FF0DC-F878-49DB-BD2E-90F52AD998B7}" dt="2023-01-20T13:38:40.019" v="27"/>
          <ac:picMkLst>
            <pc:docMk/>
            <pc:sldMk cId="1857647463" sldId="271"/>
            <ac:picMk id="11" creationId="{0EE8DCF9-8AEF-46E9-BEE1-668435BE67EA}"/>
          </ac:picMkLst>
        </pc:picChg>
      </pc:sldChg>
      <pc:sldChg chg="addSp delSp modSp mod modTransition modAnim">
        <pc:chgData name="Alfred Smith" userId="3c60a3631c0db8ad" providerId="LiveId" clId="{B17FF0DC-F878-49DB-BD2E-90F52AD998B7}" dt="2023-01-20T13:39:26.586" v="53"/>
        <pc:sldMkLst>
          <pc:docMk/>
          <pc:sldMk cId="399599581" sldId="272"/>
        </pc:sldMkLst>
        <pc:spChg chg="del">
          <ac:chgData name="Alfred Smith" userId="3c60a3631c0db8ad" providerId="LiveId" clId="{B17FF0DC-F878-49DB-BD2E-90F52AD998B7}" dt="2023-01-20T13:38:58.129" v="38" actId="478"/>
          <ac:spMkLst>
            <pc:docMk/>
            <pc:sldMk cId="399599581" sldId="272"/>
            <ac:spMk id="4" creationId="{48C687F6-C776-42CE-995B-C97E05881532}"/>
          </ac:spMkLst>
        </pc:spChg>
        <pc:spChg chg="add mod">
          <ac:chgData name="Alfred Smith" userId="3c60a3631c0db8ad" providerId="LiveId" clId="{B17FF0DC-F878-49DB-BD2E-90F52AD998B7}" dt="2023-01-20T13:38:58.129" v="38" actId="478"/>
          <ac:spMkLst>
            <pc:docMk/>
            <pc:sldMk cId="399599581" sldId="272"/>
            <ac:spMk id="5" creationId="{03C8B558-EF94-FC32-9FCB-3B5930BD52DE}"/>
          </ac:spMkLst>
        </pc:spChg>
        <pc:spChg chg="add mod">
          <ac:chgData name="Alfred Smith" userId="3c60a3631c0db8ad" providerId="LiveId" clId="{B17FF0DC-F878-49DB-BD2E-90F52AD998B7}" dt="2023-01-20T13:39:26.586" v="53"/>
          <ac:spMkLst>
            <pc:docMk/>
            <pc:sldMk cId="399599581" sldId="272"/>
            <ac:spMk id="7" creationId="{13575DF7-F237-EC8D-B3E7-F7F18FE10649}"/>
          </ac:spMkLst>
        </pc:spChg>
        <pc:picChg chg="del">
          <ac:chgData name="Alfred Smith" userId="3c60a3631c0db8ad" providerId="LiveId" clId="{B17FF0DC-F878-49DB-BD2E-90F52AD998B7}" dt="2023-01-20T13:38:40.019" v="27"/>
          <ac:picMkLst>
            <pc:docMk/>
            <pc:sldMk cId="399599581" sldId="272"/>
            <ac:picMk id="6" creationId="{D9943D7E-BC59-40B1-8918-8673C722F8CB}"/>
          </ac:picMkLst>
        </pc:picChg>
      </pc:sldChg>
      <pc:sldChg chg="addSp delSp modSp mod modTransition modAnim">
        <pc:chgData name="Alfred Smith" userId="3c60a3631c0db8ad" providerId="LiveId" clId="{B17FF0DC-F878-49DB-BD2E-90F52AD998B7}" dt="2023-01-20T13:39:29.455" v="55"/>
        <pc:sldMkLst>
          <pc:docMk/>
          <pc:sldMk cId="2677101369" sldId="273"/>
        </pc:sldMkLst>
        <pc:spChg chg="del">
          <ac:chgData name="Alfred Smith" userId="3c60a3631c0db8ad" providerId="LiveId" clId="{B17FF0DC-F878-49DB-BD2E-90F52AD998B7}" dt="2023-01-20T13:38:55.450" v="36" actId="478"/>
          <ac:spMkLst>
            <pc:docMk/>
            <pc:sldMk cId="2677101369" sldId="273"/>
            <ac:spMk id="4" creationId="{48C687F6-C776-42CE-995B-C97E05881532}"/>
          </ac:spMkLst>
        </pc:spChg>
        <pc:spChg chg="add mod">
          <ac:chgData name="Alfred Smith" userId="3c60a3631c0db8ad" providerId="LiveId" clId="{B17FF0DC-F878-49DB-BD2E-90F52AD998B7}" dt="2023-01-20T13:38:55.450" v="36" actId="478"/>
          <ac:spMkLst>
            <pc:docMk/>
            <pc:sldMk cId="2677101369" sldId="273"/>
            <ac:spMk id="6" creationId="{53835D86-8BC7-499A-C039-E252CBE553E3}"/>
          </ac:spMkLst>
        </pc:spChg>
        <pc:spChg chg="add mod">
          <ac:chgData name="Alfred Smith" userId="3c60a3631c0db8ad" providerId="LiveId" clId="{B17FF0DC-F878-49DB-BD2E-90F52AD998B7}" dt="2023-01-20T13:39:29.455" v="55"/>
          <ac:spMkLst>
            <pc:docMk/>
            <pc:sldMk cId="2677101369" sldId="273"/>
            <ac:spMk id="7" creationId="{AC4F8EE8-AC56-CAB1-E5F7-5B15ED23BBBC}"/>
          </ac:spMkLst>
        </pc:spChg>
        <pc:picChg chg="del">
          <ac:chgData name="Alfred Smith" userId="3c60a3631c0db8ad" providerId="LiveId" clId="{B17FF0DC-F878-49DB-BD2E-90F52AD998B7}" dt="2023-01-20T13:38:40.019" v="27"/>
          <ac:picMkLst>
            <pc:docMk/>
            <pc:sldMk cId="2677101369" sldId="273"/>
            <ac:picMk id="2" creationId="{F182EE37-369B-402D-AA7C-BFCD5E060517}"/>
          </ac:picMkLst>
        </pc:picChg>
      </pc:sldChg>
      <pc:sldChg chg="addSp delSp modSp mod modTransition modAnim">
        <pc:chgData name="Alfred Smith" userId="3c60a3631c0db8ad" providerId="LiveId" clId="{B17FF0DC-F878-49DB-BD2E-90F52AD998B7}" dt="2023-01-20T13:39:28.259" v="54"/>
        <pc:sldMkLst>
          <pc:docMk/>
          <pc:sldMk cId="615364361" sldId="274"/>
        </pc:sldMkLst>
        <pc:spChg chg="del">
          <ac:chgData name="Alfred Smith" userId="3c60a3631c0db8ad" providerId="LiveId" clId="{B17FF0DC-F878-49DB-BD2E-90F52AD998B7}" dt="2023-01-20T13:38:56.818" v="37" actId="478"/>
          <ac:spMkLst>
            <pc:docMk/>
            <pc:sldMk cId="615364361" sldId="274"/>
            <ac:spMk id="4" creationId="{48C687F6-C776-42CE-995B-C97E05881532}"/>
          </ac:spMkLst>
        </pc:spChg>
        <pc:spChg chg="add mod">
          <ac:chgData name="Alfred Smith" userId="3c60a3631c0db8ad" providerId="LiveId" clId="{B17FF0DC-F878-49DB-BD2E-90F52AD998B7}" dt="2023-01-20T13:38:56.818" v="37" actId="478"/>
          <ac:spMkLst>
            <pc:docMk/>
            <pc:sldMk cId="615364361" sldId="274"/>
            <ac:spMk id="6" creationId="{126F4BE3-83FB-6DF6-6913-E09C6208BE18}"/>
          </ac:spMkLst>
        </pc:spChg>
        <pc:spChg chg="add mod">
          <ac:chgData name="Alfred Smith" userId="3c60a3631c0db8ad" providerId="LiveId" clId="{B17FF0DC-F878-49DB-BD2E-90F52AD998B7}" dt="2023-01-20T13:39:28.259" v="54"/>
          <ac:spMkLst>
            <pc:docMk/>
            <pc:sldMk cId="615364361" sldId="274"/>
            <ac:spMk id="7" creationId="{552A4A53-4657-B31F-0631-5FFE2A30C831}"/>
          </ac:spMkLst>
        </pc:spChg>
        <pc:picChg chg="del">
          <ac:chgData name="Alfred Smith" userId="3c60a3631c0db8ad" providerId="LiveId" clId="{B17FF0DC-F878-49DB-BD2E-90F52AD998B7}" dt="2023-01-20T13:38:40.019" v="27"/>
          <ac:picMkLst>
            <pc:docMk/>
            <pc:sldMk cId="615364361" sldId="274"/>
            <ac:picMk id="2" creationId="{9290739A-6631-4365-B5E6-E7D40824F4FD}"/>
          </ac:picMkLst>
        </pc:picChg>
      </pc:sldChg>
      <pc:sldChg chg="addSp delSp modSp mod modTransition modAnim">
        <pc:chgData name="Alfred Smith" userId="3c60a3631c0db8ad" providerId="LiveId" clId="{B17FF0DC-F878-49DB-BD2E-90F52AD998B7}" dt="2023-01-20T13:39:32.052" v="57"/>
        <pc:sldMkLst>
          <pc:docMk/>
          <pc:sldMk cId="237987760" sldId="275"/>
        </pc:sldMkLst>
        <pc:spChg chg="del">
          <ac:chgData name="Alfred Smith" userId="3c60a3631c0db8ad" providerId="LiveId" clId="{B17FF0DC-F878-49DB-BD2E-90F52AD998B7}" dt="2023-01-20T13:38:52.482" v="34" actId="478"/>
          <ac:spMkLst>
            <pc:docMk/>
            <pc:sldMk cId="237987760" sldId="275"/>
            <ac:spMk id="4" creationId="{48C687F6-C776-42CE-995B-C97E05881532}"/>
          </ac:spMkLst>
        </pc:spChg>
        <pc:spChg chg="add mod">
          <ac:chgData name="Alfred Smith" userId="3c60a3631c0db8ad" providerId="LiveId" clId="{B17FF0DC-F878-49DB-BD2E-90F52AD998B7}" dt="2023-01-20T13:38:52.482" v="34" actId="478"/>
          <ac:spMkLst>
            <pc:docMk/>
            <pc:sldMk cId="237987760" sldId="275"/>
            <ac:spMk id="6" creationId="{677A3BEC-0F39-D73D-96D3-B38A66A6B2DF}"/>
          </ac:spMkLst>
        </pc:spChg>
        <pc:spChg chg="add mod">
          <ac:chgData name="Alfred Smith" userId="3c60a3631c0db8ad" providerId="LiveId" clId="{B17FF0DC-F878-49DB-BD2E-90F52AD998B7}" dt="2023-01-20T13:39:32.052" v="57"/>
          <ac:spMkLst>
            <pc:docMk/>
            <pc:sldMk cId="237987760" sldId="275"/>
            <ac:spMk id="7" creationId="{0E775E9A-A131-9EA4-4781-32B37EA8D230}"/>
          </ac:spMkLst>
        </pc:spChg>
        <pc:picChg chg="del">
          <ac:chgData name="Alfred Smith" userId="3c60a3631c0db8ad" providerId="LiveId" clId="{B17FF0DC-F878-49DB-BD2E-90F52AD998B7}" dt="2023-01-20T13:38:40.019" v="27"/>
          <ac:picMkLst>
            <pc:docMk/>
            <pc:sldMk cId="237987760" sldId="275"/>
            <ac:picMk id="2" creationId="{95F0DF36-2B42-49C3-8033-E280D2AC39D3}"/>
          </ac:picMkLst>
        </pc:picChg>
      </pc:sldChg>
      <pc:sldChg chg="addSp delSp modSp mod modTransition modAnim">
        <pc:chgData name="Alfred Smith" userId="3c60a3631c0db8ad" providerId="LiveId" clId="{B17FF0DC-F878-49DB-BD2E-90F52AD998B7}" dt="2023-01-20T13:39:34.514" v="59"/>
        <pc:sldMkLst>
          <pc:docMk/>
          <pc:sldMk cId="3707192386" sldId="276"/>
        </pc:sldMkLst>
        <pc:spChg chg="del">
          <ac:chgData name="Alfred Smith" userId="3c60a3631c0db8ad" providerId="LiveId" clId="{B17FF0DC-F878-49DB-BD2E-90F52AD998B7}" dt="2023-01-20T13:38:49.637" v="32" actId="478"/>
          <ac:spMkLst>
            <pc:docMk/>
            <pc:sldMk cId="3707192386" sldId="276"/>
            <ac:spMk id="4" creationId="{48C687F6-C776-42CE-995B-C97E05881532}"/>
          </ac:spMkLst>
        </pc:spChg>
        <pc:spChg chg="add mod">
          <ac:chgData name="Alfred Smith" userId="3c60a3631c0db8ad" providerId="LiveId" clId="{B17FF0DC-F878-49DB-BD2E-90F52AD998B7}" dt="2023-01-20T13:38:49.637" v="32" actId="478"/>
          <ac:spMkLst>
            <pc:docMk/>
            <pc:sldMk cId="3707192386" sldId="276"/>
            <ac:spMk id="6" creationId="{72CF3427-E338-FB75-9684-0C856B12377C}"/>
          </ac:spMkLst>
        </pc:spChg>
        <pc:spChg chg="add mod">
          <ac:chgData name="Alfred Smith" userId="3c60a3631c0db8ad" providerId="LiveId" clId="{B17FF0DC-F878-49DB-BD2E-90F52AD998B7}" dt="2023-01-20T13:39:34.514" v="59"/>
          <ac:spMkLst>
            <pc:docMk/>
            <pc:sldMk cId="3707192386" sldId="276"/>
            <ac:spMk id="7" creationId="{6FFC75EF-E04B-59F5-30EE-E1AA8CA5FAED}"/>
          </ac:spMkLst>
        </pc:spChg>
        <pc:picChg chg="del">
          <ac:chgData name="Alfred Smith" userId="3c60a3631c0db8ad" providerId="LiveId" clId="{B17FF0DC-F878-49DB-BD2E-90F52AD998B7}" dt="2023-01-20T13:38:40.019" v="27"/>
          <ac:picMkLst>
            <pc:docMk/>
            <pc:sldMk cId="3707192386" sldId="276"/>
            <ac:picMk id="2" creationId="{52ECBCA5-DDE6-4CD8-8662-CCE76DE9EDF7}"/>
          </ac:picMkLst>
        </pc:picChg>
      </pc:sldChg>
      <pc:sldChg chg="addSp delSp modSp mod modTransition modAnim">
        <pc:chgData name="Alfred Smith" userId="3c60a3631c0db8ad" providerId="LiveId" clId="{B17FF0DC-F878-49DB-BD2E-90F52AD998B7}" dt="2023-01-20T13:39:35.735" v="60"/>
        <pc:sldMkLst>
          <pc:docMk/>
          <pc:sldMk cId="3799096813" sldId="277"/>
        </pc:sldMkLst>
        <pc:spChg chg="del">
          <ac:chgData name="Alfred Smith" userId="3c60a3631c0db8ad" providerId="LiveId" clId="{B17FF0DC-F878-49DB-BD2E-90F52AD998B7}" dt="2023-01-20T13:38:48.117" v="31" actId="478"/>
          <ac:spMkLst>
            <pc:docMk/>
            <pc:sldMk cId="3799096813" sldId="277"/>
            <ac:spMk id="4" creationId="{48C687F6-C776-42CE-995B-C97E05881532}"/>
          </ac:spMkLst>
        </pc:spChg>
        <pc:spChg chg="add mod">
          <ac:chgData name="Alfred Smith" userId="3c60a3631c0db8ad" providerId="LiveId" clId="{B17FF0DC-F878-49DB-BD2E-90F52AD998B7}" dt="2023-01-20T13:38:48.117" v="31" actId="478"/>
          <ac:spMkLst>
            <pc:docMk/>
            <pc:sldMk cId="3799096813" sldId="277"/>
            <ac:spMk id="6" creationId="{182173C2-43A9-4C7E-AADE-721EB3475E8A}"/>
          </ac:spMkLst>
        </pc:spChg>
        <pc:spChg chg="add mod">
          <ac:chgData name="Alfred Smith" userId="3c60a3631c0db8ad" providerId="LiveId" clId="{B17FF0DC-F878-49DB-BD2E-90F52AD998B7}" dt="2023-01-20T13:39:35.735" v="60"/>
          <ac:spMkLst>
            <pc:docMk/>
            <pc:sldMk cId="3799096813" sldId="277"/>
            <ac:spMk id="7" creationId="{C21D0698-AC10-54B4-F4E3-FFAC13C2A97D}"/>
          </ac:spMkLst>
        </pc:spChg>
        <pc:picChg chg="del">
          <ac:chgData name="Alfred Smith" userId="3c60a3631c0db8ad" providerId="LiveId" clId="{B17FF0DC-F878-49DB-BD2E-90F52AD998B7}" dt="2023-01-20T13:38:40.019" v="27"/>
          <ac:picMkLst>
            <pc:docMk/>
            <pc:sldMk cId="3799096813" sldId="277"/>
            <ac:picMk id="5" creationId="{3002CFE5-5796-4505-B9B4-ED34DBC06E1B}"/>
          </ac:picMkLst>
        </pc:picChg>
      </pc:sldChg>
      <pc:sldChg chg="addSp delSp modSp mod modTransition modAnim">
        <pc:chgData name="Alfred Smith" userId="3c60a3631c0db8ad" providerId="LiveId" clId="{B17FF0DC-F878-49DB-BD2E-90F52AD998B7}" dt="2023-01-20T13:39:36.990" v="61"/>
        <pc:sldMkLst>
          <pc:docMk/>
          <pc:sldMk cId="1550344285" sldId="278"/>
        </pc:sldMkLst>
        <pc:spChg chg="del">
          <ac:chgData name="Alfred Smith" userId="3c60a3631c0db8ad" providerId="LiveId" clId="{B17FF0DC-F878-49DB-BD2E-90F52AD998B7}" dt="2023-01-20T13:38:46.419" v="30" actId="478"/>
          <ac:spMkLst>
            <pc:docMk/>
            <pc:sldMk cId="1550344285" sldId="278"/>
            <ac:spMk id="4" creationId="{48C687F6-C776-42CE-995B-C97E05881532}"/>
          </ac:spMkLst>
        </pc:spChg>
        <pc:spChg chg="add mod">
          <ac:chgData name="Alfred Smith" userId="3c60a3631c0db8ad" providerId="LiveId" clId="{B17FF0DC-F878-49DB-BD2E-90F52AD998B7}" dt="2023-01-20T13:38:46.419" v="30" actId="478"/>
          <ac:spMkLst>
            <pc:docMk/>
            <pc:sldMk cId="1550344285" sldId="278"/>
            <ac:spMk id="6" creationId="{E87CE296-7997-16E6-D5E6-5EF8713BBDC1}"/>
          </ac:spMkLst>
        </pc:spChg>
        <pc:spChg chg="add mod">
          <ac:chgData name="Alfred Smith" userId="3c60a3631c0db8ad" providerId="LiveId" clId="{B17FF0DC-F878-49DB-BD2E-90F52AD998B7}" dt="2023-01-20T13:39:36.990" v="61"/>
          <ac:spMkLst>
            <pc:docMk/>
            <pc:sldMk cId="1550344285" sldId="278"/>
            <ac:spMk id="7" creationId="{50B9807A-B966-71E5-8FD2-C7C9824A1869}"/>
          </ac:spMkLst>
        </pc:spChg>
        <pc:picChg chg="del">
          <ac:chgData name="Alfred Smith" userId="3c60a3631c0db8ad" providerId="LiveId" clId="{B17FF0DC-F878-49DB-BD2E-90F52AD998B7}" dt="2023-01-20T13:38:40.019" v="27"/>
          <ac:picMkLst>
            <pc:docMk/>
            <pc:sldMk cId="1550344285" sldId="278"/>
            <ac:picMk id="2" creationId="{01484DAB-E730-409C-9E1B-5822B11B4B26}"/>
          </ac:picMkLst>
        </pc:picChg>
      </pc:sldChg>
      <pc:sldChg chg="addSp delSp modSp mod modTransition modAnim">
        <pc:chgData name="Alfred Smith" userId="3c60a3631c0db8ad" providerId="LiveId" clId="{B17FF0DC-F878-49DB-BD2E-90F52AD998B7}" dt="2023-01-20T13:39:38.161" v="62"/>
        <pc:sldMkLst>
          <pc:docMk/>
          <pc:sldMk cId="113583363" sldId="279"/>
        </pc:sldMkLst>
        <pc:spChg chg="del">
          <ac:chgData name="Alfred Smith" userId="3c60a3631c0db8ad" providerId="LiveId" clId="{B17FF0DC-F878-49DB-BD2E-90F52AD998B7}" dt="2023-01-20T13:38:45.017" v="29" actId="478"/>
          <ac:spMkLst>
            <pc:docMk/>
            <pc:sldMk cId="113583363" sldId="279"/>
            <ac:spMk id="4" creationId="{48C687F6-C776-42CE-995B-C97E05881532}"/>
          </ac:spMkLst>
        </pc:spChg>
        <pc:spChg chg="add mod">
          <ac:chgData name="Alfred Smith" userId="3c60a3631c0db8ad" providerId="LiveId" clId="{B17FF0DC-F878-49DB-BD2E-90F52AD998B7}" dt="2023-01-20T13:38:45.017" v="29" actId="478"/>
          <ac:spMkLst>
            <pc:docMk/>
            <pc:sldMk cId="113583363" sldId="279"/>
            <ac:spMk id="6" creationId="{2CF8A2EA-5A0E-4C90-EC8F-B028957C3F38}"/>
          </ac:spMkLst>
        </pc:spChg>
        <pc:spChg chg="add mod">
          <ac:chgData name="Alfred Smith" userId="3c60a3631c0db8ad" providerId="LiveId" clId="{B17FF0DC-F878-49DB-BD2E-90F52AD998B7}" dt="2023-01-20T13:39:38.161" v="62"/>
          <ac:spMkLst>
            <pc:docMk/>
            <pc:sldMk cId="113583363" sldId="279"/>
            <ac:spMk id="7" creationId="{4B85203C-7637-E55C-39C3-D3FCA0D623C0}"/>
          </ac:spMkLst>
        </pc:spChg>
        <pc:picChg chg="del">
          <ac:chgData name="Alfred Smith" userId="3c60a3631c0db8ad" providerId="LiveId" clId="{B17FF0DC-F878-49DB-BD2E-90F52AD998B7}" dt="2023-01-20T13:38:40.019" v="27"/>
          <ac:picMkLst>
            <pc:docMk/>
            <pc:sldMk cId="113583363" sldId="279"/>
            <ac:picMk id="5" creationId="{5FFABED1-B2CE-4860-AEC6-5E09B5967DAA}"/>
          </ac:picMkLst>
        </pc:picChg>
      </pc:sldChg>
      <pc:sldChg chg="addSp delSp modSp mod modTransition modAnim">
        <pc:chgData name="Alfred Smith" userId="3c60a3631c0db8ad" providerId="LiveId" clId="{B17FF0DC-F878-49DB-BD2E-90F52AD998B7}" dt="2023-01-20T13:39:39.376" v="63"/>
        <pc:sldMkLst>
          <pc:docMk/>
          <pc:sldMk cId="2677535364" sldId="280"/>
        </pc:sldMkLst>
        <pc:spChg chg="del">
          <ac:chgData name="Alfred Smith" userId="3c60a3631c0db8ad" providerId="LiveId" clId="{B17FF0DC-F878-49DB-BD2E-90F52AD998B7}" dt="2023-01-20T13:38:43.167" v="28" actId="478"/>
          <ac:spMkLst>
            <pc:docMk/>
            <pc:sldMk cId="2677535364" sldId="280"/>
            <ac:spMk id="4" creationId="{48C687F6-C776-42CE-995B-C97E05881532}"/>
          </ac:spMkLst>
        </pc:spChg>
        <pc:spChg chg="add mod">
          <ac:chgData name="Alfred Smith" userId="3c60a3631c0db8ad" providerId="LiveId" clId="{B17FF0DC-F878-49DB-BD2E-90F52AD998B7}" dt="2023-01-20T13:38:43.167" v="28" actId="478"/>
          <ac:spMkLst>
            <pc:docMk/>
            <pc:sldMk cId="2677535364" sldId="280"/>
            <ac:spMk id="6" creationId="{6A3FE5F6-FD11-CCF7-003E-CD6B78F5DEAE}"/>
          </ac:spMkLst>
        </pc:spChg>
        <pc:spChg chg="add mod">
          <ac:chgData name="Alfred Smith" userId="3c60a3631c0db8ad" providerId="LiveId" clId="{B17FF0DC-F878-49DB-BD2E-90F52AD998B7}" dt="2023-01-20T13:39:39.376" v="63"/>
          <ac:spMkLst>
            <pc:docMk/>
            <pc:sldMk cId="2677535364" sldId="280"/>
            <ac:spMk id="7" creationId="{1DB58F2A-0DF3-182B-F011-51FE30D9CDB8}"/>
          </ac:spMkLst>
        </pc:spChg>
        <pc:picChg chg="del">
          <ac:chgData name="Alfred Smith" userId="3c60a3631c0db8ad" providerId="LiveId" clId="{B17FF0DC-F878-49DB-BD2E-90F52AD998B7}" dt="2023-01-20T13:38:40.019" v="27"/>
          <ac:picMkLst>
            <pc:docMk/>
            <pc:sldMk cId="2677535364" sldId="280"/>
            <ac:picMk id="5" creationId="{7BB1153E-ACED-47E7-BB62-CA6C4EB3837F}"/>
          </ac:picMkLst>
        </pc:picChg>
      </pc:sldChg>
      <pc:sldChg chg="addSp delSp modSp mod modTransition modAnim">
        <pc:chgData name="Alfred Smith" userId="3c60a3631c0db8ad" providerId="LiveId" clId="{B17FF0DC-F878-49DB-BD2E-90F52AD998B7}" dt="2023-01-20T13:39:33.326" v="58"/>
        <pc:sldMkLst>
          <pc:docMk/>
          <pc:sldMk cId="4288260323" sldId="281"/>
        </pc:sldMkLst>
        <pc:spChg chg="del">
          <ac:chgData name="Alfred Smith" userId="3c60a3631c0db8ad" providerId="LiveId" clId="{B17FF0DC-F878-49DB-BD2E-90F52AD998B7}" dt="2023-01-20T13:38:51.088" v="33" actId="478"/>
          <ac:spMkLst>
            <pc:docMk/>
            <pc:sldMk cId="4288260323" sldId="281"/>
            <ac:spMk id="4" creationId="{48C687F6-C776-42CE-995B-C97E05881532}"/>
          </ac:spMkLst>
        </pc:spChg>
        <pc:spChg chg="add mod">
          <ac:chgData name="Alfred Smith" userId="3c60a3631c0db8ad" providerId="LiveId" clId="{B17FF0DC-F878-49DB-BD2E-90F52AD998B7}" dt="2023-01-20T13:38:51.088" v="33" actId="478"/>
          <ac:spMkLst>
            <pc:docMk/>
            <pc:sldMk cId="4288260323" sldId="281"/>
            <ac:spMk id="5" creationId="{52173D2C-29BA-30D7-4C87-3F87C3951018}"/>
          </ac:spMkLst>
        </pc:spChg>
        <pc:spChg chg="add mod">
          <ac:chgData name="Alfred Smith" userId="3c60a3631c0db8ad" providerId="LiveId" clId="{B17FF0DC-F878-49DB-BD2E-90F52AD998B7}" dt="2023-01-20T13:39:33.326" v="58"/>
          <ac:spMkLst>
            <pc:docMk/>
            <pc:sldMk cId="4288260323" sldId="281"/>
            <ac:spMk id="7" creationId="{1A878445-5B01-41FE-7377-65C151F8146B}"/>
          </ac:spMkLst>
        </pc:spChg>
        <pc:picChg chg="del">
          <ac:chgData name="Alfred Smith" userId="3c60a3631c0db8ad" providerId="LiveId" clId="{B17FF0DC-F878-49DB-BD2E-90F52AD998B7}" dt="2023-01-20T13:38:40.019" v="27"/>
          <ac:picMkLst>
            <pc:docMk/>
            <pc:sldMk cId="4288260323" sldId="281"/>
            <ac:picMk id="6" creationId="{FA713082-3348-4FF3-8027-BAD53A432B99}"/>
          </ac:picMkLst>
        </pc:picChg>
      </pc:sldChg>
      <pc:sldChg chg="addSp delSp modSp mod modTransition modAnim">
        <pc:chgData name="Alfred Smith" userId="3c60a3631c0db8ad" providerId="LiveId" clId="{B17FF0DC-F878-49DB-BD2E-90F52AD998B7}" dt="2023-01-20T13:39:30.620" v="56"/>
        <pc:sldMkLst>
          <pc:docMk/>
          <pc:sldMk cId="1819998419" sldId="284"/>
        </pc:sldMkLst>
        <pc:spChg chg="del">
          <ac:chgData name="Alfred Smith" userId="3c60a3631c0db8ad" providerId="LiveId" clId="{B17FF0DC-F878-49DB-BD2E-90F52AD998B7}" dt="2023-01-20T13:38:53.994" v="35" actId="478"/>
          <ac:spMkLst>
            <pc:docMk/>
            <pc:sldMk cId="1819998419" sldId="284"/>
            <ac:spMk id="4" creationId="{48C687F6-C776-42CE-995B-C97E05881532}"/>
          </ac:spMkLst>
        </pc:spChg>
        <pc:spChg chg="add mod">
          <ac:chgData name="Alfred Smith" userId="3c60a3631c0db8ad" providerId="LiveId" clId="{B17FF0DC-F878-49DB-BD2E-90F52AD998B7}" dt="2023-01-20T13:38:53.994" v="35" actId="478"/>
          <ac:spMkLst>
            <pc:docMk/>
            <pc:sldMk cId="1819998419" sldId="284"/>
            <ac:spMk id="6" creationId="{91184EC7-D6A6-FFA0-AE16-BB1C5C5F89C3}"/>
          </ac:spMkLst>
        </pc:spChg>
        <pc:spChg chg="add mod">
          <ac:chgData name="Alfred Smith" userId="3c60a3631c0db8ad" providerId="LiveId" clId="{B17FF0DC-F878-49DB-BD2E-90F52AD998B7}" dt="2023-01-20T13:39:30.620" v="56"/>
          <ac:spMkLst>
            <pc:docMk/>
            <pc:sldMk cId="1819998419" sldId="284"/>
            <ac:spMk id="7" creationId="{D9AFC5FE-8A53-720C-EC66-CB306279A7B8}"/>
          </ac:spMkLst>
        </pc:spChg>
        <pc:picChg chg="del">
          <ac:chgData name="Alfred Smith" userId="3c60a3631c0db8ad" providerId="LiveId" clId="{B17FF0DC-F878-49DB-BD2E-90F52AD998B7}" dt="2023-01-20T13:38:40.019" v="27"/>
          <ac:picMkLst>
            <pc:docMk/>
            <pc:sldMk cId="1819998419" sldId="284"/>
            <ac:picMk id="5" creationId="{16C881B2-61B4-4E83-80CB-DB22A5E1A771}"/>
          </ac:picMkLst>
        </pc:picChg>
      </pc:sldChg>
      <pc:sldChg chg="modSp mod modTransition">
        <pc:chgData name="Alfred Smith" userId="3c60a3631c0db8ad" providerId="LiveId" clId="{B17FF0DC-F878-49DB-BD2E-90F52AD998B7}" dt="2023-01-20T13:38:40.019" v="27"/>
        <pc:sldMkLst>
          <pc:docMk/>
          <pc:sldMk cId="555853799" sldId="285"/>
        </pc:sldMkLst>
        <pc:spChg chg="mod">
          <ac:chgData name="Alfred Smith" userId="3c60a3631c0db8ad" providerId="LiveId" clId="{B17FF0DC-F878-49DB-BD2E-90F52AD998B7}" dt="2023-01-20T13:37:14.491" v="5" actId="20577"/>
          <ac:spMkLst>
            <pc:docMk/>
            <pc:sldMk cId="555853799" sldId="285"/>
            <ac:spMk id="4" creationId="{494216B3-53DF-89D8-0C58-F9F95788B306}"/>
          </ac:spMkLst>
        </pc:spChg>
      </pc:sldChg>
      <pc:sldChg chg="modSp mod modTransition">
        <pc:chgData name="Alfred Smith" userId="3c60a3631c0db8ad" providerId="LiveId" clId="{B17FF0DC-F878-49DB-BD2E-90F52AD998B7}" dt="2023-01-20T13:38:40.019" v="27"/>
        <pc:sldMkLst>
          <pc:docMk/>
          <pc:sldMk cId="3674482878" sldId="286"/>
        </pc:sldMkLst>
        <pc:spChg chg="mod">
          <ac:chgData name="Alfred Smith" userId="3c60a3631c0db8ad" providerId="LiveId" clId="{B17FF0DC-F878-49DB-BD2E-90F52AD998B7}" dt="2023-01-20T13:37:37.549" v="8"/>
          <ac:spMkLst>
            <pc:docMk/>
            <pc:sldMk cId="3674482878" sldId="286"/>
            <ac:spMk id="4" creationId="{5484EDF2-3357-D3ED-A43A-D78E91368273}"/>
          </ac:spMkLst>
        </pc:spChg>
      </pc:sldChg>
      <pc:sldChg chg="modSp mod modTransition">
        <pc:chgData name="Alfred Smith" userId="3c60a3631c0db8ad" providerId="LiveId" clId="{B17FF0DC-F878-49DB-BD2E-90F52AD998B7}" dt="2023-01-20T13:38:40.019" v="27"/>
        <pc:sldMkLst>
          <pc:docMk/>
          <pc:sldMk cId="1802302209" sldId="287"/>
        </pc:sldMkLst>
        <pc:spChg chg="mod">
          <ac:chgData name="Alfred Smith" userId="3c60a3631c0db8ad" providerId="LiveId" clId="{B17FF0DC-F878-49DB-BD2E-90F52AD998B7}" dt="2023-01-20T13:37:41.196" v="9"/>
          <ac:spMkLst>
            <pc:docMk/>
            <pc:sldMk cId="1802302209" sldId="287"/>
            <ac:spMk id="7" creationId="{8BC311B6-4321-7E96-AADD-A043BF318DB3}"/>
          </ac:spMkLst>
        </pc:spChg>
      </pc:sldChg>
      <pc:sldChg chg="modSp mod modTransition">
        <pc:chgData name="Alfred Smith" userId="3c60a3631c0db8ad" providerId="LiveId" clId="{B17FF0DC-F878-49DB-BD2E-90F52AD998B7}" dt="2023-01-20T13:38:40.019" v="27"/>
        <pc:sldMkLst>
          <pc:docMk/>
          <pc:sldMk cId="6025973" sldId="288"/>
        </pc:sldMkLst>
        <pc:spChg chg="mod">
          <ac:chgData name="Alfred Smith" userId="3c60a3631c0db8ad" providerId="LiveId" clId="{B17FF0DC-F878-49DB-BD2E-90F52AD998B7}" dt="2023-01-20T13:37:45" v="10"/>
          <ac:spMkLst>
            <pc:docMk/>
            <pc:sldMk cId="6025973" sldId="288"/>
            <ac:spMk id="4" creationId="{14C53679-0911-2CDB-BDB6-D564B5A58FC5}"/>
          </ac:spMkLst>
        </pc:spChg>
      </pc:sldChg>
      <pc:sldChg chg="modSp mod modTransition">
        <pc:chgData name="Alfred Smith" userId="3c60a3631c0db8ad" providerId="LiveId" clId="{B17FF0DC-F878-49DB-BD2E-90F52AD998B7}" dt="2023-01-20T13:38:40.019" v="27"/>
        <pc:sldMkLst>
          <pc:docMk/>
          <pc:sldMk cId="1588797923" sldId="289"/>
        </pc:sldMkLst>
        <pc:spChg chg="mod">
          <ac:chgData name="Alfred Smith" userId="3c60a3631c0db8ad" providerId="LiveId" clId="{B17FF0DC-F878-49DB-BD2E-90F52AD998B7}" dt="2023-01-20T13:37:48.529" v="11"/>
          <ac:spMkLst>
            <pc:docMk/>
            <pc:sldMk cId="1588797923" sldId="289"/>
            <ac:spMk id="4" creationId="{639BBB04-C300-F68E-8BBB-E79D394F0BA1}"/>
          </ac:spMkLst>
        </pc:spChg>
      </pc:sldChg>
      <pc:sldChg chg="modSp mod modTransition">
        <pc:chgData name="Alfred Smith" userId="3c60a3631c0db8ad" providerId="LiveId" clId="{B17FF0DC-F878-49DB-BD2E-90F52AD998B7}" dt="2023-01-20T13:38:40.019" v="27"/>
        <pc:sldMkLst>
          <pc:docMk/>
          <pc:sldMk cId="3324022111" sldId="290"/>
        </pc:sldMkLst>
        <pc:spChg chg="mod">
          <ac:chgData name="Alfred Smith" userId="3c60a3631c0db8ad" providerId="LiveId" clId="{B17FF0DC-F878-49DB-BD2E-90F52AD998B7}" dt="2023-01-20T13:37:51.886" v="12"/>
          <ac:spMkLst>
            <pc:docMk/>
            <pc:sldMk cId="3324022111" sldId="290"/>
            <ac:spMk id="4" creationId="{0C9B7F78-5B61-5DED-7AE7-DE0C97BCE68E}"/>
          </ac:spMkLst>
        </pc:spChg>
      </pc:sldChg>
      <pc:sldChg chg="modSp mod modTransition">
        <pc:chgData name="Alfred Smith" userId="3c60a3631c0db8ad" providerId="LiveId" clId="{B17FF0DC-F878-49DB-BD2E-90F52AD998B7}" dt="2023-01-20T13:38:40.019" v="27"/>
        <pc:sldMkLst>
          <pc:docMk/>
          <pc:sldMk cId="2019058864" sldId="291"/>
        </pc:sldMkLst>
        <pc:spChg chg="mod">
          <ac:chgData name="Alfred Smith" userId="3c60a3631c0db8ad" providerId="LiveId" clId="{B17FF0DC-F878-49DB-BD2E-90F52AD998B7}" dt="2023-01-20T13:37:55.140" v="13"/>
          <ac:spMkLst>
            <pc:docMk/>
            <pc:sldMk cId="2019058864" sldId="291"/>
            <ac:spMk id="4" creationId="{150F6639-AFA7-A647-B0B5-BAEF756926EC}"/>
          </ac:spMkLst>
        </pc:spChg>
      </pc:sldChg>
      <pc:sldChg chg="modSp mod modTransition">
        <pc:chgData name="Alfred Smith" userId="3c60a3631c0db8ad" providerId="LiveId" clId="{B17FF0DC-F878-49DB-BD2E-90F52AD998B7}" dt="2023-01-20T13:38:40.019" v="27"/>
        <pc:sldMkLst>
          <pc:docMk/>
          <pc:sldMk cId="929124836" sldId="292"/>
        </pc:sldMkLst>
        <pc:spChg chg="mod">
          <ac:chgData name="Alfred Smith" userId="3c60a3631c0db8ad" providerId="LiveId" clId="{B17FF0DC-F878-49DB-BD2E-90F52AD998B7}" dt="2023-01-20T13:37:58.192" v="14"/>
          <ac:spMkLst>
            <pc:docMk/>
            <pc:sldMk cId="929124836" sldId="292"/>
            <ac:spMk id="3" creationId="{8931D43C-BAAC-8B3E-FE0A-FBB037F9B01F}"/>
          </ac:spMkLst>
        </pc:spChg>
      </pc:sldChg>
      <pc:sldChg chg="modSp mod modTransition">
        <pc:chgData name="Alfred Smith" userId="3c60a3631c0db8ad" providerId="LiveId" clId="{B17FF0DC-F878-49DB-BD2E-90F52AD998B7}" dt="2023-01-20T13:38:40.019" v="27"/>
        <pc:sldMkLst>
          <pc:docMk/>
          <pc:sldMk cId="1582535465" sldId="293"/>
        </pc:sldMkLst>
        <pc:spChg chg="mod">
          <ac:chgData name="Alfred Smith" userId="3c60a3631c0db8ad" providerId="LiveId" clId="{B17FF0DC-F878-49DB-BD2E-90F52AD998B7}" dt="2023-01-20T13:38:01.262" v="15"/>
          <ac:spMkLst>
            <pc:docMk/>
            <pc:sldMk cId="1582535465" sldId="293"/>
            <ac:spMk id="4" creationId="{C4FF85C6-F2D1-6DB2-86D6-C90F97F347F8}"/>
          </ac:spMkLst>
        </pc:spChg>
      </pc:sldChg>
      <pc:sldChg chg="modSp mod modTransition">
        <pc:chgData name="Alfred Smith" userId="3c60a3631c0db8ad" providerId="LiveId" clId="{B17FF0DC-F878-49DB-BD2E-90F52AD998B7}" dt="2023-01-20T13:38:40.019" v="27"/>
        <pc:sldMkLst>
          <pc:docMk/>
          <pc:sldMk cId="3469846094" sldId="294"/>
        </pc:sldMkLst>
        <pc:spChg chg="mod">
          <ac:chgData name="Alfred Smith" userId="3c60a3631c0db8ad" providerId="LiveId" clId="{B17FF0DC-F878-49DB-BD2E-90F52AD998B7}" dt="2023-01-20T13:38:04.336" v="16"/>
          <ac:spMkLst>
            <pc:docMk/>
            <pc:sldMk cId="3469846094" sldId="294"/>
            <ac:spMk id="4" creationId="{B82F0EEB-EF42-DA92-9FC6-D6964855DFFE}"/>
          </ac:spMkLst>
        </pc:spChg>
      </pc:sldChg>
      <pc:sldChg chg="modSp mod modTransition">
        <pc:chgData name="Alfred Smith" userId="3c60a3631c0db8ad" providerId="LiveId" clId="{B17FF0DC-F878-49DB-BD2E-90F52AD998B7}" dt="2023-01-20T13:38:40.019" v="27"/>
        <pc:sldMkLst>
          <pc:docMk/>
          <pc:sldMk cId="4190475469" sldId="295"/>
        </pc:sldMkLst>
        <pc:spChg chg="mod">
          <ac:chgData name="Alfred Smith" userId="3c60a3631c0db8ad" providerId="LiveId" clId="{B17FF0DC-F878-49DB-BD2E-90F52AD998B7}" dt="2023-01-20T13:38:07.209" v="17"/>
          <ac:spMkLst>
            <pc:docMk/>
            <pc:sldMk cId="4190475469" sldId="295"/>
            <ac:spMk id="4" creationId="{CFA8CC3C-9793-D74C-9F63-A57DC3B5177F}"/>
          </ac:spMkLst>
        </pc:spChg>
      </pc:sldChg>
      <pc:sldChg chg="modSp mod modTransition">
        <pc:chgData name="Alfred Smith" userId="3c60a3631c0db8ad" providerId="LiveId" clId="{B17FF0DC-F878-49DB-BD2E-90F52AD998B7}" dt="2023-01-20T13:38:40.019" v="27"/>
        <pc:sldMkLst>
          <pc:docMk/>
          <pc:sldMk cId="3801317875" sldId="296"/>
        </pc:sldMkLst>
        <pc:spChg chg="mod">
          <ac:chgData name="Alfred Smith" userId="3c60a3631c0db8ad" providerId="LiveId" clId="{B17FF0DC-F878-49DB-BD2E-90F52AD998B7}" dt="2023-01-20T13:38:10.589" v="18"/>
          <ac:spMkLst>
            <pc:docMk/>
            <pc:sldMk cId="3801317875" sldId="296"/>
            <ac:spMk id="4" creationId="{15A749A9-CD03-C20A-7B5D-E35E9DBEF189}"/>
          </ac:spMkLst>
        </pc:spChg>
      </pc:sldChg>
      <pc:sldChg chg="modSp mod modTransition">
        <pc:chgData name="Alfred Smith" userId="3c60a3631c0db8ad" providerId="LiveId" clId="{B17FF0DC-F878-49DB-BD2E-90F52AD998B7}" dt="2023-01-20T13:38:40.019" v="27"/>
        <pc:sldMkLst>
          <pc:docMk/>
          <pc:sldMk cId="3930228032" sldId="297"/>
        </pc:sldMkLst>
        <pc:spChg chg="mod">
          <ac:chgData name="Alfred Smith" userId="3c60a3631c0db8ad" providerId="LiveId" clId="{B17FF0DC-F878-49DB-BD2E-90F52AD998B7}" dt="2023-01-20T13:38:13.936" v="19"/>
          <ac:spMkLst>
            <pc:docMk/>
            <pc:sldMk cId="3930228032" sldId="297"/>
            <ac:spMk id="4" creationId="{3F57F196-99DF-F9BB-3B24-C0A49F0E2457}"/>
          </ac:spMkLst>
        </pc:spChg>
      </pc:sldChg>
      <pc:sldChg chg="modSp mod modTransition">
        <pc:chgData name="Alfred Smith" userId="3c60a3631c0db8ad" providerId="LiveId" clId="{B17FF0DC-F878-49DB-BD2E-90F52AD998B7}" dt="2023-01-20T13:38:40.019" v="27"/>
        <pc:sldMkLst>
          <pc:docMk/>
          <pc:sldMk cId="1105271867" sldId="298"/>
        </pc:sldMkLst>
        <pc:spChg chg="mod">
          <ac:chgData name="Alfred Smith" userId="3c60a3631c0db8ad" providerId="LiveId" clId="{B17FF0DC-F878-49DB-BD2E-90F52AD998B7}" dt="2023-01-20T13:38:17.016" v="20"/>
          <ac:spMkLst>
            <pc:docMk/>
            <pc:sldMk cId="1105271867" sldId="298"/>
            <ac:spMk id="4" creationId="{2021F5D2-4438-E1A8-B032-DF081274079E}"/>
          </ac:spMkLst>
        </pc:spChg>
      </pc:sldChg>
      <pc:sldChg chg="modSp mod modTransition">
        <pc:chgData name="Alfred Smith" userId="3c60a3631c0db8ad" providerId="LiveId" clId="{B17FF0DC-F878-49DB-BD2E-90F52AD998B7}" dt="2023-01-20T13:38:40.019" v="27"/>
        <pc:sldMkLst>
          <pc:docMk/>
          <pc:sldMk cId="3141817818" sldId="299"/>
        </pc:sldMkLst>
        <pc:spChg chg="mod">
          <ac:chgData name="Alfred Smith" userId="3c60a3631c0db8ad" providerId="LiveId" clId="{B17FF0DC-F878-49DB-BD2E-90F52AD998B7}" dt="2023-01-20T13:38:19.913" v="21"/>
          <ac:spMkLst>
            <pc:docMk/>
            <pc:sldMk cId="3141817818" sldId="299"/>
            <ac:spMk id="4" creationId="{1B2DE69C-FC42-2E6B-4B37-430BBF41B537}"/>
          </ac:spMkLst>
        </pc:spChg>
      </pc:sldChg>
      <pc:sldChg chg="modSp mod modTransition">
        <pc:chgData name="Alfred Smith" userId="3c60a3631c0db8ad" providerId="LiveId" clId="{B17FF0DC-F878-49DB-BD2E-90F52AD998B7}" dt="2023-01-20T13:38:40.019" v="27"/>
        <pc:sldMkLst>
          <pc:docMk/>
          <pc:sldMk cId="1453909303" sldId="300"/>
        </pc:sldMkLst>
        <pc:spChg chg="mod">
          <ac:chgData name="Alfred Smith" userId="3c60a3631c0db8ad" providerId="LiveId" clId="{B17FF0DC-F878-49DB-BD2E-90F52AD998B7}" dt="2023-01-20T13:38:23.553" v="22"/>
          <ac:spMkLst>
            <pc:docMk/>
            <pc:sldMk cId="1453909303" sldId="300"/>
            <ac:spMk id="4" creationId="{2E2B733D-D43C-2569-2E42-727E8BBA3B17}"/>
          </ac:spMkLst>
        </pc:spChg>
      </pc:sldChg>
      <pc:sldChg chg="modSp mod modTransition">
        <pc:chgData name="Alfred Smith" userId="3c60a3631c0db8ad" providerId="LiveId" clId="{B17FF0DC-F878-49DB-BD2E-90F52AD998B7}" dt="2023-01-20T13:38:40.019" v="27"/>
        <pc:sldMkLst>
          <pc:docMk/>
          <pc:sldMk cId="3326693164" sldId="301"/>
        </pc:sldMkLst>
        <pc:spChg chg="mod">
          <ac:chgData name="Alfred Smith" userId="3c60a3631c0db8ad" providerId="LiveId" clId="{B17FF0DC-F878-49DB-BD2E-90F52AD998B7}" dt="2023-01-20T13:38:27.219" v="23"/>
          <ac:spMkLst>
            <pc:docMk/>
            <pc:sldMk cId="3326693164" sldId="301"/>
            <ac:spMk id="4" creationId="{425DE941-797C-183D-20AF-FC4C64FC8C3D}"/>
          </ac:spMkLst>
        </pc:spChg>
      </pc:sldChg>
      <pc:sldChg chg="modSp mod modTransition">
        <pc:chgData name="Alfred Smith" userId="3c60a3631c0db8ad" providerId="LiveId" clId="{B17FF0DC-F878-49DB-BD2E-90F52AD998B7}" dt="2023-01-20T13:38:40.019" v="27"/>
        <pc:sldMkLst>
          <pc:docMk/>
          <pc:sldMk cId="249254236" sldId="302"/>
        </pc:sldMkLst>
        <pc:spChg chg="mod">
          <ac:chgData name="Alfred Smith" userId="3c60a3631c0db8ad" providerId="LiveId" clId="{B17FF0DC-F878-49DB-BD2E-90F52AD998B7}" dt="2023-01-20T13:38:33.766" v="26"/>
          <ac:spMkLst>
            <pc:docMk/>
            <pc:sldMk cId="249254236" sldId="302"/>
            <ac:spMk id="4" creationId="{0A0DA70C-CECC-7DA7-EC92-2909BD2371B8}"/>
          </ac:spMkLst>
        </pc:spChg>
      </pc:sldChg>
      <pc:sldChg chg="addSp delSp modSp mod modTransition">
        <pc:chgData name="Alfred Smith" userId="3c60a3631c0db8ad" providerId="LiveId" clId="{B17FF0DC-F878-49DB-BD2E-90F52AD998B7}" dt="2023-01-20T13:38:40.019" v="27"/>
        <pc:sldMkLst>
          <pc:docMk/>
          <pc:sldMk cId="1258041287" sldId="303"/>
        </pc:sldMkLst>
        <pc:spChg chg="del">
          <ac:chgData name="Alfred Smith" userId="3c60a3631c0db8ad" providerId="LiveId" clId="{B17FF0DC-F878-49DB-BD2E-90F52AD998B7}" dt="2023-01-20T13:37:25.181" v="6" actId="478"/>
          <ac:spMkLst>
            <pc:docMk/>
            <pc:sldMk cId="1258041287" sldId="303"/>
            <ac:spMk id="3" creationId="{4E537DF0-BA56-4033-9F39-BB8686813BB8}"/>
          </ac:spMkLst>
        </pc:spChg>
        <pc:spChg chg="add mod">
          <ac:chgData name="Alfred Smith" userId="3c60a3631c0db8ad" providerId="LiveId" clId="{B17FF0DC-F878-49DB-BD2E-90F52AD998B7}" dt="2023-01-20T13:37:25.871" v="7"/>
          <ac:spMkLst>
            <pc:docMk/>
            <pc:sldMk cId="1258041287" sldId="303"/>
            <ac:spMk id="4" creationId="{D5EF8D1C-8C9A-A9A5-753B-B8E7BFDBB81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B6C2C-617B-458C-BDE0-1A4908CE67C1}" type="datetimeFigureOut">
              <a:rPr lang="en-ZA" smtClean="0"/>
              <a:t>2023/09/12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C91C1-461A-4826-92E2-E52AE8EF5A3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87315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C91C1-461A-4826-92E2-E52AE8EF5A3D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87891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15 Life of Samuel 1. Hannah crying out to God - 1 Samuel 1:1-28 (Left Top) 2. Samuel hears God’s voice – 1 </a:t>
            </a:r>
            <a:r>
              <a:rPr lang="en-ZA" dirty="0" err="1"/>
              <a:t>Saumel</a:t>
            </a:r>
            <a:r>
              <a:rPr lang="en-ZA" dirty="0"/>
              <a:t> 3:1-21 (</a:t>
            </a:r>
            <a:r>
              <a:rPr lang="en-ZA" dirty="0" err="1"/>
              <a:t>Center</a:t>
            </a:r>
            <a:r>
              <a:rPr lang="en-ZA" dirty="0"/>
              <a:t> Top) 3. Death of Eli – 1 Samuel 4:1-18 (Right Top) 4. Dagon idol bows to Arc – 1 Samuel 5:1-12 (Right </a:t>
            </a:r>
            <a:r>
              <a:rPr lang="en-ZA" dirty="0" err="1"/>
              <a:t>Center</a:t>
            </a:r>
            <a:r>
              <a:rPr lang="en-ZA" dirty="0"/>
              <a:t>) 5. Arc returned to Israel – 1 Samuel 6:1 – 7:4 (Bottom) 6. Assembly at Mizpah &amp; victory over Philistines – 1 Samuel 7:3-17 (Left </a:t>
            </a:r>
            <a:r>
              <a:rPr lang="en-ZA" dirty="0" err="1"/>
              <a:t>Center</a:t>
            </a:r>
            <a:r>
              <a:rPr lang="en-ZA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EC91C1-461A-4826-92E2-E52AE8EF5A3D}" type="slidenum">
              <a:rPr lang="en-ZA" smtClean="0"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3580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991A8-59C8-44DD-BF9C-30CE6B7DE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B41CE9-F8D6-4A16-9394-4FE98779D4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5704E-1688-4C16-9D12-2033703B0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2023/09/12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0FF96-07D1-48A2-8F85-4813D74D3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4E3B31-D941-464C-BF6D-7BA041F19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8719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7F10E-4F6B-4E3C-862B-B9669C10A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ED3FAD-F423-4FD5-851E-2090C8966B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69962-F862-40EC-AB0C-50E72C59B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2023/09/12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A2DE7-A32E-44FA-AB66-FFACE1761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D2452-4331-42D9-9710-22A241AA2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71990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CB011D-2E2C-42EF-8270-7DFBABB2AB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28BF59-ABE3-4425-9AA1-F00279DCCA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0AD5A-8CDE-4784-BB8A-1730DE6FB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2023/09/12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43D78-C73E-4E43-9B90-F10615484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7A9B7-7E46-459A-A986-700161DC0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90145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7244E-831F-4168-8A37-E78612ADA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5A9F8-208A-463D-A168-A20182A1C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CD45D-C804-4F5E-9708-AC630D2F8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2023/09/12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7CED4-83D8-4DEA-B026-C4F0C037D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827C2-CAC9-429E-9B18-2F0A8B246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9724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E0622-1FB2-4F1E-B12A-6540DFBA7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984448-D65A-45C6-AC0F-D9E21F92F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70094-C0C0-4DD5-BEB3-63ABE115D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2023/09/12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CD09B9-E716-466D-A958-3ED9BD333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1B3D0-66A8-4BD3-8847-B8CEA7426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28203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88942-8FD3-4B32-B196-AD04E2A08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6FCF4-8ADF-4F6B-8FC2-D19284A97D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366954-B3A9-4390-8E43-145A8EE057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AECD22-DDF7-4CAC-AF1F-1F86C840A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2023/09/12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33548B-F74E-4AB9-892C-7B50E8D2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09E869-38E0-4CC7-B6E6-2653BE1BF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44604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9C389-DBEC-499B-A413-6DA619D50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BD4784-D0C2-4E27-ADCF-CAD82F212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B9D4A1-F466-45DC-8870-38592AF82E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EF52A9-8BCB-4BC4-A9A5-9C0B1C2322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9EE6F0-7EA8-4766-8D39-09FA13AD3C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0DEC7E-944C-40CB-8DAE-436200456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2023/09/12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BF65CD-258A-4D23-B6CB-5B141BA1B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534AF8-4BB8-4572-9F89-905C94123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84335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9D814-FA98-4274-8F5B-5892A7855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C91C72-A332-4A74-BAC4-4FCE7AF08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2023/09/12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FAC336-D33B-4D7A-A791-3A4BD75A5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B04984-12B5-4898-8212-DC5001010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20704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BDECD-E759-4562-A845-814CBC2B5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2023/09/12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B9F92-0E1F-44D1-8B84-02E151DC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F43883-1D12-41AA-B854-3569547BF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53526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B0557-F52C-4D51-88F0-B8703E98B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BD40C-629E-4CAF-8D1D-3976083AF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708080-DAF3-4EF4-A018-65289E5DBE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0586B9-8CC9-4C4C-B1C2-0219C5DAF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2023/09/12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2FC541-ECB5-41D9-A72C-71D8720D6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89FBE-AD25-4CEE-AA03-02B10A26C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17338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095E5-467C-44DB-BF5D-878A2F378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B1A986-B8C4-4261-8A6C-2628A37AB9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67B8A-8DFD-407F-A331-32442A7948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4A8F0E-A543-4852-BF17-C0D7A2BDA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823B3-9AB2-4435-AB0F-62173C5AE6F8}" type="datetimeFigureOut">
              <a:rPr lang="en-ZA" smtClean="0"/>
              <a:t>2023/09/12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69C97C-0EE7-4E46-992D-442A7F531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F4884D-C9FC-472C-81E1-80DCBA50B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25282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284663-0CF7-4D72-A013-CF05B72A2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CC962D-ACDE-4BD5-AC54-5E8A7BC57B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9CF7C-B75D-4307-8A84-83AF55CCAC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2823B3-9AB2-4435-AB0F-62173C5AE6F8}" type="datetimeFigureOut">
              <a:rPr lang="en-ZA" smtClean="0"/>
              <a:t>2023/09/12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34E1A-21A0-4654-94E3-30D757148B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9343F-87DA-4BBE-A3D3-C4AABD8CDF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7D9C4-EA62-40D1-8D82-C3AEACA5A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83007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18624-1080-4723-8A08-109A761C2B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dirty="0"/>
              <a:t>15-1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C5B7FC-4A8C-4191-9B95-7BB278A476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This work is licensed under a Creative Commons Attribution-</a:t>
            </a:r>
            <a:r>
              <a:rPr lang="en-US" dirty="0" err="1"/>
              <a:t>Sharealike</a:t>
            </a:r>
            <a:r>
              <a:rPr lang="en-US" dirty="0"/>
              <a:t> 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 dirty="0"/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465616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7A613F-BD70-41E3-A88D-D9DAC507F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2644"/>
            <a:ext cx="12192000" cy="69806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C53679-0911-2CDB-BDB6-D564B5A58FC5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dirty="0">
                <a:solidFill>
                  <a:schemeClr val="bg1"/>
                </a:solidFill>
              </a:rPr>
              <a:t>1 Samuel </a:t>
            </a:r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5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0" i="0" dirty="0">
                <a:solidFill>
                  <a:srgbClr val="121212"/>
                </a:solidFill>
                <a:effectLst/>
                <a:latin typeface="ArialMT"/>
              </a:rPr>
              <a:t> 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6Her rival provoked her severely, to irritate her, because Yahweh had shut up her womb.</a:t>
            </a:r>
            <a:endParaRPr lang="en-ZA" sz="44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D9AC81-105D-A207-6F7F-A9B43262D8E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1D4513-DDC2-C536-7C0F-979A9E7B27D4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22996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0E5BFC-D385-449D-986D-384CC549A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61021"/>
            <a:ext cx="12192000" cy="73190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9BBB04-C300-F68E-8BBB-E79D394F0BA1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dirty="0">
                <a:solidFill>
                  <a:schemeClr val="bg1"/>
                </a:solidFill>
              </a:rPr>
              <a:t>1 Samuel </a:t>
            </a:r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797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7So year by year, when she went up to Yahweh’s house, her rival provoked her. Therefore she wept, and didn’t eat.</a:t>
            </a:r>
            <a:endParaRPr lang="en-ZA" sz="80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8EC54E7-9E6F-E1B9-E75C-1FD1F3F94C2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580F11-D8F6-4867-722C-5C1A7D7566BC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12501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CF38B9-139F-440F-8DD1-9A411B34F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6501"/>
            <a:ext cx="12192000" cy="73645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9B7F78-5B61-5DED-7AE7-DE0C97BCE68E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dirty="0">
                <a:solidFill>
                  <a:schemeClr val="bg1"/>
                </a:solidFill>
              </a:rPr>
              <a:t>1 Samuel </a:t>
            </a:r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:7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022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8Elkanah her husband said to her, “Hannah, why do you weep? Why don’t you eat? Why is your heart grieved? Am I not better to you than ten sons?”</a:t>
            </a:r>
            <a:endParaRPr lang="en-ZA" sz="80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6A7F4C-30E8-8FC1-5860-35150DE40F1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07FA6B-17DD-A4EE-A45C-FEAABD08B0C0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57647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45C7AA-6427-492A-B568-2387DB03E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50996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0F6639-AFA7-A647-B0B5-BAEF756926EC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dirty="0">
                <a:solidFill>
                  <a:schemeClr val="bg1"/>
                </a:solidFill>
              </a:rPr>
              <a:t>1 Samuel </a:t>
            </a:r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:8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0588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9So Hannah rose up after they had finished eating and drinking in Shiloh.</a:t>
            </a:r>
            <a:endParaRPr lang="en-ZA" sz="88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3C8B558-EF94-FC32-9FCB-3B5930BD52D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575DF7-F237-EC8D-B3E7-F7F18FE10649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9599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C4469E-BD51-45BF-9053-6A5216ED1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216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31D43C-BAAC-8B3E-FE0A-FBB037F9B01F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dirty="0">
                <a:solidFill>
                  <a:schemeClr val="bg1"/>
                </a:solidFill>
              </a:rPr>
              <a:t>1 Samuel </a:t>
            </a:r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:9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1248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Now Eli the priest was sitting on his seat by the doorpost of Yahweh’s temple. 10She was in bitterness of soul, and prayed to Yahweh, weeping bitterly. </a:t>
            </a:r>
            <a:endParaRPr lang="en-ZA" sz="66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6F4BE3-83FB-6DF6-6913-E09C6208BE1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2A4A53-4657-B31F-0631-5FFE2A30C831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15364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E47334-66D9-471D-99BC-7746FE452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20776"/>
            <a:ext cx="12192000" cy="747877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4216B3-53DF-89D8-0C58-F9F95788B306}"/>
              </a:ext>
            </a:extLst>
          </p:cNvPr>
          <p:cNvSpPr txBox="1">
            <a:spLocks/>
          </p:cNvSpPr>
          <p:nvPr/>
        </p:nvSpPr>
        <p:spPr>
          <a:xfrm>
            <a:off x="6357730" y="667910"/>
            <a:ext cx="5834270" cy="654802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ZA" sz="6000" dirty="0">
                <a:solidFill>
                  <a:schemeClr val="bg1"/>
                </a:solidFill>
              </a:rPr>
              <a:t>Hannah crying out to God –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ZA" sz="6000" dirty="0">
                <a:solidFill>
                  <a:schemeClr val="bg1"/>
                </a:solidFill>
              </a:rPr>
              <a:t>1 Samuel 1:1-28</a:t>
            </a:r>
          </a:p>
        </p:txBody>
      </p:sp>
    </p:spTree>
    <p:extLst>
      <p:ext uri="{BB962C8B-B14F-4D97-AF65-F5344CB8AC3E}">
        <p14:creationId xmlns:p14="http://schemas.microsoft.com/office/powerpoint/2010/main" val="5558537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251113-9B09-4B17-8164-F6A46FA7E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30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FF85C6-F2D1-6DB2-86D6-C90F97F347F8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dirty="0">
                <a:solidFill>
                  <a:schemeClr val="bg1"/>
                </a:solidFill>
              </a:rPr>
              <a:t>1 Samuel </a:t>
            </a:r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:10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5354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11She vowed a vow, and said, “Yahweh of Armies, if you will indeed look at the affliction of your servant and remember me, and not forget your servant,</a:t>
            </a:r>
            <a:endParaRPr lang="en-ZA" sz="80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35D86-8BC7-499A-C039-E252CBE553E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4F8EE8-AC56-CAB1-E5F7-5B15ED23BBBC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771013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F55E42-8ACE-470F-BD24-4F54C2731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21793"/>
            <a:ext cx="12192000" cy="73797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2F0EEB-EF42-DA92-9FC6-D6964855DFFE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dirty="0">
                <a:solidFill>
                  <a:schemeClr val="bg1"/>
                </a:solidFill>
              </a:rPr>
              <a:t>1 Samuel </a:t>
            </a:r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8460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but will give to your servant a boy, then I will give him to Yahweh all the days of his life, and no razor shall come on his head.”</a:t>
            </a:r>
            <a:endParaRPr lang="en-ZA" sz="66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184EC7-D6A6-FFA0-AE16-BB1C5C5F89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AFC5FE-8A53-720C-EC66-CB306279A7B8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199984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03E01E-2776-402B-9272-142AF7B05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99995"/>
            <a:ext cx="12192000" cy="75579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A8CC3C-9793-D74C-9F63-A57DC3B5177F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dirty="0">
                <a:solidFill>
                  <a:schemeClr val="bg1"/>
                </a:solidFill>
              </a:rPr>
              <a:t>1 Samuel </a:t>
            </a:r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4754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12As she continued praying before Yahweh, Eli saw her mouth.</a:t>
            </a:r>
            <a:endParaRPr lang="en-ZA" sz="88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7A3BEC-0F39-D73D-96D3-B38A66A6B2D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775E9A-A131-9EA4-4781-32B37EA8D230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79877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0C7C53-04D2-4CA0-A229-9BA2F7A18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3464"/>
            <a:ext cx="12192000" cy="71314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A749A9-CD03-C20A-7B5D-E35E9DBEF189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dirty="0">
                <a:solidFill>
                  <a:schemeClr val="bg1"/>
                </a:solidFill>
              </a:rPr>
              <a:t>1 Samuel </a:t>
            </a:r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3178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13Now Hannah spoke in her heart. Only her lips moved, but her voice was not heard. Therefore Eli thought she was drunk. </a:t>
            </a:r>
            <a:endParaRPr lang="en-ZA" sz="60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2173D2C-29BA-30D7-4C87-3F87C395101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878445-5B01-41FE-7377-65C151F8146B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882603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706BCA-132B-4B19-A8F1-9867F3DD4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7331"/>
            <a:ext cx="12192000" cy="71153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57F196-99DF-F9BB-3B24-C0A49F0E2457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dirty="0">
                <a:solidFill>
                  <a:schemeClr val="bg1"/>
                </a:solidFill>
              </a:rPr>
              <a:t>1 Samuel </a:t>
            </a:r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2280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14Eli said to her, “How long will you be drunk? Get rid of your wine!”</a:t>
            </a:r>
            <a:endParaRPr lang="en-ZA" sz="88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CF3427-E338-FB75-9684-0C856B12377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FC75EF-E04B-59F5-30EE-E1AA8CA5FAED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07192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sz="5400" dirty="0"/>
              <a:t>1. Hannah crying out to God - </a:t>
            </a:r>
            <a:r>
              <a:rPr lang="en-ZA" sz="5400"/>
              <a:t>1 Samuel1:1-28 </a:t>
            </a:r>
            <a:r>
              <a:rPr lang="en-ZA" sz="5400" dirty="0"/>
              <a:t>(Left Top)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E01F048-6C8C-0483-5DF6-67E39DD9C16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332E17-FAAD-F1DE-D5C4-742D0374CD67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727219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9B8E3C-858F-4A8D-8607-D9373DF9F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69407"/>
            <a:ext cx="12192000" cy="78274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21F5D2-4438-E1A8-B032-DF081274079E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dirty="0">
                <a:solidFill>
                  <a:schemeClr val="bg1"/>
                </a:solidFill>
              </a:rPr>
              <a:t>1 Samuel </a:t>
            </a:r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:14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2718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15Hannah answered, “No, my lord, I am a woman of a sorrowful spirit. I have not been drinking wine or strong drink, but I poured out my soul before Yahweh. </a:t>
            </a:r>
            <a:endParaRPr lang="en-ZA" sz="80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2173C2-43A9-4C7E-AADE-721EB3475E8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1D0698-AC10-54B4-F4E3-FFAC13C2A97D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990968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F1B553-4148-45C6-AA64-DA18DCD4A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13874"/>
            <a:ext cx="12192000" cy="75718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2DE69C-FC42-2E6B-4B37-430BBF41B537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dirty="0">
                <a:solidFill>
                  <a:schemeClr val="bg1"/>
                </a:solidFill>
              </a:rPr>
              <a:t>1 Samuel </a:t>
            </a:r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8178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 fontScale="92500"/>
          </a:bodyPr>
          <a:lstStyle/>
          <a:p>
            <a:pPr marL="0" indent="0" algn="l">
              <a:buNone/>
            </a:pP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16Don’t consider your servant a wicked woman; for I have been speaking out of the abundance of my complaint and my provocation.”</a:t>
            </a:r>
            <a:endParaRPr lang="en-ZA" sz="48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7CE296-7997-16E6-D5E6-5EF8713BBDC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B9807A-B966-71E5-8FD2-C7C9824A1869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503442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F2D54F-A883-400C-8227-5D1805539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6863"/>
            <a:ext cx="12192000" cy="70348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2B733D-D43C-2569-2E42-727E8BBA3B17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dirty="0">
                <a:solidFill>
                  <a:schemeClr val="bg1"/>
                </a:solidFill>
              </a:rPr>
              <a:t>1 Samuel </a:t>
            </a:r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9093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17Then Eli answered, “Go in peace; and may the God of Israel grant your petition that you have asked of him.”</a:t>
            </a:r>
            <a:endParaRPr lang="en-ZA" sz="88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F8A2EA-5A0E-4C90-EC8F-B028957C3F3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85203C-7637-E55C-39C3-D3FCA0D623C0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35833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C9E14D-35CE-4224-A8B4-325B91643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3470"/>
            <a:ext cx="12192000" cy="74914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5DE941-797C-183D-20AF-FC4C64FC8C3D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dirty="0">
                <a:solidFill>
                  <a:schemeClr val="bg1"/>
                </a:solidFill>
              </a:rPr>
              <a:t>1 Samuel </a:t>
            </a:r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:17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6931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18She said, “Let your servant find favor in your sight.” So the woman went her way and ate; and her facial expression wasn’t sad any more.</a:t>
            </a:r>
            <a:endParaRPr lang="en-ZA" sz="88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3FE5F6-FD11-CCF7-003E-CD6B78F5DEA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B58F2A-0DF3-182B-F011-51FE30D9CDB8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775353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986BE3-00B1-4BA6-BF50-04D236A5A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31138"/>
            <a:ext cx="12192000" cy="72891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0DA70C-CECC-7DA7-EC92-2909BD2371B8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dirty="0">
                <a:solidFill>
                  <a:schemeClr val="bg1"/>
                </a:solidFill>
              </a:rPr>
              <a:t>1 Samuel</a:t>
            </a:r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:18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54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90DEBC-BE3A-4878-9DA2-3464F9AA2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20776"/>
            <a:ext cx="12192000" cy="747877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EF8D1C-8C9A-A9A5-753B-B8E7BFDBB810}"/>
              </a:ext>
            </a:extLst>
          </p:cNvPr>
          <p:cNvSpPr txBox="1">
            <a:spLocks/>
          </p:cNvSpPr>
          <p:nvPr/>
        </p:nvSpPr>
        <p:spPr>
          <a:xfrm>
            <a:off x="6357730" y="667910"/>
            <a:ext cx="5834270" cy="654802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ZA" sz="6000" dirty="0">
                <a:solidFill>
                  <a:schemeClr val="bg1"/>
                </a:solidFill>
              </a:rPr>
              <a:t>Hannah crying out to God –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ZA" sz="6000" dirty="0">
                <a:solidFill>
                  <a:schemeClr val="bg1"/>
                </a:solidFill>
              </a:rPr>
              <a:t>1 Samuel 1:1-28</a:t>
            </a:r>
          </a:p>
        </p:txBody>
      </p:sp>
    </p:spTree>
    <p:extLst>
      <p:ext uri="{BB962C8B-B14F-4D97-AF65-F5344CB8AC3E}">
        <p14:creationId xmlns:p14="http://schemas.microsoft.com/office/powerpoint/2010/main" val="1258041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1 Samuel1:1Now there was a certain man of </a:t>
            </a:r>
            <a:r>
              <a:rPr lang="en-US" sz="4800" b="0" i="0" dirty="0" err="1">
                <a:solidFill>
                  <a:srgbClr val="121212"/>
                </a:solidFill>
                <a:effectLst/>
                <a:latin typeface="ArialMT"/>
              </a:rPr>
              <a:t>Ramathaim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 </a:t>
            </a:r>
            <a:r>
              <a:rPr lang="en-US" sz="4800" b="0" i="0" dirty="0" err="1">
                <a:solidFill>
                  <a:srgbClr val="121212"/>
                </a:solidFill>
                <a:effectLst/>
                <a:latin typeface="ArialMT"/>
              </a:rPr>
              <a:t>Zophim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, of the hill country of Ephraim, and his name was </a:t>
            </a:r>
            <a:r>
              <a:rPr lang="en-US" sz="4800" b="0" i="0" dirty="0" err="1">
                <a:solidFill>
                  <a:srgbClr val="121212"/>
                </a:solidFill>
                <a:effectLst/>
                <a:latin typeface="ArialMT"/>
              </a:rPr>
              <a:t>Elkanah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,…</a:t>
            </a:r>
            <a:endParaRPr lang="en-ZA" sz="48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0E57CC-90F9-0211-40AC-C04BE56F5E3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C8123C-16D4-BD56-C6A3-431524FB068D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11333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1C6967-6A20-44B1-8D24-A2F347DDA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363"/>
            <a:ext cx="12192000" cy="68963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84EDF2-3357-D3ED-A43A-D78E91368273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dirty="0">
                <a:solidFill>
                  <a:schemeClr val="bg1"/>
                </a:solidFill>
              </a:rPr>
              <a:t>1 Samuel </a:t>
            </a:r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482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0" i="0" dirty="0">
                <a:solidFill>
                  <a:srgbClr val="121212"/>
                </a:solidFill>
                <a:effectLst/>
                <a:latin typeface="ArialMT"/>
              </a:rPr>
              <a:t> 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2He had two wives. The name of one was Hannah, and the name of the other Peninnah. Peninnah had children, but Hannah had no children.</a:t>
            </a:r>
            <a:endParaRPr lang="en-ZA" sz="48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2D0514-54CD-9002-A934-AA49F44E67F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1F792B-885B-995B-0D73-5BB9F134A771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20012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F3746D-6595-45B0-8D30-1E3AF0D26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60093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DA62AE-2060-44AF-99E4-BAAAE558B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7063" y="-283779"/>
            <a:ext cx="3121572" cy="2065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914B82-CBD6-4010-80AF-1E60E5BAF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2095" y="-399393"/>
            <a:ext cx="4541710" cy="2065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C311B6-4321-7E96-AADD-A043BF318DB3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dirty="0">
                <a:solidFill>
                  <a:schemeClr val="bg1"/>
                </a:solidFill>
              </a:rPr>
              <a:t>1 Samuel </a:t>
            </a:r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302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C4388-14E4-4F13-B6C6-5C7212F5D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530" y="119270"/>
            <a:ext cx="5648740" cy="6548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3This man went up out of his city from year to year to worship and to sacrifice to Yahweh of Armies in Shiloh. </a:t>
            </a:r>
            <a:endParaRPr lang="en-ZA" sz="66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07094F-D167-E691-48E4-30E61AE87FE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807764-5784-564A-BB5F-B690948DF703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800" b="0" i="0" u="none" strike="noStrike" baseline="0" dirty="0">
                <a:solidFill>
                  <a:schemeClr val="bg1"/>
                </a:solidFill>
                <a:latin typeface="TimesNewRomanPSMT"/>
              </a:rPr>
              <a:t>1 Samuel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775087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1471</TotalTime>
  <Words>720</Words>
  <Application>Microsoft Office PowerPoint</Application>
  <PresentationFormat>Widescreen</PresentationFormat>
  <Paragraphs>65</Paragraphs>
  <Slides>38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ArialMT</vt:lpstr>
      <vt:lpstr>Calibri</vt:lpstr>
      <vt:lpstr>Calibri Light</vt:lpstr>
      <vt:lpstr>Microsoft Himalaya</vt:lpstr>
      <vt:lpstr>TimesNewRomanPSMT</vt:lpstr>
      <vt:lpstr>Office Theme</vt:lpstr>
      <vt:lpstr>15-1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Alfred Smith</dc:creator>
  <cp:lastModifiedBy>Alfred Smith</cp:lastModifiedBy>
  <cp:revision>4</cp:revision>
  <dcterms:created xsi:type="dcterms:W3CDTF">2022-03-13T05:16:24Z</dcterms:created>
  <dcterms:modified xsi:type="dcterms:W3CDTF">2023-09-12T12:14:16Z</dcterms:modified>
</cp:coreProperties>
</file>