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58" r:id="rId4"/>
    <p:sldId id="275" r:id="rId5"/>
    <p:sldId id="259" r:id="rId6"/>
    <p:sldId id="276" r:id="rId7"/>
    <p:sldId id="260" r:id="rId8"/>
    <p:sldId id="277" r:id="rId9"/>
    <p:sldId id="261" r:id="rId10"/>
    <p:sldId id="278" r:id="rId11"/>
    <p:sldId id="262" r:id="rId12"/>
    <p:sldId id="279" r:id="rId13"/>
    <p:sldId id="263" r:id="rId14"/>
    <p:sldId id="280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87" r:id="rId23"/>
    <p:sldId id="268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4125" autoAdjust="0"/>
  </p:normalViewPr>
  <p:slideViewPr>
    <p:cSldViewPr snapToGrid="0">
      <p:cViewPr varScale="1">
        <p:scale>
          <a:sx n="86" d="100"/>
          <a:sy n="86" d="100"/>
        </p:scale>
        <p:origin x="15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E4C23327-1B2C-4021-8A24-AFF833331DCA}"/>
    <pc:docChg chg="modSld">
      <pc:chgData name="Alfred Smith" userId="3c60a3631c0db8ad" providerId="LiveId" clId="{E4C23327-1B2C-4021-8A24-AFF833331DCA}" dt="2023-12-08T07:08:49.833" v="0" actId="20577"/>
      <pc:docMkLst>
        <pc:docMk/>
      </pc:docMkLst>
      <pc:sldChg chg="modSp mod">
        <pc:chgData name="Alfred Smith" userId="3c60a3631c0db8ad" providerId="LiveId" clId="{E4C23327-1B2C-4021-8A24-AFF833331DCA}" dt="2023-12-08T07:08:49.833" v="0" actId="20577"/>
        <pc:sldMkLst>
          <pc:docMk/>
          <pc:sldMk cId="552053556" sldId="282"/>
        </pc:sldMkLst>
        <pc:spChg chg="mod">
          <ac:chgData name="Alfred Smith" userId="3c60a3631c0db8ad" providerId="LiveId" clId="{E4C23327-1B2C-4021-8A24-AFF833331DCA}" dt="2023-12-08T07:08:49.833" v="0" actId="20577"/>
          <ac:spMkLst>
            <pc:docMk/>
            <pc:sldMk cId="552053556" sldId="282"/>
            <ac:spMk id="3" creationId="{8A554E5F-C18D-0791-31BC-A408D785D944}"/>
          </ac:spMkLst>
        </pc:spChg>
      </pc:sldChg>
    </pc:docChg>
  </pc:docChgLst>
  <pc:docChgLst>
    <pc:chgData name="Alfred Smith" userId="3c60a3631c0db8ad" providerId="LiveId" clId="{2184E709-DA1D-47DD-9EE1-56667EFF08AA}"/>
    <pc:docChg chg="custSel modSld">
      <pc:chgData name="Alfred Smith" userId="3c60a3631c0db8ad" providerId="LiveId" clId="{2184E709-DA1D-47DD-9EE1-56667EFF08AA}" dt="2023-01-23T07:43:04.879" v="100"/>
      <pc:docMkLst>
        <pc:docMk/>
      </pc:docMkLst>
      <pc:sldChg chg="delSp modTransition modAnim">
        <pc:chgData name="Alfred Smith" userId="3c60a3631c0db8ad" providerId="LiveId" clId="{2184E709-DA1D-47DD-9EE1-56667EFF08AA}" dt="2023-01-23T07:38:06.669" v="52"/>
        <pc:sldMkLst>
          <pc:docMk/>
          <pc:sldMk cId="2465616548" sldId="256"/>
        </pc:sldMkLst>
        <pc:picChg chg="del">
          <ac:chgData name="Alfred Smith" userId="3c60a3631c0db8ad" providerId="LiveId" clId="{2184E709-DA1D-47DD-9EE1-56667EFF08AA}" dt="2023-01-23T07:38:06.669" v="52"/>
          <ac:picMkLst>
            <pc:docMk/>
            <pc:sldMk cId="2465616548" sldId="256"/>
            <ac:picMk id="4" creationId="{2FE94A5B-7FDE-4522-86C1-590E78A132BC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3:04.879" v="100"/>
        <pc:sldMkLst>
          <pc:docMk/>
          <pc:sldMk cId="2920012001" sldId="258"/>
        </pc:sldMkLst>
        <pc:spChg chg="del">
          <ac:chgData name="Alfred Smith" userId="3c60a3631c0db8ad" providerId="LiveId" clId="{2184E709-DA1D-47DD-9EE1-56667EFF08AA}" dt="2023-01-23T07:40:16.751" v="63" actId="478"/>
          <ac:spMkLst>
            <pc:docMk/>
            <pc:sldMk cId="2920012001" sldId="258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3:03.910" v="99" actId="478"/>
          <ac:spMkLst>
            <pc:docMk/>
            <pc:sldMk cId="2920012001" sldId="258"/>
            <ac:spMk id="6" creationId="{C8AA60CF-D8C7-0BA4-FA3A-367BD3E89291}"/>
          </ac:spMkLst>
        </pc:spChg>
        <pc:spChg chg="add mod">
          <ac:chgData name="Alfred Smith" userId="3c60a3631c0db8ad" providerId="LiveId" clId="{2184E709-DA1D-47DD-9EE1-56667EFF08AA}" dt="2023-01-23T07:43:04.879" v="100"/>
          <ac:spMkLst>
            <pc:docMk/>
            <pc:sldMk cId="2920012001" sldId="258"/>
            <ac:spMk id="7" creationId="{A55F116A-878E-50BC-E032-D1B7669E32AD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2920012001" sldId="258"/>
            <ac:picMk id="2" creationId="{77198F5B-2753-4EC4-B5D1-972147F80249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2:59.442" v="98"/>
        <pc:sldMkLst>
          <pc:docMk/>
          <pc:sldMk cId="3302907005" sldId="259"/>
        </pc:sldMkLst>
        <pc:spChg chg="del">
          <ac:chgData name="Alfred Smith" userId="3c60a3631c0db8ad" providerId="LiveId" clId="{2184E709-DA1D-47DD-9EE1-56667EFF08AA}" dt="2023-01-23T07:40:14.172" v="62" actId="478"/>
          <ac:spMkLst>
            <pc:docMk/>
            <pc:sldMk cId="3302907005" sldId="259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2:58.047" v="97" actId="478"/>
          <ac:spMkLst>
            <pc:docMk/>
            <pc:sldMk cId="3302907005" sldId="259"/>
            <ac:spMk id="6" creationId="{0378F2D6-5738-1B0F-1C38-D631FE4A6B47}"/>
          </ac:spMkLst>
        </pc:spChg>
        <pc:spChg chg="add del mod">
          <ac:chgData name="Alfred Smith" userId="3c60a3631c0db8ad" providerId="LiveId" clId="{2184E709-DA1D-47DD-9EE1-56667EFF08AA}" dt="2023-01-23T07:42:55.806" v="96" actId="478"/>
          <ac:spMkLst>
            <pc:docMk/>
            <pc:sldMk cId="3302907005" sldId="259"/>
            <ac:spMk id="7" creationId="{5DEC2242-5D30-6444-8D1A-B3D76BC85869}"/>
          </ac:spMkLst>
        </pc:spChg>
        <pc:spChg chg="add mod">
          <ac:chgData name="Alfred Smith" userId="3c60a3631c0db8ad" providerId="LiveId" clId="{2184E709-DA1D-47DD-9EE1-56667EFF08AA}" dt="2023-01-23T07:42:59.442" v="98"/>
          <ac:spMkLst>
            <pc:docMk/>
            <pc:sldMk cId="3302907005" sldId="259"/>
            <ac:spMk id="8" creationId="{15150176-0C81-D96D-2AD2-7B187A384CD0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3302907005" sldId="259"/>
            <ac:picMk id="5" creationId="{E78EFC91-62A0-4D3C-A85D-C569DACE7A68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2:52.966" v="95"/>
        <pc:sldMkLst>
          <pc:docMk/>
          <pc:sldMk cId="1347414422" sldId="260"/>
        </pc:sldMkLst>
        <pc:spChg chg="del">
          <ac:chgData name="Alfred Smith" userId="3c60a3631c0db8ad" providerId="LiveId" clId="{2184E709-DA1D-47DD-9EE1-56667EFF08AA}" dt="2023-01-23T07:40:12.548" v="61" actId="478"/>
          <ac:spMkLst>
            <pc:docMk/>
            <pc:sldMk cId="1347414422" sldId="260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2:52.008" v="94" actId="478"/>
          <ac:spMkLst>
            <pc:docMk/>
            <pc:sldMk cId="1347414422" sldId="260"/>
            <ac:spMk id="5" creationId="{69F75E12-DE04-2A7B-5189-C878502D8178}"/>
          </ac:spMkLst>
        </pc:spChg>
        <pc:spChg chg="add del mod">
          <ac:chgData name="Alfred Smith" userId="3c60a3631c0db8ad" providerId="LiveId" clId="{2184E709-DA1D-47DD-9EE1-56667EFF08AA}" dt="2023-01-23T07:42:48.831" v="93" actId="478"/>
          <ac:spMkLst>
            <pc:docMk/>
            <pc:sldMk cId="1347414422" sldId="260"/>
            <ac:spMk id="6" creationId="{1992064C-5C1B-5C2C-780B-40F3884A8F1F}"/>
          </ac:spMkLst>
        </pc:spChg>
        <pc:spChg chg="add mod">
          <ac:chgData name="Alfred Smith" userId="3c60a3631c0db8ad" providerId="LiveId" clId="{2184E709-DA1D-47DD-9EE1-56667EFF08AA}" dt="2023-01-23T07:42:52.966" v="95"/>
          <ac:spMkLst>
            <pc:docMk/>
            <pc:sldMk cId="1347414422" sldId="260"/>
            <ac:spMk id="8" creationId="{A9195901-3DD1-3784-CE79-6F35DD020F75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1347414422" sldId="260"/>
            <ac:picMk id="7" creationId="{80BF3314-0C82-4AB2-A98B-CD244ECC3A5D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2:44.516" v="92" actId="27636"/>
        <pc:sldMkLst>
          <pc:docMk/>
          <pc:sldMk cId="3206791437" sldId="261"/>
        </pc:sldMkLst>
        <pc:spChg chg="mod">
          <ac:chgData name="Alfred Smith" userId="3c60a3631c0db8ad" providerId="LiveId" clId="{2184E709-DA1D-47DD-9EE1-56667EFF08AA}" dt="2023-01-23T07:42:44.516" v="92" actId="27636"/>
          <ac:spMkLst>
            <pc:docMk/>
            <pc:sldMk cId="3206791437" sldId="261"/>
            <ac:spMk id="3" creationId="{062C4388-14E4-4F13-B6C6-5C7212F5D5DD}"/>
          </ac:spMkLst>
        </pc:spChg>
        <pc:spChg chg="del">
          <ac:chgData name="Alfred Smith" userId="3c60a3631c0db8ad" providerId="LiveId" clId="{2184E709-DA1D-47DD-9EE1-56667EFF08AA}" dt="2023-01-23T07:40:10.908" v="60" actId="478"/>
          <ac:spMkLst>
            <pc:docMk/>
            <pc:sldMk cId="3206791437" sldId="261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2:43.546" v="90" actId="478"/>
          <ac:spMkLst>
            <pc:docMk/>
            <pc:sldMk cId="3206791437" sldId="261"/>
            <ac:spMk id="6" creationId="{3D6544B5-C90B-79FB-EB77-D52936CE3868}"/>
          </ac:spMkLst>
        </pc:spChg>
        <pc:spChg chg="add del mod">
          <ac:chgData name="Alfred Smith" userId="3c60a3631c0db8ad" providerId="LiveId" clId="{2184E709-DA1D-47DD-9EE1-56667EFF08AA}" dt="2023-01-23T07:42:39.265" v="89" actId="478"/>
          <ac:spMkLst>
            <pc:docMk/>
            <pc:sldMk cId="3206791437" sldId="261"/>
            <ac:spMk id="7" creationId="{6C4082DB-5B37-C671-FAE6-E26D39236F5E}"/>
          </ac:spMkLst>
        </pc:spChg>
        <pc:spChg chg="add mod">
          <ac:chgData name="Alfred Smith" userId="3c60a3631c0db8ad" providerId="LiveId" clId="{2184E709-DA1D-47DD-9EE1-56667EFF08AA}" dt="2023-01-23T07:42:44.449" v="91"/>
          <ac:spMkLst>
            <pc:docMk/>
            <pc:sldMk cId="3206791437" sldId="261"/>
            <ac:spMk id="8" creationId="{126C1312-F759-3112-1F83-E0651CFADA37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3206791437" sldId="261"/>
            <ac:picMk id="2" creationId="{BF9FC0D8-0633-4BC1-AC9A-6C0379FF6C80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2:33.045" v="88"/>
        <pc:sldMkLst>
          <pc:docMk/>
          <pc:sldMk cId="4242618372" sldId="262"/>
        </pc:sldMkLst>
        <pc:spChg chg="del">
          <ac:chgData name="Alfred Smith" userId="3c60a3631c0db8ad" providerId="LiveId" clId="{2184E709-DA1D-47DD-9EE1-56667EFF08AA}" dt="2023-01-23T07:40:09.362" v="59" actId="478"/>
          <ac:spMkLst>
            <pc:docMk/>
            <pc:sldMk cId="4242618372" sldId="262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2:32.285" v="87" actId="478"/>
          <ac:spMkLst>
            <pc:docMk/>
            <pc:sldMk cId="4242618372" sldId="262"/>
            <ac:spMk id="6" creationId="{99C62A0C-DB9E-E11E-2986-2C88F2633BB0}"/>
          </ac:spMkLst>
        </pc:spChg>
        <pc:spChg chg="add del mod">
          <ac:chgData name="Alfred Smith" userId="3c60a3631c0db8ad" providerId="LiveId" clId="{2184E709-DA1D-47DD-9EE1-56667EFF08AA}" dt="2023-01-23T07:42:28.242" v="86" actId="478"/>
          <ac:spMkLst>
            <pc:docMk/>
            <pc:sldMk cId="4242618372" sldId="262"/>
            <ac:spMk id="7" creationId="{2B8A4556-3197-BC1B-C108-19FCA8BC1326}"/>
          </ac:spMkLst>
        </pc:spChg>
        <pc:spChg chg="add mod">
          <ac:chgData name="Alfred Smith" userId="3c60a3631c0db8ad" providerId="LiveId" clId="{2184E709-DA1D-47DD-9EE1-56667EFF08AA}" dt="2023-01-23T07:42:33.045" v="88"/>
          <ac:spMkLst>
            <pc:docMk/>
            <pc:sldMk cId="4242618372" sldId="262"/>
            <ac:spMk id="8" creationId="{931E78E8-5261-10C1-B32D-3149DC7C95AE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4242618372" sldId="262"/>
            <ac:picMk id="5" creationId="{A8E5DEA6-D0A9-4B87-AF30-17D76478615F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2:24.509" v="85"/>
        <pc:sldMkLst>
          <pc:docMk/>
          <pc:sldMk cId="3319108017" sldId="263"/>
        </pc:sldMkLst>
        <pc:spChg chg="del">
          <ac:chgData name="Alfred Smith" userId="3c60a3631c0db8ad" providerId="LiveId" clId="{2184E709-DA1D-47DD-9EE1-56667EFF08AA}" dt="2023-01-23T07:40:07.682" v="58" actId="478"/>
          <ac:spMkLst>
            <pc:docMk/>
            <pc:sldMk cId="3319108017" sldId="263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2:18.246" v="82"/>
          <ac:spMkLst>
            <pc:docMk/>
            <pc:sldMk cId="3319108017" sldId="263"/>
            <ac:spMk id="6" creationId="{52CEE806-492B-219C-ED4E-8CCCC7FE096E}"/>
          </ac:spMkLst>
        </pc:spChg>
        <pc:spChg chg="add del mod">
          <ac:chgData name="Alfred Smith" userId="3c60a3631c0db8ad" providerId="LiveId" clId="{2184E709-DA1D-47DD-9EE1-56667EFF08AA}" dt="2023-01-23T07:42:15.181" v="81" actId="478"/>
          <ac:spMkLst>
            <pc:docMk/>
            <pc:sldMk cId="3319108017" sldId="263"/>
            <ac:spMk id="7" creationId="{C6B81C44-3C63-55F5-B49D-2F97488C9493}"/>
          </ac:spMkLst>
        </pc:spChg>
        <pc:spChg chg="add del mod">
          <ac:chgData name="Alfred Smith" userId="3c60a3631c0db8ad" providerId="LiveId" clId="{2184E709-DA1D-47DD-9EE1-56667EFF08AA}" dt="2023-01-23T07:42:19.850" v="83" actId="478"/>
          <ac:spMkLst>
            <pc:docMk/>
            <pc:sldMk cId="3319108017" sldId="263"/>
            <ac:spMk id="8" creationId="{7B450F14-748B-B22C-9F44-4991D8608D59}"/>
          </ac:spMkLst>
        </pc:spChg>
        <pc:spChg chg="add del mod">
          <ac:chgData name="Alfred Smith" userId="3c60a3631c0db8ad" providerId="LiveId" clId="{2184E709-DA1D-47DD-9EE1-56667EFF08AA}" dt="2023-01-23T07:42:23.644" v="84" actId="478"/>
          <ac:spMkLst>
            <pc:docMk/>
            <pc:sldMk cId="3319108017" sldId="263"/>
            <ac:spMk id="10" creationId="{249FAC30-50D4-098F-48C0-36BA877CA201}"/>
          </ac:spMkLst>
        </pc:spChg>
        <pc:spChg chg="add mod">
          <ac:chgData name="Alfred Smith" userId="3c60a3631c0db8ad" providerId="LiveId" clId="{2184E709-DA1D-47DD-9EE1-56667EFF08AA}" dt="2023-01-23T07:42:24.509" v="85"/>
          <ac:spMkLst>
            <pc:docMk/>
            <pc:sldMk cId="3319108017" sldId="263"/>
            <ac:spMk id="11" creationId="{8A316324-2AC6-1B6B-351E-74AE8B4F6604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3319108017" sldId="263"/>
            <ac:picMk id="2" creationId="{1F3FFC3D-3F48-4854-BA3E-C4AA107628FD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1:45.132" v="72"/>
        <pc:sldMkLst>
          <pc:docMk/>
          <pc:sldMk cId="3693548682" sldId="264"/>
        </pc:sldMkLst>
        <pc:spChg chg="del">
          <ac:chgData name="Alfred Smith" userId="3c60a3631c0db8ad" providerId="LiveId" clId="{2184E709-DA1D-47DD-9EE1-56667EFF08AA}" dt="2023-01-23T07:40:05.758" v="57" actId="478"/>
          <ac:spMkLst>
            <pc:docMk/>
            <pc:sldMk cId="3693548682" sldId="264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1:45.132" v="72"/>
          <ac:spMkLst>
            <pc:docMk/>
            <pc:sldMk cId="3693548682" sldId="264"/>
            <ac:spMk id="5" creationId="{49B7DBA7-1A17-FDD9-0553-1B76DBAFE226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3693548682" sldId="264"/>
            <ac:picMk id="2" creationId="{0DD9F11F-DFEF-4EFA-8D77-EE9FA03E7E8F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1:53.092" v="74"/>
        <pc:sldMkLst>
          <pc:docMk/>
          <pc:sldMk cId="3568335349" sldId="265"/>
        </pc:sldMkLst>
        <pc:spChg chg="del">
          <ac:chgData name="Alfred Smith" userId="3c60a3631c0db8ad" providerId="LiveId" clId="{2184E709-DA1D-47DD-9EE1-56667EFF08AA}" dt="2023-01-23T07:40:02.486" v="56" actId="478"/>
          <ac:spMkLst>
            <pc:docMk/>
            <pc:sldMk cId="3568335349" sldId="265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1:52.241" v="73" actId="478"/>
          <ac:spMkLst>
            <pc:docMk/>
            <pc:sldMk cId="3568335349" sldId="265"/>
            <ac:spMk id="5" creationId="{7355AC81-4ED7-E02E-D61C-1FC66607D00F}"/>
          </ac:spMkLst>
        </pc:spChg>
        <pc:spChg chg="add mod">
          <ac:chgData name="Alfred Smith" userId="3c60a3631c0db8ad" providerId="LiveId" clId="{2184E709-DA1D-47DD-9EE1-56667EFF08AA}" dt="2023-01-23T07:41:53.092" v="74"/>
          <ac:spMkLst>
            <pc:docMk/>
            <pc:sldMk cId="3568335349" sldId="265"/>
            <ac:spMk id="6" creationId="{0B0F50FE-BFAD-DF21-7D66-9F22551F90B0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3568335349" sldId="265"/>
            <ac:picMk id="7" creationId="{BA58E0DF-0F5E-4FB5-8E9F-B5316F577BB1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1:57.882" v="76"/>
        <pc:sldMkLst>
          <pc:docMk/>
          <pc:sldMk cId="4280851315" sldId="266"/>
        </pc:sldMkLst>
        <pc:spChg chg="del">
          <ac:chgData name="Alfred Smith" userId="3c60a3631c0db8ad" providerId="LiveId" clId="{2184E709-DA1D-47DD-9EE1-56667EFF08AA}" dt="2023-01-23T07:40:01.038" v="55" actId="478"/>
          <ac:spMkLst>
            <pc:docMk/>
            <pc:sldMk cId="4280851315" sldId="266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1:57.108" v="75" actId="478"/>
          <ac:spMkLst>
            <pc:docMk/>
            <pc:sldMk cId="4280851315" sldId="266"/>
            <ac:spMk id="6" creationId="{D9C73691-2CB3-3FE9-A2B0-7447C8AD75BE}"/>
          </ac:spMkLst>
        </pc:spChg>
        <pc:spChg chg="add mod">
          <ac:chgData name="Alfred Smith" userId="3c60a3631c0db8ad" providerId="LiveId" clId="{2184E709-DA1D-47DD-9EE1-56667EFF08AA}" dt="2023-01-23T07:41:57.882" v="76"/>
          <ac:spMkLst>
            <pc:docMk/>
            <pc:sldMk cId="4280851315" sldId="266"/>
            <ac:spMk id="7" creationId="{A1A7E25B-4345-D07E-5A51-442998B34122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4280851315" sldId="266"/>
            <ac:picMk id="2" creationId="{4D1ECC41-630F-48BD-B2D9-0E468CB650C9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2:01.396" v="78"/>
        <pc:sldMkLst>
          <pc:docMk/>
          <pc:sldMk cId="3574484751" sldId="267"/>
        </pc:sldMkLst>
        <pc:spChg chg="del">
          <ac:chgData name="Alfred Smith" userId="3c60a3631c0db8ad" providerId="LiveId" clId="{2184E709-DA1D-47DD-9EE1-56667EFF08AA}" dt="2023-01-23T07:39:59.169" v="54" actId="478"/>
          <ac:spMkLst>
            <pc:docMk/>
            <pc:sldMk cId="3574484751" sldId="267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2:00.700" v="77" actId="478"/>
          <ac:spMkLst>
            <pc:docMk/>
            <pc:sldMk cId="3574484751" sldId="267"/>
            <ac:spMk id="5" creationId="{6439DD61-37E8-A955-864C-F4556D2BEC70}"/>
          </ac:spMkLst>
        </pc:spChg>
        <pc:spChg chg="add mod">
          <ac:chgData name="Alfred Smith" userId="3c60a3631c0db8ad" providerId="LiveId" clId="{2184E709-DA1D-47DD-9EE1-56667EFF08AA}" dt="2023-01-23T07:42:01.396" v="78"/>
          <ac:spMkLst>
            <pc:docMk/>
            <pc:sldMk cId="3574484751" sldId="267"/>
            <ac:spMk id="7" creationId="{F844CCC8-22A0-6F31-BFBF-0BEB6740A7DC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3574484751" sldId="267"/>
            <ac:picMk id="6" creationId="{BAE24004-24A9-483E-8749-30DA24AA267C}"/>
          </ac:picMkLst>
        </pc:picChg>
      </pc:sldChg>
      <pc:sldChg chg="addSp delSp modSp mod modTransition modAnim">
        <pc:chgData name="Alfred Smith" userId="3c60a3631c0db8ad" providerId="LiveId" clId="{2184E709-DA1D-47DD-9EE1-56667EFF08AA}" dt="2023-01-23T07:42:05.258" v="80"/>
        <pc:sldMkLst>
          <pc:docMk/>
          <pc:sldMk cId="3351412682" sldId="268"/>
        </pc:sldMkLst>
        <pc:spChg chg="del">
          <ac:chgData name="Alfred Smith" userId="3c60a3631c0db8ad" providerId="LiveId" clId="{2184E709-DA1D-47DD-9EE1-56667EFF08AA}" dt="2023-01-23T07:39:55.683" v="53" actId="478"/>
          <ac:spMkLst>
            <pc:docMk/>
            <pc:sldMk cId="3351412682" sldId="268"/>
            <ac:spMk id="4" creationId="{48C687F6-C776-42CE-995B-C97E05881532}"/>
          </ac:spMkLst>
        </pc:spChg>
        <pc:spChg chg="add del mod">
          <ac:chgData name="Alfred Smith" userId="3c60a3631c0db8ad" providerId="LiveId" clId="{2184E709-DA1D-47DD-9EE1-56667EFF08AA}" dt="2023-01-23T07:42:04.122" v="79" actId="478"/>
          <ac:spMkLst>
            <pc:docMk/>
            <pc:sldMk cId="3351412682" sldId="268"/>
            <ac:spMk id="6" creationId="{1A37AF10-D873-60B7-D6AD-03F019A688B6}"/>
          </ac:spMkLst>
        </pc:spChg>
        <pc:spChg chg="add mod">
          <ac:chgData name="Alfred Smith" userId="3c60a3631c0db8ad" providerId="LiveId" clId="{2184E709-DA1D-47DD-9EE1-56667EFF08AA}" dt="2023-01-23T07:42:05.258" v="80"/>
          <ac:spMkLst>
            <pc:docMk/>
            <pc:sldMk cId="3351412682" sldId="268"/>
            <ac:spMk id="7" creationId="{5344AB03-0824-1C3B-1D79-1778BD6C079D}"/>
          </ac:spMkLst>
        </pc:spChg>
        <pc:picChg chg="del">
          <ac:chgData name="Alfred Smith" userId="3c60a3631c0db8ad" providerId="LiveId" clId="{2184E709-DA1D-47DD-9EE1-56667EFF08AA}" dt="2023-01-23T07:38:06.669" v="52"/>
          <ac:picMkLst>
            <pc:docMk/>
            <pc:sldMk cId="3351412682" sldId="268"/>
            <ac:picMk id="2" creationId="{4D3D3E00-9994-44C4-8398-EF67562CAE8D}"/>
          </ac:picMkLst>
        </pc:picChg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27026497" sldId="274"/>
        </pc:sldMkLst>
        <pc:spChg chg="mod">
          <ac:chgData name="Alfred Smith" userId="3c60a3631c0db8ad" providerId="LiveId" clId="{2184E709-DA1D-47DD-9EE1-56667EFF08AA}" dt="2023-01-23T07:36:41.705" v="40" actId="20577"/>
          <ac:spMkLst>
            <pc:docMk/>
            <pc:sldMk cId="27026497" sldId="274"/>
            <ac:spMk id="4" creationId="{2ED68D78-66AF-AAC9-1AFB-7C1AE1A20C2A}"/>
          </ac:spMkLst>
        </pc:spChg>
        <pc:picChg chg="mod">
          <ac:chgData name="Alfred Smith" userId="3c60a3631c0db8ad" providerId="LiveId" clId="{2184E709-DA1D-47DD-9EE1-56667EFF08AA}" dt="2023-01-23T07:35:01.013" v="29" actId="1076"/>
          <ac:picMkLst>
            <pc:docMk/>
            <pc:sldMk cId="27026497" sldId="274"/>
            <ac:picMk id="3" creationId="{192415F9-FAEC-4549-9128-2493ADC05426}"/>
          </ac:picMkLst>
        </pc:picChg>
      </pc:sldChg>
      <pc:sldChg chg="addSp delSp modSp mod modTransition">
        <pc:chgData name="Alfred Smith" userId="3c60a3631c0db8ad" providerId="LiveId" clId="{2184E709-DA1D-47DD-9EE1-56667EFF08AA}" dt="2023-01-23T07:38:06.669" v="52"/>
        <pc:sldMkLst>
          <pc:docMk/>
          <pc:sldMk cId="192407535" sldId="275"/>
        </pc:sldMkLst>
        <pc:spChg chg="del">
          <ac:chgData name="Alfred Smith" userId="3c60a3631c0db8ad" providerId="LiveId" clId="{2184E709-DA1D-47DD-9EE1-56667EFF08AA}" dt="2023-01-23T07:36:05.062" v="35" actId="478"/>
          <ac:spMkLst>
            <pc:docMk/>
            <pc:sldMk cId="192407535" sldId="275"/>
            <ac:spMk id="3" creationId="{46414EAA-F950-8930-6B95-B7389DDF6D76}"/>
          </ac:spMkLst>
        </pc:spChg>
        <pc:spChg chg="add mod">
          <ac:chgData name="Alfred Smith" userId="3c60a3631c0db8ad" providerId="LiveId" clId="{2184E709-DA1D-47DD-9EE1-56667EFF08AA}" dt="2023-01-23T07:36:46.562" v="42" actId="20577"/>
          <ac:spMkLst>
            <pc:docMk/>
            <pc:sldMk cId="192407535" sldId="275"/>
            <ac:spMk id="4" creationId="{2102CA92-1DDA-5C99-95B5-5CF8E6C51B19}"/>
          </ac:spMkLst>
        </pc:spChg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3651207914" sldId="276"/>
        </pc:sldMkLst>
        <pc:spChg chg="mod">
          <ac:chgData name="Alfred Smith" userId="3c60a3631c0db8ad" providerId="LiveId" clId="{2184E709-DA1D-47DD-9EE1-56667EFF08AA}" dt="2023-01-23T07:37:04.299" v="43"/>
          <ac:spMkLst>
            <pc:docMk/>
            <pc:sldMk cId="3651207914" sldId="276"/>
            <ac:spMk id="4" creationId="{E33AD67C-E394-99B5-FDF9-A3951E06D087}"/>
          </ac:spMkLst>
        </pc:spChg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3294688875" sldId="277"/>
        </pc:sldMkLst>
        <pc:spChg chg="mod">
          <ac:chgData name="Alfred Smith" userId="3c60a3631c0db8ad" providerId="LiveId" clId="{2184E709-DA1D-47DD-9EE1-56667EFF08AA}" dt="2023-01-23T07:37:07.856" v="44"/>
          <ac:spMkLst>
            <pc:docMk/>
            <pc:sldMk cId="3294688875" sldId="277"/>
            <ac:spMk id="4" creationId="{36518646-71AE-50D0-6B71-2E1574B8FEFE}"/>
          </ac:spMkLst>
        </pc:spChg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1074248387" sldId="278"/>
        </pc:sldMkLst>
        <pc:spChg chg="mod">
          <ac:chgData name="Alfred Smith" userId="3c60a3631c0db8ad" providerId="LiveId" clId="{2184E709-DA1D-47DD-9EE1-56667EFF08AA}" dt="2023-01-23T07:37:12.251" v="45"/>
          <ac:spMkLst>
            <pc:docMk/>
            <pc:sldMk cId="1074248387" sldId="278"/>
            <ac:spMk id="4" creationId="{06A42868-E0EE-827E-C857-C0B911977ED9}"/>
          </ac:spMkLst>
        </pc:spChg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4048491610" sldId="279"/>
        </pc:sldMkLst>
        <pc:spChg chg="mod">
          <ac:chgData name="Alfred Smith" userId="3c60a3631c0db8ad" providerId="LiveId" clId="{2184E709-DA1D-47DD-9EE1-56667EFF08AA}" dt="2023-01-23T07:37:15.150" v="46"/>
          <ac:spMkLst>
            <pc:docMk/>
            <pc:sldMk cId="4048491610" sldId="279"/>
            <ac:spMk id="3" creationId="{658D9931-A328-9D1F-3607-4E14D8ACFCD6}"/>
          </ac:spMkLst>
        </pc:spChg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590732064" sldId="280"/>
        </pc:sldMkLst>
        <pc:spChg chg="mod">
          <ac:chgData name="Alfred Smith" userId="3c60a3631c0db8ad" providerId="LiveId" clId="{2184E709-DA1D-47DD-9EE1-56667EFF08AA}" dt="2023-01-23T07:37:19.840" v="47"/>
          <ac:spMkLst>
            <pc:docMk/>
            <pc:sldMk cId="590732064" sldId="280"/>
            <ac:spMk id="4" creationId="{62967567-F429-13EF-F36A-67D5307B5900}"/>
          </ac:spMkLst>
        </pc:spChg>
      </pc:sldChg>
      <pc:sldChg chg="modTransition">
        <pc:chgData name="Alfred Smith" userId="3c60a3631c0db8ad" providerId="LiveId" clId="{2184E709-DA1D-47DD-9EE1-56667EFF08AA}" dt="2023-01-23T07:38:06.669" v="52"/>
        <pc:sldMkLst>
          <pc:docMk/>
          <pc:sldMk cId="2462448355" sldId="281"/>
        </pc:sldMkLst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552053556" sldId="282"/>
        </pc:sldMkLst>
        <pc:spChg chg="mod">
          <ac:chgData name="Alfred Smith" userId="3c60a3631c0db8ad" providerId="LiveId" clId="{2184E709-DA1D-47DD-9EE1-56667EFF08AA}" dt="2023-01-23T07:37:29.289" v="48"/>
          <ac:spMkLst>
            <pc:docMk/>
            <pc:sldMk cId="552053556" sldId="282"/>
            <ac:spMk id="3" creationId="{8A554E5F-C18D-0791-31BC-A408D785D944}"/>
          </ac:spMkLst>
        </pc:spChg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3184987709" sldId="283"/>
        </pc:sldMkLst>
        <pc:spChg chg="mod">
          <ac:chgData name="Alfred Smith" userId="3c60a3631c0db8ad" providerId="LiveId" clId="{2184E709-DA1D-47DD-9EE1-56667EFF08AA}" dt="2023-01-23T07:37:35.819" v="49"/>
          <ac:spMkLst>
            <pc:docMk/>
            <pc:sldMk cId="3184987709" sldId="283"/>
            <ac:spMk id="4" creationId="{17FF2A89-8DD6-EE0E-97F7-3B6570D7D8BD}"/>
          </ac:spMkLst>
        </pc:spChg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2052315732" sldId="285"/>
        </pc:sldMkLst>
        <pc:spChg chg="mod">
          <ac:chgData name="Alfred Smith" userId="3c60a3631c0db8ad" providerId="LiveId" clId="{2184E709-DA1D-47DD-9EE1-56667EFF08AA}" dt="2023-01-23T07:37:53.966" v="51"/>
          <ac:spMkLst>
            <pc:docMk/>
            <pc:sldMk cId="2052315732" sldId="285"/>
            <ac:spMk id="5" creationId="{7B581D52-6D20-DF98-3D63-DAFBBDD364A0}"/>
          </ac:spMkLst>
        </pc:spChg>
      </pc:sldChg>
      <pc:sldChg chg="modSp mod modTransition">
        <pc:chgData name="Alfred Smith" userId="3c60a3631c0db8ad" providerId="LiveId" clId="{2184E709-DA1D-47DD-9EE1-56667EFF08AA}" dt="2023-01-23T07:38:06.669" v="52"/>
        <pc:sldMkLst>
          <pc:docMk/>
          <pc:sldMk cId="1802302209" sldId="287"/>
        </pc:sldMkLst>
        <pc:spChg chg="mod">
          <ac:chgData name="Alfred Smith" userId="3c60a3631c0db8ad" providerId="LiveId" clId="{2184E709-DA1D-47DD-9EE1-56667EFF08AA}" dt="2023-01-23T07:37:40.268" v="50"/>
          <ac:spMkLst>
            <pc:docMk/>
            <pc:sldMk cId="1802302209" sldId="287"/>
            <ac:spMk id="8" creationId="{50FDD5C9-5454-6D2C-856A-6BB8EEC22E3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0C28D-FA07-4B79-993E-46BB0084B35D}" type="datetimeFigureOut">
              <a:rPr lang="en-IN" smtClean="0"/>
              <a:t>08-12-2023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BE1B9-474E-4F3C-AC44-34A9A07E63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466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BE1B9-474E-4F3C-AC44-34A9A07E6322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68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ABE1B9-474E-4F3C-AC44-34A9A07E6322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329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991A8-59C8-44DD-BF9C-30CE6B7DE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B41CE9-F8D6-4A16-9394-4FE98779D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5704E-1688-4C16-9D12-2033703B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0FF96-07D1-48A2-8F85-4813D74D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3B31-D941-464C-BF6D-7BA041F1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71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F10E-4F6B-4E3C-862B-B9669C10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D3FAD-F423-4FD5-851E-2090C8966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69962-F862-40EC-AB0C-50E72C59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A2DE7-A32E-44FA-AB66-FFACE1761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D2452-4331-42D9-9710-22A241AA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199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CB011D-2E2C-42EF-8270-7DFBABB2A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8BF59-ABE3-4425-9AA1-F00279DCC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0AD5A-8CDE-4784-BB8A-1730DE6F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3D78-C73E-4E43-9B90-F1061548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7A9B7-7E46-459A-A986-700161DC0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9014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244E-831F-4168-8A37-E78612AD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5A9F8-208A-463D-A168-A20182A1C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CD45D-C804-4F5E-9708-AC630D2F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7CED4-83D8-4DEA-B026-C4F0C037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827C2-CAC9-429E-9B18-2F0A8B24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972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0622-1FB2-4F1E-B12A-6540DFBA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84448-D65A-45C6-AC0F-D9E21F92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70094-C0C0-4DD5-BEB3-63ABE115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D09B9-E716-466D-A958-3ED9BD33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1B3D0-66A8-4BD3-8847-B8CEA742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820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8942-8FD3-4B32-B196-AD04E2A0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6FCF4-8ADF-4F6B-8FC2-D19284A97D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66954-B3A9-4390-8E43-145A8EE05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ECD22-DDF7-4CAC-AF1F-1F86C840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3548B-F74E-4AB9-892C-7B50E8D2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9E869-38E0-4CC7-B6E6-2653BE1B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460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9C389-DBEC-499B-A413-6DA619D5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D4784-D0C2-4E27-ADCF-CAD82F21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9D4A1-F466-45DC-8870-38592AF82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F52A9-8BCB-4BC4-A9A5-9C0B1C232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EE6F0-7EA8-4766-8D39-09FA13AD3C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DEC7E-944C-40CB-8DAE-436200456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F65CD-258A-4D23-B6CB-5B141BA1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34AF8-4BB8-4572-9F89-905C9412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433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9D814-FA98-4274-8F5B-5892A785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91C72-A332-4A74-BAC4-4FCE7AF0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AC336-D33B-4D7A-A791-3A4BD75A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04984-12B5-4898-8212-DC500101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2070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BDECD-E759-4562-A845-814CBC2B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B9F92-0E1F-44D1-8B84-02E151DC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43883-1D12-41AA-B854-3569547B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352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B0557-F52C-4D51-88F0-B8703E98B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D40C-629E-4CAF-8D1D-3976083AF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08080-DAF3-4EF4-A018-65289E5DB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586B9-8CC9-4C4C-B1C2-0219C5DA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FC541-ECB5-41D9-A72C-71D8720D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89FBE-AD25-4CEE-AA03-02B10A26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733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95E5-467C-44DB-BF5D-878A2F37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1A986-B8C4-4261-8A6C-2628A37AB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67B8A-8DFD-407F-A331-32442A794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A8F0E-A543-4852-BF17-C0D7A2BD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69C97C-0EE7-4E46-992D-442A7F53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4884D-C9FC-472C-81E1-80DCBA50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5282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84663-0CF7-4D72-A013-CF05B72A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C962D-ACDE-4BD5-AC54-5E8A7BC57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9CF7C-B75D-4307-8A84-83AF55CCA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823B3-9AB2-4435-AB0F-62173C5AE6F8}" type="datetimeFigureOut">
              <a:rPr lang="en-ZA" smtClean="0"/>
              <a:t>2023/12/08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34E1A-21A0-4654-94E3-30D757148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9343F-87DA-4BBE-A3D3-C4AABD8CD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D9C4-EA62-40D1-8D82-C3AEACA5A00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8300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8624-1080-4723-8A08-109A761C2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15-2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5B7FC-4A8C-4191-9B95-7BB278A476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561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07E988-BB2B-4974-AF6B-38C0F469A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000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42868-E0EE-827E-C857-C0B911977ED9}"/>
              </a:ext>
            </a:extLst>
          </p:cNvPr>
          <p:cNvSpPr txBox="1"/>
          <p:nvPr/>
        </p:nvSpPr>
        <p:spPr>
          <a:xfrm>
            <a:off x="-271544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24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0" i="0" dirty="0">
                <a:solidFill>
                  <a:srgbClr val="121212"/>
                </a:solidFill>
                <a:effectLst/>
                <a:latin typeface="ArialMT"/>
              </a:rPr>
              <a:t>27I prayed for this child, and Yahweh has given me my petition which I asked of him.</a:t>
            </a:r>
            <a:endParaRPr lang="en-ZA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E78E8-5261-10C1-B32D-3149DC7C95AE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261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D082CA-7DB7-4256-B298-28B738EC5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6553" y="-2222534"/>
            <a:ext cx="16640770" cy="9203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8D9931-A328-9D1F-3607-4E14D8ACFCD6}"/>
              </a:ext>
            </a:extLst>
          </p:cNvPr>
          <p:cNvSpPr txBox="1"/>
          <p:nvPr/>
        </p:nvSpPr>
        <p:spPr>
          <a:xfrm>
            <a:off x="-271544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91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28Therefore I have also given him to Yahweh. As long as he lives he is given to Yahweh.” </a:t>
            </a:r>
            <a:endParaRPr lang="en-ZA" sz="7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316324-2AC6-1B6B-351E-74AE8B4F6604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1910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9DC46-8126-4ADA-8C78-193C85F1B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738"/>
            <a:ext cx="12192000" cy="7087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967567-F429-13EF-F36A-67D5307B5900}"/>
              </a:ext>
            </a:extLst>
          </p:cNvPr>
          <p:cNvSpPr txBox="1"/>
          <p:nvPr/>
        </p:nvSpPr>
        <p:spPr>
          <a:xfrm>
            <a:off x="-271544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32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21212"/>
                </a:solidFill>
                <a:latin typeface="ArialMT"/>
              </a:rPr>
              <a:t>(</a:t>
            </a:r>
            <a:r>
              <a:rPr lang="en-US" sz="4000" dirty="0">
                <a:solidFill>
                  <a:srgbClr val="121212"/>
                </a:solidFill>
                <a:latin typeface="ArialMT"/>
              </a:rPr>
              <a:t>Eli the priest had two sons who served in the temple. They did many sinful things)</a:t>
            </a: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369354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169EA-94E3-4FDF-BACC-95047919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3167"/>
            <a:ext cx="12192000" cy="764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4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0" i="0" dirty="0">
                <a:solidFill>
                  <a:srgbClr val="121212"/>
                </a:solidFill>
                <a:effectLst/>
                <a:latin typeface="ArialMT"/>
              </a:rPr>
              <a:t>2:18But Samuel ministered before Yahweh, being a child, clothed with a linen ephod. </a:t>
            </a:r>
            <a:endParaRPr lang="en-ZA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F50FE-BFAD-DF21-7D66-9F22551F90B0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8335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295225-6EE2-4602-B067-33A71C41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51791"/>
            <a:ext cx="12335487" cy="71097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554E5F-C18D-0791-31BC-A408D785D944}"/>
              </a:ext>
            </a:extLst>
          </p:cNvPr>
          <p:cNvSpPr txBox="1"/>
          <p:nvPr/>
        </p:nvSpPr>
        <p:spPr>
          <a:xfrm>
            <a:off x="-271544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</a:t>
            </a:r>
            <a:r>
              <a:rPr lang="en-IN" sz="3200" b="1" cap="all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2:18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53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19Moreover his mother made him a little robe, and brought it to him from year to year when she came up with her husband to offer the yearly sacrifice. </a:t>
            </a:r>
            <a:endParaRPr lang="en-ZA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7E25B-4345-D07E-5A51-442998B34122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8085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2415F9-FAEC-4549-9128-2493ADC05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74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68D78-66AF-AAC9-1AFB-7C1AE1A20C2A}"/>
              </a:ext>
            </a:extLst>
          </p:cNvPr>
          <p:cNvSpPr txBox="1">
            <a:spLocks/>
          </p:cNvSpPr>
          <p:nvPr/>
        </p:nvSpPr>
        <p:spPr>
          <a:xfrm>
            <a:off x="1581150" y="3205371"/>
            <a:ext cx="8236618" cy="32435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1, 2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Gives Samuel to the Lord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1B6706-9108-4D58-98FC-A13421DAB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647" y="1"/>
            <a:ext cx="1316864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FF2A89-8DD6-EE0E-97F7-3B6570D7D8BD}"/>
              </a:ext>
            </a:extLst>
          </p:cNvPr>
          <p:cNvSpPr txBox="1"/>
          <p:nvPr/>
        </p:nvSpPr>
        <p:spPr>
          <a:xfrm>
            <a:off x="-271544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2:19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21Yahweh visited Hannah, and she conceived and bore three sons and two daughters. The child Samuel grew before Yahweh.</a:t>
            </a:r>
            <a:endParaRPr lang="en-ZA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4CCC8-22A0-6F31-BFBF-0BEB6740A7DC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4484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F3746D-6595-45B0-8D30-1E3AF0D26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009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DA62AE-2060-44AF-99E4-BAAAE558B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063" y="-283779"/>
            <a:ext cx="3121572" cy="206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914B82-CBD6-4010-80AF-1E60E5BAF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2095" y="-399393"/>
            <a:ext cx="4541710" cy="206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DD5C9-5454-6D2C-856A-6BB8EEC22E36}"/>
              </a:ext>
            </a:extLst>
          </p:cNvPr>
          <p:cNvSpPr txBox="1"/>
          <p:nvPr/>
        </p:nvSpPr>
        <p:spPr>
          <a:xfrm>
            <a:off x="-271544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2:21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02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26The child Samuel grew on, and increased in favor both with Yahweh and also with men.</a:t>
            </a:r>
            <a:endParaRPr lang="en-ZA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4AB03-0824-1C3B-1D79-1778BD6C079D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141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DD9DD-7F10-4375-B854-498E72BDA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320240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581D52-6D20-DF98-3D63-DAFBBDD364A0}"/>
              </a:ext>
            </a:extLst>
          </p:cNvPr>
          <p:cNvSpPr txBox="1"/>
          <p:nvPr/>
        </p:nvSpPr>
        <p:spPr>
          <a:xfrm>
            <a:off x="-271544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2:26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1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5400" b="1" i="0" cap="all" dirty="0">
                <a:solidFill>
                  <a:srgbClr val="121212"/>
                </a:solidFill>
                <a:effectLst/>
                <a:latin typeface="ArialMT"/>
              </a:rPr>
              <a:t>1 SAMUEL 1, 2</a:t>
            </a:r>
          </a:p>
          <a:p>
            <a:pPr marL="0" indent="0">
              <a:buNone/>
            </a:pPr>
            <a:r>
              <a:rPr lang="en-US" sz="5400" b="1" i="0" dirty="0">
                <a:solidFill>
                  <a:srgbClr val="121212"/>
                </a:solidFill>
                <a:effectLst/>
                <a:latin typeface="ArialMT"/>
              </a:rPr>
              <a:t>Hannah Gives Samuel to the </a:t>
            </a:r>
            <a:r>
              <a:rPr lang="en-US" sz="5400" b="1" i="0" cap="small" dirty="0">
                <a:solidFill>
                  <a:srgbClr val="121212"/>
                </a:solidFill>
                <a:effectLst/>
                <a:latin typeface="ArialMT"/>
              </a:rPr>
              <a:t>Lord</a:t>
            </a:r>
            <a:endParaRPr lang="en-ZA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5F116A-878E-50BC-E032-D1B7669E32AD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001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9CE534-EEFA-423C-B268-A8CBC80E4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410"/>
            <a:ext cx="12192000" cy="68874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2CA92-1DDA-5C99-95B5-5CF8E6C51B19}"/>
              </a:ext>
            </a:extLst>
          </p:cNvPr>
          <p:cNvSpPr txBox="1">
            <a:spLocks/>
          </p:cNvSpPr>
          <p:nvPr/>
        </p:nvSpPr>
        <p:spPr>
          <a:xfrm>
            <a:off x="1581150" y="3205371"/>
            <a:ext cx="8236618" cy="32435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1, 2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Gives Samuel to the Lord</a:t>
            </a:r>
            <a:endParaRPr lang="en-US" sz="6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7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1 Samuel1:20When the time had come, Hannah conceived, and bore a son; and she named him Samuel,</a:t>
            </a:r>
            <a:endParaRPr lang="en-ZA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50176-0C81-D96D-2AD2-7B187A384CD0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0290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8E32A-2ECE-47B9-97F8-B038871D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647" y="1"/>
            <a:ext cx="1316864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AD67C-E394-99B5-FDF9-A3951E06D087}"/>
              </a:ext>
            </a:extLst>
          </p:cNvPr>
          <p:cNvSpPr txBox="1"/>
          <p:nvPr/>
        </p:nvSpPr>
        <p:spPr>
          <a:xfrm>
            <a:off x="-271544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0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24When she had weaned him, she took him up with her, … to Yahweh’s house in Shiloh. The child was young.</a:t>
            </a:r>
            <a:endParaRPr lang="en-ZA" sz="6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95901-3DD1-3784-CE79-6F35DD020F75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741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ED785B-8AD0-454E-94D2-BCB2A446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177"/>
            <a:ext cx="12192000" cy="7022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18646-71AE-50D0-6B71-2E1574B8FEFE}"/>
              </a:ext>
            </a:extLst>
          </p:cNvPr>
          <p:cNvSpPr txBox="1"/>
          <p:nvPr/>
        </p:nvSpPr>
        <p:spPr>
          <a:xfrm>
            <a:off x="-271544" y="194873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</a:t>
            </a:r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1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:24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88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C4388-14E4-4F13-B6C6-5C7212F5D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530" y="119270"/>
            <a:ext cx="5648740" cy="65480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0" i="0" dirty="0">
                <a:solidFill>
                  <a:srgbClr val="121212"/>
                </a:solidFill>
                <a:effectLst/>
                <a:latin typeface="ArialMT"/>
              </a:rPr>
              <a:t> 26She said, “Oh, my lord, as your soul lives, my lord, I am the woman who stood by you here, praying to Yahweh. </a:t>
            </a:r>
            <a:endParaRPr lang="en-ZA" sz="5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C1312-F759-3112-1F83-E0651CFADA37}"/>
              </a:ext>
            </a:extLst>
          </p:cNvPr>
          <p:cNvSpPr txBox="1"/>
          <p:nvPr/>
        </p:nvSpPr>
        <p:spPr>
          <a:xfrm>
            <a:off x="5985164" y="16625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solidFill>
                  <a:schemeClr val="bg1"/>
                </a:solidFill>
                <a:latin typeface="TimesNewRomanPSMT"/>
              </a:rPr>
              <a:t>1 Samuel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06791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354</Words>
  <Application>Microsoft Office PowerPoint</Application>
  <PresentationFormat>Widescreen</PresentationFormat>
  <Paragraphs>42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ArialMT</vt:lpstr>
      <vt:lpstr>Calibri</vt:lpstr>
      <vt:lpstr>Calibri Light</vt:lpstr>
      <vt:lpstr>Microsoft Himalaya</vt:lpstr>
      <vt:lpstr>TimesNewRomanPSMT</vt:lpstr>
      <vt:lpstr>Office Theme</vt:lpstr>
      <vt:lpstr>15-2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Smith</dc:creator>
  <cp:lastModifiedBy>Alfred Smith</cp:lastModifiedBy>
  <cp:revision>4</cp:revision>
  <dcterms:created xsi:type="dcterms:W3CDTF">2022-03-13T05:16:24Z</dcterms:created>
  <dcterms:modified xsi:type="dcterms:W3CDTF">2023-12-08T07:08:56Z</dcterms:modified>
</cp:coreProperties>
</file>