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258" r:id="rId4"/>
    <p:sldId id="297" r:id="rId5"/>
    <p:sldId id="259" r:id="rId6"/>
    <p:sldId id="276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80" r:id="rId15"/>
    <p:sldId id="264" r:id="rId16"/>
    <p:sldId id="281" r:id="rId17"/>
    <p:sldId id="265" r:id="rId18"/>
    <p:sldId id="282" r:id="rId19"/>
    <p:sldId id="266" r:id="rId20"/>
    <p:sldId id="294" r:id="rId21"/>
    <p:sldId id="293" r:id="rId22"/>
    <p:sldId id="283" r:id="rId23"/>
    <p:sldId id="267" r:id="rId24"/>
    <p:sldId id="284" r:id="rId25"/>
    <p:sldId id="268" r:id="rId26"/>
    <p:sldId id="285" r:id="rId27"/>
    <p:sldId id="270" r:id="rId28"/>
    <p:sldId id="286" r:id="rId29"/>
    <p:sldId id="269" r:id="rId30"/>
    <p:sldId id="287" r:id="rId31"/>
    <p:sldId id="271" r:id="rId32"/>
    <p:sldId id="288" r:id="rId33"/>
    <p:sldId id="272" r:id="rId34"/>
    <p:sldId id="289" r:id="rId35"/>
    <p:sldId id="273" r:id="rId36"/>
    <p:sldId id="295" r:id="rId37"/>
    <p:sldId id="291" r:id="rId38"/>
    <p:sldId id="296" r:id="rId39"/>
    <p:sldId id="292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6ABD7-2964-4C0A-B990-B64E85E4A8E4}" v="21" dt="2023-01-23T07:59:34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529" autoAdjust="0"/>
  </p:normalViewPr>
  <p:slideViewPr>
    <p:cSldViewPr snapToGrid="0">
      <p:cViewPr varScale="1">
        <p:scale>
          <a:sx n="48" d="100"/>
          <a:sy n="48" d="100"/>
        </p:scale>
        <p:origin x="91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226ABD7-2964-4C0A-B990-B64E85E4A8E4}"/>
    <pc:docChg chg="custSel modSld">
      <pc:chgData name="Alfred Smith" userId="3c60a3631c0db8ad" providerId="LiveId" clId="{1226ABD7-2964-4C0A-B990-B64E85E4A8E4}" dt="2023-01-23T07:59:34.206" v="87"/>
      <pc:docMkLst>
        <pc:docMk/>
      </pc:docMkLst>
      <pc:sldChg chg="delSp modTransition modAnim">
        <pc:chgData name="Alfred Smith" userId="3c60a3631c0db8ad" providerId="LiveId" clId="{1226ABD7-2964-4C0A-B990-B64E85E4A8E4}" dt="2023-01-23T07:57:16.961" v="30"/>
        <pc:sldMkLst>
          <pc:docMk/>
          <pc:sldMk cId="2465616548" sldId="256"/>
        </pc:sldMkLst>
        <pc:picChg chg="del">
          <ac:chgData name="Alfred Smith" userId="3c60a3631c0db8ad" providerId="LiveId" clId="{1226ABD7-2964-4C0A-B990-B64E85E4A8E4}" dt="2023-01-23T07:57:16.961" v="30"/>
          <ac:picMkLst>
            <pc:docMk/>
            <pc:sldMk cId="2465616548" sldId="256"/>
            <ac:picMk id="6" creationId="{899CBF29-60DA-4981-A105-B9960D2A0F56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07.343" v="69"/>
        <pc:sldMkLst>
          <pc:docMk/>
          <pc:sldMk cId="2920012001" sldId="258"/>
        </pc:sldMkLst>
        <pc:spChg chg="del">
          <ac:chgData name="Alfred Smith" userId="3c60a3631c0db8ad" providerId="LiveId" clId="{1226ABD7-2964-4C0A-B990-B64E85E4A8E4}" dt="2023-01-23T07:58:59.723" v="67" actId="478"/>
          <ac:spMkLst>
            <pc:docMk/>
            <pc:sldMk cId="2920012001" sldId="258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9:03.038" v="68" actId="478"/>
          <ac:spMkLst>
            <pc:docMk/>
            <pc:sldMk cId="2920012001" sldId="258"/>
            <ac:spMk id="6" creationId="{73BAAE76-7447-6AE2-C382-4950AF87D4DC}"/>
          </ac:spMkLst>
        </pc:spChg>
        <pc:spChg chg="add mod">
          <ac:chgData name="Alfred Smith" userId="3c60a3631c0db8ad" providerId="LiveId" clId="{1226ABD7-2964-4C0A-B990-B64E85E4A8E4}" dt="2023-01-23T07:59:07.343" v="69"/>
          <ac:spMkLst>
            <pc:docMk/>
            <pc:sldMk cId="2920012001" sldId="258"/>
            <ac:spMk id="7" creationId="{791AA2F5-C039-C889-D728-75A1F2AADAFF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2920012001" sldId="258"/>
            <ac:picMk id="5" creationId="{01423F40-257A-48F1-BA49-008F8AA92254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08.874" v="70"/>
        <pc:sldMkLst>
          <pc:docMk/>
          <pc:sldMk cId="3302907005" sldId="259"/>
        </pc:sldMkLst>
        <pc:spChg chg="del">
          <ac:chgData name="Alfred Smith" userId="3c60a3631c0db8ad" providerId="LiveId" clId="{1226ABD7-2964-4C0A-B990-B64E85E4A8E4}" dt="2023-01-23T07:58:52.717" v="65" actId="478"/>
          <ac:spMkLst>
            <pc:docMk/>
            <pc:sldMk cId="3302907005" sldId="259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57.176" v="66" actId="478"/>
          <ac:spMkLst>
            <pc:docMk/>
            <pc:sldMk cId="3302907005" sldId="259"/>
            <ac:spMk id="5" creationId="{105CAEBD-D39E-04C2-07D7-0B1E9757DE41}"/>
          </ac:spMkLst>
        </pc:spChg>
        <pc:spChg chg="add mod">
          <ac:chgData name="Alfred Smith" userId="3c60a3631c0db8ad" providerId="LiveId" clId="{1226ABD7-2964-4C0A-B990-B64E85E4A8E4}" dt="2023-01-23T07:59:08.874" v="70"/>
          <ac:spMkLst>
            <pc:docMk/>
            <pc:sldMk cId="3302907005" sldId="259"/>
            <ac:spMk id="6" creationId="{911E8326-E887-2C55-A899-56564F12FC99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302907005" sldId="259"/>
            <ac:picMk id="8" creationId="{DDDE1E7E-A377-47BB-A9F4-37C6F00AEF24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0.163" v="71"/>
        <pc:sldMkLst>
          <pc:docMk/>
          <pc:sldMk cId="1347414422" sldId="260"/>
        </pc:sldMkLst>
        <pc:spChg chg="del">
          <ac:chgData name="Alfred Smith" userId="3c60a3631c0db8ad" providerId="LiveId" clId="{1226ABD7-2964-4C0A-B990-B64E85E4A8E4}" dt="2023-01-23T07:58:47.272" v="63" actId="478"/>
          <ac:spMkLst>
            <pc:docMk/>
            <pc:sldMk cId="1347414422" sldId="260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49.174" v="64" actId="478"/>
          <ac:spMkLst>
            <pc:docMk/>
            <pc:sldMk cId="1347414422" sldId="260"/>
            <ac:spMk id="6" creationId="{A527D84C-F3EF-AB84-DCB0-68ECFDFE8827}"/>
          </ac:spMkLst>
        </pc:spChg>
        <pc:spChg chg="add mod">
          <ac:chgData name="Alfred Smith" userId="3c60a3631c0db8ad" providerId="LiveId" clId="{1226ABD7-2964-4C0A-B990-B64E85E4A8E4}" dt="2023-01-23T07:59:10.163" v="71"/>
          <ac:spMkLst>
            <pc:docMk/>
            <pc:sldMk cId="1347414422" sldId="260"/>
            <ac:spMk id="7" creationId="{6C2BE5AA-B32D-9BED-7130-EB14B8AE74D1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1347414422" sldId="260"/>
            <ac:picMk id="2" creationId="{6C766E5D-B488-4B20-9148-3463F743D603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1.450" v="72"/>
        <pc:sldMkLst>
          <pc:docMk/>
          <pc:sldMk cId="3206791437" sldId="261"/>
        </pc:sldMkLst>
        <pc:spChg chg="del">
          <ac:chgData name="Alfred Smith" userId="3c60a3631c0db8ad" providerId="LiveId" clId="{1226ABD7-2964-4C0A-B990-B64E85E4A8E4}" dt="2023-01-23T07:58:43.277" v="61" actId="478"/>
          <ac:spMkLst>
            <pc:docMk/>
            <pc:sldMk cId="3206791437" sldId="261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44.752" v="62" actId="478"/>
          <ac:spMkLst>
            <pc:docMk/>
            <pc:sldMk cId="3206791437" sldId="261"/>
            <ac:spMk id="5" creationId="{61B1A49E-8D25-8F56-CB0C-67E50810D6C2}"/>
          </ac:spMkLst>
        </pc:spChg>
        <pc:spChg chg="add mod">
          <ac:chgData name="Alfred Smith" userId="3c60a3631c0db8ad" providerId="LiveId" clId="{1226ABD7-2964-4C0A-B990-B64E85E4A8E4}" dt="2023-01-23T07:59:11.450" v="72"/>
          <ac:spMkLst>
            <pc:docMk/>
            <pc:sldMk cId="3206791437" sldId="261"/>
            <ac:spMk id="7" creationId="{D82469B0-1CB0-4EDE-E854-BB6D64161CA0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206791437" sldId="261"/>
            <ac:picMk id="6" creationId="{2860DA33-580C-4C41-8698-362BFE0A8171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2.954" v="73"/>
        <pc:sldMkLst>
          <pc:docMk/>
          <pc:sldMk cId="4242618372" sldId="262"/>
        </pc:sldMkLst>
        <pc:spChg chg="del">
          <ac:chgData name="Alfred Smith" userId="3c60a3631c0db8ad" providerId="LiveId" clId="{1226ABD7-2964-4C0A-B990-B64E85E4A8E4}" dt="2023-01-23T07:58:39.141" v="59" actId="478"/>
          <ac:spMkLst>
            <pc:docMk/>
            <pc:sldMk cId="4242618372" sldId="262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40.516" v="60" actId="478"/>
          <ac:spMkLst>
            <pc:docMk/>
            <pc:sldMk cId="4242618372" sldId="262"/>
            <ac:spMk id="6" creationId="{7A770F00-3442-35E3-33F5-DDC7AE03B813}"/>
          </ac:spMkLst>
        </pc:spChg>
        <pc:spChg chg="add mod">
          <ac:chgData name="Alfred Smith" userId="3c60a3631c0db8ad" providerId="LiveId" clId="{1226ABD7-2964-4C0A-B990-B64E85E4A8E4}" dt="2023-01-23T07:59:12.954" v="73"/>
          <ac:spMkLst>
            <pc:docMk/>
            <pc:sldMk cId="4242618372" sldId="262"/>
            <ac:spMk id="7" creationId="{F7B64142-0163-7537-CF72-048620C953BF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4242618372" sldId="262"/>
            <ac:picMk id="2" creationId="{BFAA3FDF-3218-4A94-AE07-9E97029FAF8A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4.435" v="74"/>
        <pc:sldMkLst>
          <pc:docMk/>
          <pc:sldMk cId="3319108017" sldId="263"/>
        </pc:sldMkLst>
        <pc:spChg chg="del">
          <ac:chgData name="Alfred Smith" userId="3c60a3631c0db8ad" providerId="LiveId" clId="{1226ABD7-2964-4C0A-B990-B64E85E4A8E4}" dt="2023-01-23T07:58:32.993" v="57" actId="478"/>
          <ac:spMkLst>
            <pc:docMk/>
            <pc:sldMk cId="3319108017" sldId="263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35.196" v="58" actId="478"/>
          <ac:spMkLst>
            <pc:docMk/>
            <pc:sldMk cId="3319108017" sldId="263"/>
            <ac:spMk id="5" creationId="{91B30707-68FE-2B99-DAED-154F03B1231B}"/>
          </ac:spMkLst>
        </pc:spChg>
        <pc:spChg chg="add mod">
          <ac:chgData name="Alfred Smith" userId="3c60a3631c0db8ad" providerId="LiveId" clId="{1226ABD7-2964-4C0A-B990-B64E85E4A8E4}" dt="2023-01-23T07:59:14.435" v="74"/>
          <ac:spMkLst>
            <pc:docMk/>
            <pc:sldMk cId="3319108017" sldId="263"/>
            <ac:spMk id="6" creationId="{7F1BE73E-2B0D-3FD5-8E66-D978CCA86EB0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319108017" sldId="263"/>
            <ac:picMk id="8" creationId="{14F50B67-4084-4083-A972-A9BC7251916E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5.884" v="75"/>
        <pc:sldMkLst>
          <pc:docMk/>
          <pc:sldMk cId="3693548682" sldId="264"/>
        </pc:sldMkLst>
        <pc:spChg chg="del">
          <ac:chgData name="Alfred Smith" userId="3c60a3631c0db8ad" providerId="LiveId" clId="{1226ABD7-2964-4C0A-B990-B64E85E4A8E4}" dt="2023-01-23T07:58:27.222" v="55" actId="478"/>
          <ac:spMkLst>
            <pc:docMk/>
            <pc:sldMk cId="3693548682" sldId="264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28.685" v="56" actId="478"/>
          <ac:spMkLst>
            <pc:docMk/>
            <pc:sldMk cId="3693548682" sldId="264"/>
            <ac:spMk id="5" creationId="{1C3A0287-0665-FFDD-0030-7DC5A99B6BED}"/>
          </ac:spMkLst>
        </pc:spChg>
        <pc:spChg chg="add mod">
          <ac:chgData name="Alfred Smith" userId="3c60a3631c0db8ad" providerId="LiveId" clId="{1226ABD7-2964-4C0A-B990-B64E85E4A8E4}" dt="2023-01-23T07:59:15.884" v="75"/>
          <ac:spMkLst>
            <pc:docMk/>
            <pc:sldMk cId="3693548682" sldId="264"/>
            <ac:spMk id="6" creationId="{5B636BCA-5170-B466-8B95-D6FA31496938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693548682" sldId="264"/>
            <ac:picMk id="9" creationId="{56AA9492-E25A-40FD-93FF-1F3540874AFA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7.277" v="76"/>
        <pc:sldMkLst>
          <pc:docMk/>
          <pc:sldMk cId="3568335349" sldId="265"/>
        </pc:sldMkLst>
        <pc:spChg chg="del">
          <ac:chgData name="Alfred Smith" userId="3c60a3631c0db8ad" providerId="LiveId" clId="{1226ABD7-2964-4C0A-B990-B64E85E4A8E4}" dt="2023-01-23T07:58:22.258" v="53" actId="478"/>
          <ac:spMkLst>
            <pc:docMk/>
            <pc:sldMk cId="3568335349" sldId="265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24.372" v="54" actId="478"/>
          <ac:spMkLst>
            <pc:docMk/>
            <pc:sldMk cId="3568335349" sldId="265"/>
            <ac:spMk id="6" creationId="{AA53C552-9621-F3EA-B4D0-9B89C50E74BA}"/>
          </ac:spMkLst>
        </pc:spChg>
        <pc:spChg chg="add mod">
          <ac:chgData name="Alfred Smith" userId="3c60a3631c0db8ad" providerId="LiveId" clId="{1226ABD7-2964-4C0A-B990-B64E85E4A8E4}" dt="2023-01-23T07:59:17.277" v="76"/>
          <ac:spMkLst>
            <pc:docMk/>
            <pc:sldMk cId="3568335349" sldId="265"/>
            <ac:spMk id="7" creationId="{5A7F0C33-EB63-71ED-6624-588D12387C38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568335349" sldId="265"/>
            <ac:picMk id="2" creationId="{9CA75551-1615-4E11-9042-03BCB9ECBD11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18.840" v="77"/>
        <pc:sldMkLst>
          <pc:docMk/>
          <pc:sldMk cId="4280851315" sldId="266"/>
        </pc:sldMkLst>
        <pc:spChg chg="del">
          <ac:chgData name="Alfred Smith" userId="3c60a3631c0db8ad" providerId="LiveId" clId="{1226ABD7-2964-4C0A-B990-B64E85E4A8E4}" dt="2023-01-23T07:58:16.636" v="51" actId="478"/>
          <ac:spMkLst>
            <pc:docMk/>
            <pc:sldMk cId="4280851315" sldId="266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18.149" v="52" actId="478"/>
          <ac:spMkLst>
            <pc:docMk/>
            <pc:sldMk cId="4280851315" sldId="266"/>
            <ac:spMk id="6" creationId="{6945DAA5-9707-CF0E-D578-927AEF09C171}"/>
          </ac:spMkLst>
        </pc:spChg>
        <pc:spChg chg="add mod">
          <ac:chgData name="Alfred Smith" userId="3c60a3631c0db8ad" providerId="LiveId" clId="{1226ABD7-2964-4C0A-B990-B64E85E4A8E4}" dt="2023-01-23T07:59:18.840" v="77"/>
          <ac:spMkLst>
            <pc:docMk/>
            <pc:sldMk cId="4280851315" sldId="266"/>
            <ac:spMk id="7" creationId="{E67F3A75-8178-D2B3-B028-E8F28E218426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4280851315" sldId="266"/>
            <ac:picMk id="2" creationId="{9FE9FCA1-CFBE-46E8-BB16-2CBB091B8E18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2.281" v="79"/>
        <pc:sldMkLst>
          <pc:docMk/>
          <pc:sldMk cId="3574484751" sldId="267"/>
        </pc:sldMkLst>
        <pc:spChg chg="del">
          <ac:chgData name="Alfred Smith" userId="3c60a3631c0db8ad" providerId="LiveId" clId="{1226ABD7-2964-4C0A-B990-B64E85E4A8E4}" dt="2023-01-23T07:58:05.308" v="47" actId="478"/>
          <ac:spMkLst>
            <pc:docMk/>
            <pc:sldMk cId="3574484751" sldId="267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06.855" v="48" actId="478"/>
          <ac:spMkLst>
            <pc:docMk/>
            <pc:sldMk cId="3574484751" sldId="267"/>
            <ac:spMk id="6" creationId="{94EF293D-F94E-60D4-A305-11AF1F25DBE4}"/>
          </ac:spMkLst>
        </pc:spChg>
        <pc:spChg chg="add mod">
          <ac:chgData name="Alfred Smith" userId="3c60a3631c0db8ad" providerId="LiveId" clId="{1226ABD7-2964-4C0A-B990-B64E85E4A8E4}" dt="2023-01-23T07:59:22.281" v="79"/>
          <ac:spMkLst>
            <pc:docMk/>
            <pc:sldMk cId="3574484751" sldId="267"/>
            <ac:spMk id="7" creationId="{C589736B-8BC0-B7BC-725E-4E8F7BC7B46A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574484751" sldId="267"/>
            <ac:picMk id="5" creationId="{05B2EEEB-A484-4923-AA16-DE6CC13FA91D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3.741" v="80"/>
        <pc:sldMkLst>
          <pc:docMk/>
          <pc:sldMk cId="3351412682" sldId="268"/>
        </pc:sldMkLst>
        <pc:spChg chg="del">
          <ac:chgData name="Alfred Smith" userId="3c60a3631c0db8ad" providerId="LiveId" clId="{1226ABD7-2964-4C0A-B990-B64E85E4A8E4}" dt="2023-01-23T07:58:01.091" v="45" actId="478"/>
          <ac:spMkLst>
            <pc:docMk/>
            <pc:sldMk cId="3351412682" sldId="268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02.629" v="46" actId="478"/>
          <ac:spMkLst>
            <pc:docMk/>
            <pc:sldMk cId="3351412682" sldId="268"/>
            <ac:spMk id="5" creationId="{83A57728-5C8E-E2F9-6604-82CB0999F3F3}"/>
          </ac:spMkLst>
        </pc:spChg>
        <pc:spChg chg="add mod">
          <ac:chgData name="Alfred Smith" userId="3c60a3631c0db8ad" providerId="LiveId" clId="{1226ABD7-2964-4C0A-B990-B64E85E4A8E4}" dt="2023-01-23T07:59:23.741" v="80"/>
          <ac:spMkLst>
            <pc:docMk/>
            <pc:sldMk cId="3351412682" sldId="268"/>
            <ac:spMk id="7" creationId="{CED20DA6-35C0-DDD2-8DDB-D0BFABB1D728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351412682" sldId="268"/>
            <ac:picMk id="6" creationId="{C053F0BC-475A-40CD-ACE0-373D583437DD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6.273" v="82"/>
        <pc:sldMkLst>
          <pc:docMk/>
          <pc:sldMk cId="4029139845" sldId="269"/>
        </pc:sldMkLst>
        <pc:spChg chg="del">
          <ac:chgData name="Alfred Smith" userId="3c60a3631c0db8ad" providerId="LiveId" clId="{1226ABD7-2964-4C0A-B990-B64E85E4A8E4}" dt="2023-01-23T07:57:51.320" v="41" actId="478"/>
          <ac:spMkLst>
            <pc:docMk/>
            <pc:sldMk cId="4029139845" sldId="269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52.555" v="42" actId="478"/>
          <ac:spMkLst>
            <pc:docMk/>
            <pc:sldMk cId="4029139845" sldId="269"/>
            <ac:spMk id="5" creationId="{E39514A2-8105-4144-025D-46CC54E97564}"/>
          </ac:spMkLst>
        </pc:spChg>
        <pc:spChg chg="add mod">
          <ac:chgData name="Alfred Smith" userId="3c60a3631c0db8ad" providerId="LiveId" clId="{1226ABD7-2964-4C0A-B990-B64E85E4A8E4}" dt="2023-01-23T07:59:26.273" v="82"/>
          <ac:spMkLst>
            <pc:docMk/>
            <pc:sldMk cId="4029139845" sldId="269"/>
            <ac:spMk id="6" creationId="{647F543E-D0B7-D019-C283-370939647B19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4029139845" sldId="269"/>
            <ac:picMk id="24" creationId="{744C0B75-1D6E-421A-8496-156167A7F01D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4.939" v="81"/>
        <pc:sldMkLst>
          <pc:docMk/>
          <pc:sldMk cId="1581012947" sldId="270"/>
        </pc:sldMkLst>
        <pc:spChg chg="del">
          <ac:chgData name="Alfred Smith" userId="3c60a3631c0db8ad" providerId="LiveId" clId="{1226ABD7-2964-4C0A-B990-B64E85E4A8E4}" dt="2023-01-23T07:57:56.417" v="43" actId="478"/>
          <ac:spMkLst>
            <pc:docMk/>
            <pc:sldMk cId="1581012947" sldId="270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58.242" v="44" actId="478"/>
          <ac:spMkLst>
            <pc:docMk/>
            <pc:sldMk cId="1581012947" sldId="270"/>
            <ac:spMk id="6" creationId="{D94B33CD-8E04-94CD-7709-200C3F73A001}"/>
          </ac:spMkLst>
        </pc:spChg>
        <pc:spChg chg="add mod">
          <ac:chgData name="Alfred Smith" userId="3c60a3631c0db8ad" providerId="LiveId" clId="{1226ABD7-2964-4C0A-B990-B64E85E4A8E4}" dt="2023-01-23T07:59:24.939" v="81"/>
          <ac:spMkLst>
            <pc:docMk/>
            <pc:sldMk cId="1581012947" sldId="270"/>
            <ac:spMk id="7" creationId="{3D9776AA-AA1D-D12E-F8C9-DA64915F1637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1581012947" sldId="270"/>
            <ac:picMk id="5" creationId="{CEDA3089-33E5-4BB9-A3E2-F86AFD37323D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7.634" v="83"/>
        <pc:sldMkLst>
          <pc:docMk/>
          <pc:sldMk cId="94366859" sldId="271"/>
        </pc:sldMkLst>
        <pc:spChg chg="del">
          <ac:chgData name="Alfred Smith" userId="3c60a3631c0db8ad" providerId="LiveId" clId="{1226ABD7-2964-4C0A-B990-B64E85E4A8E4}" dt="2023-01-23T07:57:45.742" v="39" actId="478"/>
          <ac:spMkLst>
            <pc:docMk/>
            <pc:sldMk cId="94366859" sldId="271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48.879" v="40" actId="478"/>
          <ac:spMkLst>
            <pc:docMk/>
            <pc:sldMk cId="94366859" sldId="271"/>
            <ac:spMk id="6" creationId="{69F84672-3D58-DC64-69AF-A371A190BE09}"/>
          </ac:spMkLst>
        </pc:spChg>
        <pc:spChg chg="add mod">
          <ac:chgData name="Alfred Smith" userId="3c60a3631c0db8ad" providerId="LiveId" clId="{1226ABD7-2964-4C0A-B990-B64E85E4A8E4}" dt="2023-01-23T07:59:27.634" v="83"/>
          <ac:spMkLst>
            <pc:docMk/>
            <pc:sldMk cId="94366859" sldId="271"/>
            <ac:spMk id="7" creationId="{48ADCBCE-4F46-B715-EE92-B5B1BE3275CD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94366859" sldId="271"/>
            <ac:picMk id="5" creationId="{F3D95CF1-0762-495C-BD4C-F1AF974C6767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9.179" v="84"/>
        <pc:sldMkLst>
          <pc:docMk/>
          <pc:sldMk cId="2360528352" sldId="272"/>
        </pc:sldMkLst>
        <pc:spChg chg="del">
          <ac:chgData name="Alfred Smith" userId="3c60a3631c0db8ad" providerId="LiveId" clId="{1226ABD7-2964-4C0A-B990-B64E85E4A8E4}" dt="2023-01-23T07:57:39.691" v="37" actId="478"/>
          <ac:spMkLst>
            <pc:docMk/>
            <pc:sldMk cId="2360528352" sldId="272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42.040" v="38" actId="478"/>
          <ac:spMkLst>
            <pc:docMk/>
            <pc:sldMk cId="2360528352" sldId="272"/>
            <ac:spMk id="6" creationId="{56EAB9A9-9BA4-854E-533A-FB23F7B1B61A}"/>
          </ac:spMkLst>
        </pc:spChg>
        <pc:spChg chg="add mod">
          <ac:chgData name="Alfred Smith" userId="3c60a3631c0db8ad" providerId="LiveId" clId="{1226ABD7-2964-4C0A-B990-B64E85E4A8E4}" dt="2023-01-23T07:59:29.179" v="84"/>
          <ac:spMkLst>
            <pc:docMk/>
            <pc:sldMk cId="2360528352" sldId="272"/>
            <ac:spMk id="7" creationId="{066356A7-3543-A21E-12D8-87C913D28150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2360528352" sldId="272"/>
            <ac:picMk id="2" creationId="{10B4FCE1-64E5-45F5-8838-7E957D8A7897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30.864" v="85"/>
        <pc:sldMkLst>
          <pc:docMk/>
          <pc:sldMk cId="2208243054" sldId="273"/>
        </pc:sldMkLst>
        <pc:spChg chg="del">
          <ac:chgData name="Alfred Smith" userId="3c60a3631c0db8ad" providerId="LiveId" clId="{1226ABD7-2964-4C0A-B990-B64E85E4A8E4}" dt="2023-01-23T07:57:32.999" v="35" actId="478"/>
          <ac:spMkLst>
            <pc:docMk/>
            <pc:sldMk cId="2208243054" sldId="273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35.288" v="36" actId="478"/>
          <ac:spMkLst>
            <pc:docMk/>
            <pc:sldMk cId="2208243054" sldId="273"/>
            <ac:spMk id="5" creationId="{AE808B5E-C1DA-7B23-E418-83DD3AB0A47C}"/>
          </ac:spMkLst>
        </pc:spChg>
        <pc:spChg chg="add mod">
          <ac:chgData name="Alfred Smith" userId="3c60a3631c0db8ad" providerId="LiveId" clId="{1226ABD7-2964-4C0A-B990-B64E85E4A8E4}" dt="2023-01-23T07:59:30.864" v="85"/>
          <ac:spMkLst>
            <pc:docMk/>
            <pc:sldMk cId="2208243054" sldId="273"/>
            <ac:spMk id="6" creationId="{0EB780AF-F1AD-13C7-5E0F-B498758512D3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2208243054" sldId="273"/>
            <ac:picMk id="7" creationId="{92713DE5-9540-42FC-AC44-C500C134EA3F}"/>
          </ac:picMkLst>
        </pc:pic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7026497" sldId="274"/>
        </pc:sldMkLst>
        <pc:spChg chg="mod">
          <ac:chgData name="Alfred Smith" userId="3c60a3631c0db8ad" providerId="LiveId" clId="{1226ABD7-2964-4C0A-B990-B64E85E4A8E4}" dt="2023-01-23T07:54:33.237" v="4" actId="14100"/>
          <ac:spMkLst>
            <pc:docMk/>
            <pc:sldMk cId="27026497" sldId="274"/>
            <ac:spMk id="4" creationId="{B1AE1A38-91FE-CCA7-99B5-CBC67A07F22B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651207914" sldId="276"/>
        </pc:sldMkLst>
        <pc:spChg chg="mod">
          <ac:chgData name="Alfred Smith" userId="3c60a3631c0db8ad" providerId="LiveId" clId="{1226ABD7-2964-4C0A-B990-B64E85E4A8E4}" dt="2023-01-23T07:55:04.408" v="7"/>
          <ac:spMkLst>
            <pc:docMk/>
            <pc:sldMk cId="3651207914" sldId="276"/>
            <ac:spMk id="4" creationId="{FD3F4253-F0EE-3A45-D7B7-D019D48A1140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294688875" sldId="277"/>
        </pc:sldMkLst>
        <pc:spChg chg="mod">
          <ac:chgData name="Alfred Smith" userId="3c60a3631c0db8ad" providerId="LiveId" clId="{1226ABD7-2964-4C0A-B990-B64E85E4A8E4}" dt="2023-01-23T07:55:07.397" v="8"/>
          <ac:spMkLst>
            <pc:docMk/>
            <pc:sldMk cId="3294688875" sldId="277"/>
            <ac:spMk id="4" creationId="{A65AE76A-CABA-F6BB-51F0-A379E95FF83D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1074248387" sldId="278"/>
        </pc:sldMkLst>
        <pc:spChg chg="mod">
          <ac:chgData name="Alfred Smith" userId="3c60a3631c0db8ad" providerId="LiveId" clId="{1226ABD7-2964-4C0A-B990-B64E85E4A8E4}" dt="2023-01-23T07:55:10.068" v="9"/>
          <ac:spMkLst>
            <pc:docMk/>
            <pc:sldMk cId="1074248387" sldId="278"/>
            <ac:spMk id="4" creationId="{C3FA180B-F977-900F-EC18-B6E82C610663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4048491610" sldId="279"/>
        </pc:sldMkLst>
        <pc:spChg chg="mod">
          <ac:chgData name="Alfred Smith" userId="3c60a3631c0db8ad" providerId="LiveId" clId="{1226ABD7-2964-4C0A-B990-B64E85E4A8E4}" dt="2023-01-23T07:55:12.652" v="10"/>
          <ac:spMkLst>
            <pc:docMk/>
            <pc:sldMk cId="4048491610" sldId="279"/>
            <ac:spMk id="4" creationId="{A861DFBE-C2CD-0DE6-63FB-4E02D748A2D2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590732064" sldId="280"/>
        </pc:sldMkLst>
        <pc:spChg chg="mod">
          <ac:chgData name="Alfred Smith" userId="3c60a3631c0db8ad" providerId="LiveId" clId="{1226ABD7-2964-4C0A-B990-B64E85E4A8E4}" dt="2023-01-23T07:55:15.688" v="11"/>
          <ac:spMkLst>
            <pc:docMk/>
            <pc:sldMk cId="590732064" sldId="280"/>
            <ac:spMk id="4" creationId="{97412A80-BCA7-87BE-3BB9-51E4BA9E8C50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462448355" sldId="281"/>
        </pc:sldMkLst>
        <pc:spChg chg="mod">
          <ac:chgData name="Alfred Smith" userId="3c60a3631c0db8ad" providerId="LiveId" clId="{1226ABD7-2964-4C0A-B990-B64E85E4A8E4}" dt="2023-01-23T07:55:18.536" v="12"/>
          <ac:spMkLst>
            <pc:docMk/>
            <pc:sldMk cId="2462448355" sldId="281"/>
            <ac:spMk id="4" creationId="{CFE33A0C-D112-685D-9407-17CA62269AB0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552053556" sldId="282"/>
        </pc:sldMkLst>
        <pc:spChg chg="mod">
          <ac:chgData name="Alfred Smith" userId="3c60a3631c0db8ad" providerId="LiveId" clId="{1226ABD7-2964-4C0A-B990-B64E85E4A8E4}" dt="2023-01-23T07:55:21.897" v="13"/>
          <ac:spMkLst>
            <pc:docMk/>
            <pc:sldMk cId="552053556" sldId="282"/>
            <ac:spMk id="4" creationId="{2BF8FC91-341D-416E-EFC6-5519B72ACEDD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184987709" sldId="283"/>
        </pc:sldMkLst>
        <pc:spChg chg="mod">
          <ac:chgData name="Alfred Smith" userId="3c60a3631c0db8ad" providerId="LiveId" clId="{1226ABD7-2964-4C0A-B990-B64E85E4A8E4}" dt="2023-01-23T07:56:08.489" v="16" actId="1076"/>
          <ac:spMkLst>
            <pc:docMk/>
            <pc:sldMk cId="3184987709" sldId="283"/>
            <ac:spMk id="4" creationId="{389957AB-A795-D84F-FFA2-633D3A6C0F8F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286447593" sldId="284"/>
        </pc:sldMkLst>
        <pc:spChg chg="mod">
          <ac:chgData name="Alfred Smith" userId="3c60a3631c0db8ad" providerId="LiveId" clId="{1226ABD7-2964-4C0A-B990-B64E85E4A8E4}" dt="2023-01-23T07:56:17.804" v="20" actId="1076"/>
          <ac:spMkLst>
            <pc:docMk/>
            <pc:sldMk cId="3286447593" sldId="284"/>
            <ac:spMk id="4" creationId="{BE602BF3-6A38-9988-060C-800D7A1680F7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052315732" sldId="285"/>
        </pc:sldMkLst>
        <pc:spChg chg="mod">
          <ac:chgData name="Alfred Smith" userId="3c60a3631c0db8ad" providerId="LiveId" clId="{1226ABD7-2964-4C0A-B990-B64E85E4A8E4}" dt="2023-01-23T07:56:28.867" v="22"/>
          <ac:spMkLst>
            <pc:docMk/>
            <pc:sldMk cId="2052315732" sldId="285"/>
            <ac:spMk id="4" creationId="{1A7200A7-DCEC-2DC4-20B5-9DA16055E204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672906880" sldId="286"/>
        </pc:sldMkLst>
        <pc:spChg chg="mod">
          <ac:chgData name="Alfred Smith" userId="3c60a3631c0db8ad" providerId="LiveId" clId="{1226ABD7-2964-4C0A-B990-B64E85E4A8E4}" dt="2023-01-23T07:56:34.043" v="23"/>
          <ac:spMkLst>
            <pc:docMk/>
            <pc:sldMk cId="2672906880" sldId="286"/>
            <ac:spMk id="4" creationId="{76741D82-708A-44DB-A339-CB1607E5EA57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867147185" sldId="287"/>
        </pc:sldMkLst>
        <pc:spChg chg="mod">
          <ac:chgData name="Alfred Smith" userId="3c60a3631c0db8ad" providerId="LiveId" clId="{1226ABD7-2964-4C0A-B990-B64E85E4A8E4}" dt="2023-01-23T07:56:37.019" v="24"/>
          <ac:spMkLst>
            <pc:docMk/>
            <pc:sldMk cId="2867147185" sldId="287"/>
            <ac:spMk id="4" creationId="{733F09B0-8452-A2F8-EF5C-A6D89556A7F9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092456530" sldId="288"/>
        </pc:sldMkLst>
        <pc:spChg chg="mod">
          <ac:chgData name="Alfred Smith" userId="3c60a3631c0db8ad" providerId="LiveId" clId="{1226ABD7-2964-4C0A-B990-B64E85E4A8E4}" dt="2023-01-23T07:56:40.286" v="25"/>
          <ac:spMkLst>
            <pc:docMk/>
            <pc:sldMk cId="3092456530" sldId="288"/>
            <ac:spMk id="4" creationId="{973508AD-6E69-3485-ADB0-1334DC9A0303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919394424" sldId="289"/>
        </pc:sldMkLst>
        <pc:spChg chg="mod">
          <ac:chgData name="Alfred Smith" userId="3c60a3631c0db8ad" providerId="LiveId" clId="{1226ABD7-2964-4C0A-B990-B64E85E4A8E4}" dt="2023-01-23T07:56:44.404" v="26"/>
          <ac:spMkLst>
            <pc:docMk/>
            <pc:sldMk cId="2919394424" sldId="289"/>
            <ac:spMk id="4" creationId="{A42F75F5-F3D5-BFA1-A106-2FCAD40D5E45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3886024198" sldId="290"/>
        </pc:sldMkLst>
        <pc:spChg chg="mod">
          <ac:chgData name="Alfred Smith" userId="3c60a3631c0db8ad" providerId="LiveId" clId="{1226ABD7-2964-4C0A-B990-B64E85E4A8E4}" dt="2023-01-23T07:56:54.771" v="29"/>
          <ac:spMkLst>
            <pc:docMk/>
            <pc:sldMk cId="3886024198" sldId="290"/>
            <ac:spMk id="4" creationId="{DBC4203B-33B9-B9A5-6433-BF315BF1907A}"/>
          </ac:spMkLst>
        </pc:spChg>
      </pc:sldChg>
      <pc:sldChg chg="addSp delSp modSp mod modTransition modAnim">
        <pc:chgData name="Alfred Smith" userId="3c60a3631c0db8ad" providerId="LiveId" clId="{1226ABD7-2964-4C0A-B990-B64E85E4A8E4}" dt="2023-01-23T07:59:32.604" v="86"/>
        <pc:sldMkLst>
          <pc:docMk/>
          <pc:sldMk cId="1335403412" sldId="291"/>
        </pc:sldMkLst>
        <pc:spChg chg="del">
          <ac:chgData name="Alfred Smith" userId="3c60a3631c0db8ad" providerId="LiveId" clId="{1226ABD7-2964-4C0A-B990-B64E85E4A8E4}" dt="2023-01-23T07:57:27.316" v="33" actId="478"/>
          <ac:spMkLst>
            <pc:docMk/>
            <pc:sldMk cId="1335403412" sldId="291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29.253" v="34" actId="478"/>
          <ac:spMkLst>
            <pc:docMk/>
            <pc:sldMk cId="1335403412" sldId="291"/>
            <ac:spMk id="6" creationId="{B80C7C6D-C355-AF8C-C234-2F7FFCC5C7FE}"/>
          </ac:spMkLst>
        </pc:spChg>
        <pc:spChg chg="add mod">
          <ac:chgData name="Alfred Smith" userId="3c60a3631c0db8ad" providerId="LiveId" clId="{1226ABD7-2964-4C0A-B990-B64E85E4A8E4}" dt="2023-01-23T07:59:32.604" v="86"/>
          <ac:spMkLst>
            <pc:docMk/>
            <pc:sldMk cId="1335403412" sldId="291"/>
            <ac:spMk id="7" creationId="{54279558-DE64-2FF2-E1EB-F2A0DE8A40A5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1335403412" sldId="291"/>
            <ac:picMk id="2" creationId="{CB77587D-E1ED-4906-88EA-F9220D83663B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34.206" v="87"/>
        <pc:sldMkLst>
          <pc:docMk/>
          <pc:sldMk cId="3834438822" sldId="292"/>
        </pc:sldMkLst>
        <pc:spChg chg="del">
          <ac:chgData name="Alfred Smith" userId="3c60a3631c0db8ad" providerId="LiveId" clId="{1226ABD7-2964-4C0A-B990-B64E85E4A8E4}" dt="2023-01-23T07:57:20.431" v="31" actId="478"/>
          <ac:spMkLst>
            <pc:docMk/>
            <pc:sldMk cId="3834438822" sldId="292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7:24.212" v="32" actId="478"/>
          <ac:spMkLst>
            <pc:docMk/>
            <pc:sldMk cId="3834438822" sldId="292"/>
            <ac:spMk id="6" creationId="{8C6C0636-43B9-0CF7-1A5D-72DC9498C86F}"/>
          </ac:spMkLst>
        </pc:spChg>
        <pc:spChg chg="add mod">
          <ac:chgData name="Alfred Smith" userId="3c60a3631c0db8ad" providerId="LiveId" clId="{1226ABD7-2964-4C0A-B990-B64E85E4A8E4}" dt="2023-01-23T07:59:34.206" v="87"/>
          <ac:spMkLst>
            <pc:docMk/>
            <pc:sldMk cId="3834438822" sldId="292"/>
            <ac:spMk id="7" creationId="{1DD04EDD-E7A5-D54D-891B-38B3827D121A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3834438822" sldId="292"/>
            <ac:picMk id="5" creationId="{882E5F5A-9263-48AD-A75D-1C41F05814E8}"/>
          </ac:picMkLst>
        </pc:picChg>
      </pc:sldChg>
      <pc:sldChg chg="addSp delSp modSp mod modTransition modAnim">
        <pc:chgData name="Alfred Smith" userId="3c60a3631c0db8ad" providerId="LiveId" clId="{1226ABD7-2964-4C0A-B990-B64E85E4A8E4}" dt="2023-01-23T07:59:20.841" v="78"/>
        <pc:sldMkLst>
          <pc:docMk/>
          <pc:sldMk cId="953699893" sldId="293"/>
        </pc:sldMkLst>
        <pc:spChg chg="del">
          <ac:chgData name="Alfred Smith" userId="3c60a3631c0db8ad" providerId="LiveId" clId="{1226ABD7-2964-4C0A-B990-B64E85E4A8E4}" dt="2023-01-23T07:58:11.623" v="49" actId="478"/>
          <ac:spMkLst>
            <pc:docMk/>
            <pc:sldMk cId="953699893" sldId="293"/>
            <ac:spMk id="4" creationId="{48C687F6-C776-42CE-995B-C97E05881532}"/>
          </ac:spMkLst>
        </pc:spChg>
        <pc:spChg chg="add del mod">
          <ac:chgData name="Alfred Smith" userId="3c60a3631c0db8ad" providerId="LiveId" clId="{1226ABD7-2964-4C0A-B990-B64E85E4A8E4}" dt="2023-01-23T07:58:13.907" v="50" actId="478"/>
          <ac:spMkLst>
            <pc:docMk/>
            <pc:sldMk cId="953699893" sldId="293"/>
            <ac:spMk id="6" creationId="{37C62AF8-ADF4-3195-18F8-FAED1DD7A57B}"/>
          </ac:spMkLst>
        </pc:spChg>
        <pc:spChg chg="add mod">
          <ac:chgData name="Alfred Smith" userId="3c60a3631c0db8ad" providerId="LiveId" clId="{1226ABD7-2964-4C0A-B990-B64E85E4A8E4}" dt="2023-01-23T07:59:20.841" v="78"/>
          <ac:spMkLst>
            <pc:docMk/>
            <pc:sldMk cId="953699893" sldId="293"/>
            <ac:spMk id="7" creationId="{E9978AEF-DDD1-4235-13C8-786447CDBF7D}"/>
          </ac:spMkLst>
        </pc:spChg>
        <pc:picChg chg="del">
          <ac:chgData name="Alfred Smith" userId="3c60a3631c0db8ad" providerId="LiveId" clId="{1226ABD7-2964-4C0A-B990-B64E85E4A8E4}" dt="2023-01-23T07:57:16.961" v="30"/>
          <ac:picMkLst>
            <pc:docMk/>
            <pc:sldMk cId="953699893" sldId="293"/>
            <ac:picMk id="2" creationId="{9FB78109-833A-481E-BB8E-B490C02B3C24}"/>
          </ac:picMkLst>
        </pc:pic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295880622" sldId="294"/>
        </pc:sldMkLst>
        <pc:spChg chg="mod">
          <ac:chgData name="Alfred Smith" userId="3c60a3631c0db8ad" providerId="LiveId" clId="{1226ABD7-2964-4C0A-B990-B64E85E4A8E4}" dt="2023-01-23T07:55:59.500" v="14"/>
          <ac:spMkLst>
            <pc:docMk/>
            <pc:sldMk cId="2295880622" sldId="294"/>
            <ac:spMk id="4" creationId="{0E9B1511-26B6-7368-445E-10F9332C0F05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2295806535" sldId="295"/>
        </pc:sldMkLst>
        <pc:spChg chg="mod">
          <ac:chgData name="Alfred Smith" userId="3c60a3631c0db8ad" providerId="LiveId" clId="{1226ABD7-2964-4C0A-B990-B64E85E4A8E4}" dt="2023-01-23T07:56:47.606" v="27"/>
          <ac:spMkLst>
            <pc:docMk/>
            <pc:sldMk cId="2295806535" sldId="295"/>
            <ac:spMk id="3" creationId="{C1044FC0-4652-7BE3-1832-CB10CE58A8CB}"/>
          </ac:spMkLst>
        </pc:spChg>
      </pc:sldChg>
      <pc:sldChg chg="modSp mod modTransition">
        <pc:chgData name="Alfred Smith" userId="3c60a3631c0db8ad" providerId="LiveId" clId="{1226ABD7-2964-4C0A-B990-B64E85E4A8E4}" dt="2023-01-23T07:57:16.961" v="30"/>
        <pc:sldMkLst>
          <pc:docMk/>
          <pc:sldMk cId="1461122126" sldId="296"/>
        </pc:sldMkLst>
        <pc:spChg chg="mod">
          <ac:chgData name="Alfred Smith" userId="3c60a3631c0db8ad" providerId="LiveId" clId="{1226ABD7-2964-4C0A-B990-B64E85E4A8E4}" dt="2023-01-23T07:56:51.222" v="28"/>
          <ac:spMkLst>
            <pc:docMk/>
            <pc:sldMk cId="1461122126" sldId="296"/>
            <ac:spMk id="4" creationId="{DCD76A91-0D45-26CA-53C8-595E88ECEBC1}"/>
          </ac:spMkLst>
        </pc:spChg>
      </pc:sldChg>
      <pc:sldChg chg="addSp delSp modSp mod modTransition">
        <pc:chgData name="Alfred Smith" userId="3c60a3631c0db8ad" providerId="LiveId" clId="{1226ABD7-2964-4C0A-B990-B64E85E4A8E4}" dt="2023-01-23T07:57:16.961" v="30"/>
        <pc:sldMkLst>
          <pc:docMk/>
          <pc:sldMk cId="3478359817" sldId="297"/>
        </pc:sldMkLst>
        <pc:spChg chg="add mod">
          <ac:chgData name="Alfred Smith" userId="3c60a3631c0db8ad" providerId="LiveId" clId="{1226ABD7-2964-4C0A-B990-B64E85E4A8E4}" dt="2023-01-23T07:54:48.261" v="6"/>
          <ac:spMkLst>
            <pc:docMk/>
            <pc:sldMk cId="3478359817" sldId="297"/>
            <ac:spMk id="2" creationId="{D53A4D74-A0DA-34C0-8814-ED38E82A4247}"/>
          </ac:spMkLst>
        </pc:spChg>
        <pc:spChg chg="del">
          <ac:chgData name="Alfred Smith" userId="3c60a3631c0db8ad" providerId="LiveId" clId="{1226ABD7-2964-4C0A-B990-B64E85E4A8E4}" dt="2023-01-23T07:54:46.917" v="5" actId="478"/>
          <ac:spMkLst>
            <pc:docMk/>
            <pc:sldMk cId="3478359817" sldId="297"/>
            <ac:spMk id="4" creationId="{B1AE1A38-91FE-CCA7-99B5-CBC67A07F2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6B7F-0465-40FD-8116-232B1D297375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3BD2-EA2B-47DF-B96E-40CF4DB62F1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369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Ch ) </a:t>
            </a:r>
            <a:r>
              <a:rPr lang="en-ZA" dirty="0"/>
              <a:t>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3BD2-EA2B-47DF-B96E-40CF4DB62F13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580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2023/01/23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8624-1080-4723-8A08-109A761C2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15-3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5B7FC-4A8C-4191-9B95-7BB278A47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FCD19-2CB6-496A-B85C-03715A9E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4"/>
            <a:ext cx="12192000" cy="6919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A180B-F977-900F-EC18-B6E82C61066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4Yahweh called Samuel. He said, “Here I am.”</a:t>
            </a:r>
            <a:endParaRPr lang="en-ZA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64142-0163-7537-CF72-048620C953BF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261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5FD6E-6569-453B-AC8B-0994FFB9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17"/>
            <a:ext cx="12192000" cy="6897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1DFBE-C2CD-0DE6-63FB-4E02D748A2D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5He ran to Eli and said, “Here I am; for you called me.”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said, “I didn’t call. Lie down again.”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went and lay down</a:t>
            </a:r>
          </a:p>
          <a:p>
            <a:pPr marL="0" indent="0">
              <a:buNone/>
            </a:pP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BE73E-2B0D-3FD5-8E66-D978CCA86EB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910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B8544-1CF9-4656-9188-D9D82316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63" y="-331076"/>
            <a:ext cx="12223663" cy="7198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12A80-BCA7-87BE-3BB9-51E4BA9E8C5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202899" cy="6548023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6Yahweh called yet again, “Samuel!”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Samuel arose and went to Eli and said, “Here I am; for you called me.”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answered, “I didn’t call, my son. Lie down again.” </a:t>
            </a:r>
          </a:p>
          <a:p>
            <a:pPr marL="0" indent="0">
              <a:buNone/>
            </a:pP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36BCA-5170-B466-8B95-D6FA3149693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354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7935-7034-494F-B061-5A794453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135"/>
            <a:ext cx="12192000" cy="6982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33A0C-D112-685D-9407-17CA62269AB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4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7Now Samuel didn’t yet know Yahweh, neither was Yahweh’s word yet revealed to him. </a:t>
            </a:r>
            <a:endParaRPr lang="en-ZA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F0C33-EB63-71ED-6624-588D12387C3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833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F9D8E-B29F-498A-88C2-8F1F25F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645"/>
            <a:ext cx="12192000" cy="7308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8FC91-341D-416E-EFC6-5519B72ACED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8Yahweh called Samuel again the third time. He arose and went to Eli and said, “Here I am; for you called me.”</a:t>
            </a:r>
            <a:endParaRPr lang="en-ZA" sz="7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F3A75-8178-D2B3-B028-E8F28E218426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085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E1A38-91FE-CCA7-99B5-CBC67A07F22B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304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6000" dirty="0">
                <a:solidFill>
                  <a:schemeClr val="bg1"/>
                </a:solidFill>
              </a:rPr>
              <a:t>Samuel hears God’s voice – </a:t>
            </a:r>
          </a:p>
          <a:p>
            <a:pPr marL="0" indent="0">
              <a:buNone/>
            </a:pPr>
            <a:r>
              <a:rPr lang="en-ZA" sz="6000" dirty="0">
                <a:solidFill>
                  <a:schemeClr val="bg1"/>
                </a:solidFill>
              </a:rPr>
              <a:t>1 Samuel 3:1-21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0BDD4-BFAB-4B45-B063-D506354F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387" y="0"/>
            <a:ext cx="13013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B1511-26B6-7368-445E-10F9332C0F0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8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121212"/>
                </a:solidFill>
                <a:effectLst/>
                <a:latin typeface="ArialMT"/>
              </a:rPr>
              <a:t>Eli perceived that Yahweh had called the child. 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78AEF-DDD1-4235-13C8-786447CDBF7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369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63907-1A99-409F-90F1-7EB25F73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53749"/>
            <a:ext cx="12801600" cy="6911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957AB-A795-D84F-FFA2-633D3A6C0F8F}"/>
              </a:ext>
            </a:extLst>
          </p:cNvPr>
          <p:cNvSpPr txBox="1"/>
          <p:nvPr/>
        </p:nvSpPr>
        <p:spPr>
          <a:xfrm>
            <a:off x="4829846" y="22695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9Therefore Eli said to Samuel, “Go, lie down. It shall be, if he calls you, that you shall say, ‘Speak, Yahweh; for your servant hears.’” So Samuel went and lay down in his place. </a:t>
            </a:r>
            <a:endParaRPr lang="en-ZA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9736B-8BC0-B7BC-725E-4E8F7BC7B46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448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1586C-2C02-4F19-BB3A-0F4E8A22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02BF3-6A38-9988-060C-800D7A1680F7}"/>
              </a:ext>
            </a:extLst>
          </p:cNvPr>
          <p:cNvSpPr txBox="1"/>
          <p:nvPr/>
        </p:nvSpPr>
        <p:spPr>
          <a:xfrm>
            <a:off x="4043782" y="32321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4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10Yahweh came, and stood, and called as at other times, “Samuel! Samuel!”</a:t>
            </a:r>
          </a:p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Then Samuel said, “Speak; for your servant hears.”</a:t>
            </a:r>
          </a:p>
          <a:p>
            <a:pPr marL="0" indent="0">
              <a:buNone/>
            </a:pPr>
            <a:endParaRPr lang="en-ZA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20DA6-35C0-DDD2-8DDB-D0BFABB1D72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141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F83D-A81C-4024-941C-6B32933F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41"/>
            <a:ext cx="12192000" cy="698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200A7-DCEC-2DC4-20B5-9DA16055E204}"/>
              </a:ext>
            </a:extLst>
          </p:cNvPr>
          <p:cNvSpPr txBox="1"/>
          <p:nvPr/>
        </p:nvSpPr>
        <p:spPr>
          <a:xfrm>
            <a:off x="3947530" y="17883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15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11Yahweh said to Samuel, “Behold, I will do a thing in Israel at which both the ears of everyone who hears it will tingle. </a:t>
            </a:r>
            <a:endParaRPr lang="en-ZA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776AA-AA1D-D12E-F8C9-DA64915F163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81012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3758B-747A-43B4-BA67-A41C9FEA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823"/>
            <a:ext cx="12192000" cy="7505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41D82-708A-44DB-A339-CB1607E5EA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0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121212"/>
                </a:solidFill>
                <a:latin typeface="ArialMT"/>
              </a:rPr>
              <a:t>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13For I have told him that I will judge his house forever for the iniquity which he knew, because his sons brought a curse on themselves, and he didn’t restrain them.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F543E-D0B7-D019-C283-370939647B1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913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Samuel hears God’s voice – 1 Samuel 3:1-21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AA2F5-C039-C889-D728-75A1F2AADAFF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D5647-6838-4653-B104-FBA32D04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213" y="0"/>
            <a:ext cx="128842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F09B0-8452-A2F8-EF5C-A6D89556A7F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4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15Samuel lay until the morning, and opened the doors of Yahweh’s house. Samuel was afraid to show Eli the vision.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DCBCE-4F46-B715-EE92-B5B1BE3275C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366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70647-47CA-4831-A301-DC358C4E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5"/>
            <a:ext cx="12375931" cy="685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508AD-6E69-3485-ADB0-1334DC9A030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56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16Then Eli called Samuel and said, “Samuel, my son!”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said, “Here I am.”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356A7-3543-A21E-12D8-87C913D2815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0528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61D4C-2552-47B7-B3CC-703C05DA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512"/>
            <a:ext cx="12192000" cy="84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F75F5-F3D5-BFA1-A106-2FCAD40D5E4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94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18Samuel told him every bit, and hid nothing from him.</a:t>
            </a:r>
          </a:p>
          <a:p>
            <a:pPr marL="0" indent="0" algn="l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 said, “It is Yahweh. Let him do what seems good to him.”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780AF-F1AD-13C7-5E0F-B498758512D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8243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4515A-788B-415D-9705-00B96287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44FC0-4652-7BE3-1832-CB10CE58A8CB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19Samuel grew, and Yahweh was with him and let none of his words fall to the ground. </a:t>
            </a:r>
            <a:endParaRPr lang="en-ZA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79558-DE64-2FF2-E1EB-F2A0DE8A40A5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5403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34D5-123C-44E9-B418-33B8A76AF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265"/>
            <a:ext cx="12192000" cy="7215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76A91-0D45-26CA-53C8-595E88ECEBC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2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20All Israel from Dan even to Beersheba knew that Samuel was established to be a prophet of Yahweh.</a:t>
            </a:r>
            <a:endParaRPr lang="en-ZA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04EDD-E7A5-D54D-891B-38B3827D121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443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A99EB-D627-4DD0-8221-55E75472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8"/>
            <a:ext cx="12192000" cy="6959748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53A4D74-A0DA-34C0-8814-ED38E82A4247}"/>
              </a:ext>
            </a:extLst>
          </p:cNvPr>
          <p:cNvSpPr txBox="1">
            <a:spLocks/>
          </p:cNvSpPr>
          <p:nvPr/>
        </p:nvSpPr>
        <p:spPr>
          <a:xfrm>
            <a:off x="6172200" y="119270"/>
            <a:ext cx="5834270" cy="304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6000" dirty="0">
                <a:solidFill>
                  <a:schemeClr val="bg1"/>
                </a:solidFill>
              </a:rPr>
              <a:t>Samuel hears God’s voice – </a:t>
            </a:r>
          </a:p>
          <a:p>
            <a:pPr marL="0" indent="0">
              <a:buNone/>
            </a:pPr>
            <a:r>
              <a:rPr lang="en-ZA" sz="6000" dirty="0">
                <a:solidFill>
                  <a:schemeClr val="bg1"/>
                </a:solidFill>
              </a:rPr>
              <a:t>1 Samuel 3:1-21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59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8D89B-EE6D-4588-908C-88717302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0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4203B-33B9-B9A5-6433-BF315BF1907A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2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1The child Samuel ministered to Yahweh before Eli. Yahweh’s word was rare in those days. There were not many visions, then.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E8326-E887-2C55-A899-56564F12FC9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290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7ECCF-F443-4FF1-A60E-DEF673F6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796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F4253-F0EE-3A45-D7B7-D019D48A114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2At that time, when Eli was laid down in his place (now his eyes had begun to grow dim, so that he could not see), </a:t>
            </a:r>
            <a:endParaRPr lang="en-ZA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BE5AA-B32D-9BED-7130-EB14B8AE74D1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741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DEC5F-2A9F-46AC-8A81-87C5672B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600" y="0"/>
            <a:ext cx="13648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AE76A-CABA-F6BB-51F0-A379E95FF8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 3and God’s lamp hadn’t yet gone out, and Samuel had laid down in Yahweh’s temple where God’s ark was, </a:t>
            </a:r>
            <a:endParaRPr lang="en-ZA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469B0-1CB0-4EDE-E854-BB6D64161CA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6791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643</Words>
  <Application>Microsoft Office PowerPoint</Application>
  <PresentationFormat>Widescreen</PresentationFormat>
  <Paragraphs>73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ArialMT</vt:lpstr>
      <vt:lpstr>Calibri</vt:lpstr>
      <vt:lpstr>Calibri Light</vt:lpstr>
      <vt:lpstr>Microsoft Himalaya</vt:lpstr>
      <vt:lpstr>TimesNewRomanPSMT</vt:lpstr>
      <vt:lpstr>Office Theme</vt:lpstr>
      <vt:lpstr>15-3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5</cp:revision>
  <dcterms:created xsi:type="dcterms:W3CDTF">2022-03-13T05:16:24Z</dcterms:created>
  <dcterms:modified xsi:type="dcterms:W3CDTF">2023-01-23T07:59:41Z</dcterms:modified>
</cp:coreProperties>
</file>