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6" r:id="rId3"/>
    <p:sldId id="258" r:id="rId4"/>
    <p:sldId id="275" r:id="rId5"/>
    <p:sldId id="259" r:id="rId6"/>
    <p:sldId id="276" r:id="rId7"/>
    <p:sldId id="260" r:id="rId8"/>
    <p:sldId id="277" r:id="rId9"/>
    <p:sldId id="261" r:id="rId10"/>
    <p:sldId id="278" r:id="rId11"/>
    <p:sldId id="262" r:id="rId12"/>
    <p:sldId id="279" r:id="rId13"/>
    <p:sldId id="263" r:id="rId14"/>
    <p:sldId id="280" r:id="rId15"/>
    <p:sldId id="264" r:id="rId16"/>
    <p:sldId id="281" r:id="rId17"/>
    <p:sldId id="265" r:id="rId18"/>
    <p:sldId id="283" r:id="rId19"/>
    <p:sldId id="287" r:id="rId20"/>
    <p:sldId id="282" r:id="rId21"/>
    <p:sldId id="266" r:id="rId22"/>
    <p:sldId id="288" r:id="rId23"/>
    <p:sldId id="267" r:id="rId24"/>
    <p:sldId id="284" r:id="rId25"/>
    <p:sldId id="268"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644D5-A945-49F5-8ACB-6AAEFE0B3525}" v="14" dt="2023-01-23T10:11:56.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230" autoAdjust="0"/>
  </p:normalViewPr>
  <p:slideViewPr>
    <p:cSldViewPr snapToGrid="0">
      <p:cViewPr varScale="1">
        <p:scale>
          <a:sx n="60" d="100"/>
          <a:sy n="60" d="100"/>
        </p:scale>
        <p:origin x="150"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67F644D5-A945-49F5-8ACB-6AAEFE0B3525}"/>
    <pc:docChg chg="custSel modSld">
      <pc:chgData name="Alfred Smith" userId="3c60a3631c0db8ad" providerId="LiveId" clId="{67F644D5-A945-49F5-8ACB-6AAEFE0B3525}" dt="2023-01-23T10:11:56.272" v="59"/>
      <pc:docMkLst>
        <pc:docMk/>
      </pc:docMkLst>
      <pc:sldChg chg="delSp modTransition modAnim">
        <pc:chgData name="Alfred Smith" userId="3c60a3631c0db8ad" providerId="LiveId" clId="{67F644D5-A945-49F5-8ACB-6AAEFE0B3525}" dt="2023-01-23T10:10:27.928" v="22"/>
        <pc:sldMkLst>
          <pc:docMk/>
          <pc:sldMk cId="2465616548" sldId="256"/>
        </pc:sldMkLst>
        <pc:picChg chg="del">
          <ac:chgData name="Alfred Smith" userId="3c60a3631c0db8ad" providerId="LiveId" clId="{67F644D5-A945-49F5-8ACB-6AAEFE0B3525}" dt="2023-01-23T10:10:27.928" v="22"/>
          <ac:picMkLst>
            <pc:docMk/>
            <pc:sldMk cId="2465616548" sldId="256"/>
            <ac:picMk id="5" creationId="{FA87EB5F-F191-422A-AE39-62540879B38B}"/>
          </ac:picMkLst>
        </pc:picChg>
      </pc:sldChg>
      <pc:sldChg chg="addSp delSp modSp mod modTransition modAnim">
        <pc:chgData name="Alfred Smith" userId="3c60a3631c0db8ad" providerId="LiveId" clId="{67F644D5-A945-49F5-8ACB-6AAEFE0B3525}" dt="2023-01-23T10:11:39.246" v="47"/>
        <pc:sldMkLst>
          <pc:docMk/>
          <pc:sldMk cId="2920012001" sldId="258"/>
        </pc:sldMkLst>
        <pc:spChg chg="del">
          <ac:chgData name="Alfred Smith" userId="3c60a3631c0db8ad" providerId="LiveId" clId="{67F644D5-A945-49F5-8ACB-6AAEFE0B3525}" dt="2023-01-23T10:11:20.228" v="45" actId="478"/>
          <ac:spMkLst>
            <pc:docMk/>
            <pc:sldMk cId="2920012001" sldId="258"/>
            <ac:spMk id="4" creationId="{48C687F6-C776-42CE-995B-C97E05881532}"/>
          </ac:spMkLst>
        </pc:spChg>
        <pc:spChg chg="add del mod">
          <ac:chgData name="Alfred Smith" userId="3c60a3631c0db8ad" providerId="LiveId" clId="{67F644D5-A945-49F5-8ACB-6AAEFE0B3525}" dt="2023-01-23T10:11:22.988" v="46" actId="478"/>
          <ac:spMkLst>
            <pc:docMk/>
            <pc:sldMk cId="2920012001" sldId="258"/>
            <ac:spMk id="6" creationId="{9A4E9445-9ECC-D4C3-81F1-D6B7A1DBB44C}"/>
          </ac:spMkLst>
        </pc:spChg>
        <pc:spChg chg="add mod">
          <ac:chgData name="Alfred Smith" userId="3c60a3631c0db8ad" providerId="LiveId" clId="{67F644D5-A945-49F5-8ACB-6AAEFE0B3525}" dt="2023-01-23T10:11:39.246" v="47"/>
          <ac:spMkLst>
            <pc:docMk/>
            <pc:sldMk cId="2920012001" sldId="258"/>
            <ac:spMk id="7" creationId="{2F19A51E-E155-F08F-E417-177FC89BD6C1}"/>
          </ac:spMkLst>
        </pc:spChg>
        <pc:picChg chg="del">
          <ac:chgData name="Alfred Smith" userId="3c60a3631c0db8ad" providerId="LiveId" clId="{67F644D5-A945-49F5-8ACB-6AAEFE0B3525}" dt="2023-01-23T10:10:27.928" v="22"/>
          <ac:picMkLst>
            <pc:docMk/>
            <pc:sldMk cId="2920012001" sldId="258"/>
            <ac:picMk id="2" creationId="{8E740086-70A6-49F6-B3CB-03B516066D0E}"/>
          </ac:picMkLst>
        </pc:picChg>
      </pc:sldChg>
      <pc:sldChg chg="addSp delSp modSp mod modTransition modAnim">
        <pc:chgData name="Alfred Smith" userId="3c60a3631c0db8ad" providerId="LiveId" clId="{67F644D5-A945-49F5-8ACB-6AAEFE0B3525}" dt="2023-01-23T10:11:41.123" v="49"/>
        <pc:sldMkLst>
          <pc:docMk/>
          <pc:sldMk cId="3302907005" sldId="259"/>
        </pc:sldMkLst>
        <pc:spChg chg="del">
          <ac:chgData name="Alfred Smith" userId="3c60a3631c0db8ad" providerId="LiveId" clId="{67F644D5-A945-49F5-8ACB-6AAEFE0B3525}" dt="2023-01-23T10:11:13.656" v="43" actId="478"/>
          <ac:spMkLst>
            <pc:docMk/>
            <pc:sldMk cId="3302907005" sldId="259"/>
            <ac:spMk id="4" creationId="{48C687F6-C776-42CE-995B-C97E05881532}"/>
          </ac:spMkLst>
        </pc:spChg>
        <pc:spChg chg="add del mod">
          <ac:chgData name="Alfred Smith" userId="3c60a3631c0db8ad" providerId="LiveId" clId="{67F644D5-A945-49F5-8ACB-6AAEFE0B3525}" dt="2023-01-23T10:11:15.350" v="44" actId="478"/>
          <ac:spMkLst>
            <pc:docMk/>
            <pc:sldMk cId="3302907005" sldId="259"/>
            <ac:spMk id="6" creationId="{7F5836C1-5385-1BF2-1504-0FDA6F7E9C61}"/>
          </ac:spMkLst>
        </pc:spChg>
        <pc:spChg chg="add mod">
          <ac:chgData name="Alfred Smith" userId="3c60a3631c0db8ad" providerId="LiveId" clId="{67F644D5-A945-49F5-8ACB-6AAEFE0B3525}" dt="2023-01-23T10:11:41.123" v="49"/>
          <ac:spMkLst>
            <pc:docMk/>
            <pc:sldMk cId="3302907005" sldId="259"/>
            <ac:spMk id="7" creationId="{6A4BD095-D25E-4F2B-DECA-849D60D0D657}"/>
          </ac:spMkLst>
        </pc:spChg>
        <pc:picChg chg="del">
          <ac:chgData name="Alfred Smith" userId="3c60a3631c0db8ad" providerId="LiveId" clId="{67F644D5-A945-49F5-8ACB-6AAEFE0B3525}" dt="2023-01-23T10:10:27.928" v="22"/>
          <ac:picMkLst>
            <pc:docMk/>
            <pc:sldMk cId="3302907005" sldId="259"/>
            <ac:picMk id="5" creationId="{A9AEFE11-E450-4F5A-A6FB-335DAC850764}"/>
          </ac:picMkLst>
        </pc:picChg>
      </pc:sldChg>
      <pc:sldChg chg="addSp delSp modSp mod modTransition modAnim">
        <pc:chgData name="Alfred Smith" userId="3c60a3631c0db8ad" providerId="LiveId" clId="{67F644D5-A945-49F5-8ACB-6AAEFE0B3525}" dt="2023-01-23T10:11:42.703" v="50"/>
        <pc:sldMkLst>
          <pc:docMk/>
          <pc:sldMk cId="1347414422" sldId="260"/>
        </pc:sldMkLst>
        <pc:spChg chg="del">
          <ac:chgData name="Alfred Smith" userId="3c60a3631c0db8ad" providerId="LiveId" clId="{67F644D5-A945-49F5-8ACB-6AAEFE0B3525}" dt="2023-01-23T10:11:09.557" v="41" actId="478"/>
          <ac:spMkLst>
            <pc:docMk/>
            <pc:sldMk cId="1347414422" sldId="260"/>
            <ac:spMk id="4" creationId="{48C687F6-C776-42CE-995B-C97E05881532}"/>
          </ac:spMkLst>
        </pc:spChg>
        <pc:spChg chg="add del mod">
          <ac:chgData name="Alfred Smith" userId="3c60a3631c0db8ad" providerId="LiveId" clId="{67F644D5-A945-49F5-8ACB-6AAEFE0B3525}" dt="2023-01-23T10:11:10.430" v="42" actId="478"/>
          <ac:spMkLst>
            <pc:docMk/>
            <pc:sldMk cId="1347414422" sldId="260"/>
            <ac:spMk id="5" creationId="{CAE8CBB6-F4AF-EB2A-0F4D-0237168E090D}"/>
          </ac:spMkLst>
        </pc:spChg>
        <pc:spChg chg="add mod">
          <ac:chgData name="Alfred Smith" userId="3c60a3631c0db8ad" providerId="LiveId" clId="{67F644D5-A945-49F5-8ACB-6AAEFE0B3525}" dt="2023-01-23T10:11:42.703" v="50"/>
          <ac:spMkLst>
            <pc:docMk/>
            <pc:sldMk cId="1347414422" sldId="260"/>
            <ac:spMk id="6" creationId="{0A31E558-D315-6E5D-E990-408EB65D06E3}"/>
          </ac:spMkLst>
        </pc:spChg>
        <pc:picChg chg="del">
          <ac:chgData name="Alfred Smith" userId="3c60a3631c0db8ad" providerId="LiveId" clId="{67F644D5-A945-49F5-8ACB-6AAEFE0B3525}" dt="2023-01-23T10:10:27.928" v="22"/>
          <ac:picMkLst>
            <pc:docMk/>
            <pc:sldMk cId="1347414422" sldId="260"/>
            <ac:picMk id="8" creationId="{D3AA6F57-DA92-494C-ADCF-09B9766AC4FD}"/>
          </ac:picMkLst>
        </pc:picChg>
      </pc:sldChg>
      <pc:sldChg chg="addSp delSp modSp mod modTransition modAnim">
        <pc:chgData name="Alfred Smith" userId="3c60a3631c0db8ad" providerId="LiveId" clId="{67F644D5-A945-49F5-8ACB-6AAEFE0B3525}" dt="2023-01-23T10:11:44.133" v="51"/>
        <pc:sldMkLst>
          <pc:docMk/>
          <pc:sldMk cId="3206791437" sldId="261"/>
        </pc:sldMkLst>
        <pc:spChg chg="del">
          <ac:chgData name="Alfred Smith" userId="3c60a3631c0db8ad" providerId="LiveId" clId="{67F644D5-A945-49F5-8ACB-6AAEFE0B3525}" dt="2023-01-23T10:11:06.255" v="39" actId="478"/>
          <ac:spMkLst>
            <pc:docMk/>
            <pc:sldMk cId="3206791437" sldId="261"/>
            <ac:spMk id="4" creationId="{48C687F6-C776-42CE-995B-C97E05881532}"/>
          </ac:spMkLst>
        </pc:spChg>
        <pc:spChg chg="add del mod">
          <ac:chgData name="Alfred Smith" userId="3c60a3631c0db8ad" providerId="LiveId" clId="{67F644D5-A945-49F5-8ACB-6AAEFE0B3525}" dt="2023-01-23T10:11:07.259" v="40" actId="478"/>
          <ac:spMkLst>
            <pc:docMk/>
            <pc:sldMk cId="3206791437" sldId="261"/>
            <ac:spMk id="6" creationId="{18233CD5-5317-7CBF-C18A-7CE53828B1E8}"/>
          </ac:spMkLst>
        </pc:spChg>
        <pc:spChg chg="add mod">
          <ac:chgData name="Alfred Smith" userId="3c60a3631c0db8ad" providerId="LiveId" clId="{67F644D5-A945-49F5-8ACB-6AAEFE0B3525}" dt="2023-01-23T10:11:44.133" v="51"/>
          <ac:spMkLst>
            <pc:docMk/>
            <pc:sldMk cId="3206791437" sldId="261"/>
            <ac:spMk id="7" creationId="{4A19D264-A040-68CC-31BD-8FFC97E81B1C}"/>
          </ac:spMkLst>
        </pc:spChg>
        <pc:picChg chg="del">
          <ac:chgData name="Alfred Smith" userId="3c60a3631c0db8ad" providerId="LiveId" clId="{67F644D5-A945-49F5-8ACB-6AAEFE0B3525}" dt="2023-01-23T10:10:27.928" v="22"/>
          <ac:picMkLst>
            <pc:docMk/>
            <pc:sldMk cId="3206791437" sldId="261"/>
            <ac:picMk id="5" creationId="{FFC2B123-5D69-434A-A765-7116F546171B}"/>
          </ac:picMkLst>
        </pc:picChg>
      </pc:sldChg>
      <pc:sldChg chg="addSp delSp modSp mod modTransition modAnim">
        <pc:chgData name="Alfred Smith" userId="3c60a3631c0db8ad" providerId="LiveId" clId="{67F644D5-A945-49F5-8ACB-6AAEFE0B3525}" dt="2023-01-23T10:11:46.412" v="52"/>
        <pc:sldMkLst>
          <pc:docMk/>
          <pc:sldMk cId="4242618372" sldId="262"/>
        </pc:sldMkLst>
        <pc:spChg chg="del">
          <ac:chgData name="Alfred Smith" userId="3c60a3631c0db8ad" providerId="LiveId" clId="{67F644D5-A945-49F5-8ACB-6AAEFE0B3525}" dt="2023-01-23T10:11:02.623" v="37" actId="478"/>
          <ac:spMkLst>
            <pc:docMk/>
            <pc:sldMk cId="4242618372" sldId="262"/>
            <ac:spMk id="4" creationId="{48C687F6-C776-42CE-995B-C97E05881532}"/>
          </ac:spMkLst>
        </pc:spChg>
        <pc:spChg chg="add del mod">
          <ac:chgData name="Alfred Smith" userId="3c60a3631c0db8ad" providerId="LiveId" clId="{67F644D5-A945-49F5-8ACB-6AAEFE0B3525}" dt="2023-01-23T10:11:03.734" v="38" actId="478"/>
          <ac:spMkLst>
            <pc:docMk/>
            <pc:sldMk cId="4242618372" sldId="262"/>
            <ac:spMk id="6" creationId="{1BAA867F-430A-ADB7-C67C-9E4F1F0A9B73}"/>
          </ac:spMkLst>
        </pc:spChg>
        <pc:spChg chg="add mod">
          <ac:chgData name="Alfred Smith" userId="3c60a3631c0db8ad" providerId="LiveId" clId="{67F644D5-A945-49F5-8ACB-6AAEFE0B3525}" dt="2023-01-23T10:11:46.412" v="52"/>
          <ac:spMkLst>
            <pc:docMk/>
            <pc:sldMk cId="4242618372" sldId="262"/>
            <ac:spMk id="7" creationId="{6E1A31DB-CC20-CC16-004B-80FDCC10CD82}"/>
          </ac:spMkLst>
        </pc:spChg>
        <pc:picChg chg="del">
          <ac:chgData name="Alfred Smith" userId="3c60a3631c0db8ad" providerId="LiveId" clId="{67F644D5-A945-49F5-8ACB-6AAEFE0B3525}" dt="2023-01-23T10:10:27.928" v="22"/>
          <ac:picMkLst>
            <pc:docMk/>
            <pc:sldMk cId="4242618372" sldId="262"/>
            <ac:picMk id="2" creationId="{2302EC33-518E-464F-B0FD-3BE3A6DA1B74}"/>
          </ac:picMkLst>
        </pc:picChg>
      </pc:sldChg>
      <pc:sldChg chg="addSp delSp modSp mod modTransition modAnim">
        <pc:chgData name="Alfred Smith" userId="3c60a3631c0db8ad" providerId="LiveId" clId="{67F644D5-A945-49F5-8ACB-6AAEFE0B3525}" dt="2023-01-23T10:11:47.986" v="53"/>
        <pc:sldMkLst>
          <pc:docMk/>
          <pc:sldMk cId="3319108017" sldId="263"/>
        </pc:sldMkLst>
        <pc:spChg chg="del">
          <ac:chgData name="Alfred Smith" userId="3c60a3631c0db8ad" providerId="LiveId" clId="{67F644D5-A945-49F5-8ACB-6AAEFE0B3525}" dt="2023-01-23T10:10:58.240" v="35" actId="478"/>
          <ac:spMkLst>
            <pc:docMk/>
            <pc:sldMk cId="3319108017" sldId="263"/>
            <ac:spMk id="4" creationId="{48C687F6-C776-42CE-995B-C97E05881532}"/>
          </ac:spMkLst>
        </pc:spChg>
        <pc:spChg chg="add del mod">
          <ac:chgData name="Alfred Smith" userId="3c60a3631c0db8ad" providerId="LiveId" clId="{67F644D5-A945-49F5-8ACB-6AAEFE0B3525}" dt="2023-01-23T10:10:59.703" v="36" actId="478"/>
          <ac:spMkLst>
            <pc:docMk/>
            <pc:sldMk cId="3319108017" sldId="263"/>
            <ac:spMk id="5" creationId="{4C995FEB-6863-E2F4-0E7F-C6AFF907E95C}"/>
          </ac:spMkLst>
        </pc:spChg>
        <pc:spChg chg="add mod">
          <ac:chgData name="Alfred Smith" userId="3c60a3631c0db8ad" providerId="LiveId" clId="{67F644D5-A945-49F5-8ACB-6AAEFE0B3525}" dt="2023-01-23T10:11:47.986" v="53"/>
          <ac:spMkLst>
            <pc:docMk/>
            <pc:sldMk cId="3319108017" sldId="263"/>
            <ac:spMk id="6" creationId="{CDF5B39E-3E9E-BDFB-4543-5950D6896F9D}"/>
          </ac:spMkLst>
        </pc:spChg>
        <pc:picChg chg="del">
          <ac:chgData name="Alfred Smith" userId="3c60a3631c0db8ad" providerId="LiveId" clId="{67F644D5-A945-49F5-8ACB-6AAEFE0B3525}" dt="2023-01-23T10:10:27.928" v="22"/>
          <ac:picMkLst>
            <pc:docMk/>
            <pc:sldMk cId="3319108017" sldId="263"/>
            <ac:picMk id="7" creationId="{0923790C-B9FF-46D4-9C2C-622F0470A661}"/>
          </ac:picMkLst>
        </pc:picChg>
      </pc:sldChg>
      <pc:sldChg chg="addSp delSp modSp mod modTransition modAnim">
        <pc:chgData name="Alfred Smith" userId="3c60a3631c0db8ad" providerId="LiveId" clId="{67F644D5-A945-49F5-8ACB-6AAEFE0B3525}" dt="2023-01-23T10:11:49.560" v="54"/>
        <pc:sldMkLst>
          <pc:docMk/>
          <pc:sldMk cId="3693548682" sldId="264"/>
        </pc:sldMkLst>
        <pc:spChg chg="del">
          <ac:chgData name="Alfred Smith" userId="3c60a3631c0db8ad" providerId="LiveId" clId="{67F644D5-A945-49F5-8ACB-6AAEFE0B3525}" dt="2023-01-23T10:10:54.406" v="33" actId="478"/>
          <ac:spMkLst>
            <pc:docMk/>
            <pc:sldMk cId="3693548682" sldId="264"/>
            <ac:spMk id="4" creationId="{48C687F6-C776-42CE-995B-C97E05881532}"/>
          </ac:spMkLst>
        </pc:spChg>
        <pc:spChg chg="add del mod">
          <ac:chgData name="Alfred Smith" userId="3c60a3631c0db8ad" providerId="LiveId" clId="{67F644D5-A945-49F5-8ACB-6AAEFE0B3525}" dt="2023-01-23T10:10:55.772" v="34" actId="478"/>
          <ac:spMkLst>
            <pc:docMk/>
            <pc:sldMk cId="3693548682" sldId="264"/>
            <ac:spMk id="6" creationId="{46B450E7-E643-53C7-B434-F2DE114D0313}"/>
          </ac:spMkLst>
        </pc:spChg>
        <pc:spChg chg="add mod">
          <ac:chgData name="Alfred Smith" userId="3c60a3631c0db8ad" providerId="LiveId" clId="{67F644D5-A945-49F5-8ACB-6AAEFE0B3525}" dt="2023-01-23T10:11:49.560" v="54"/>
          <ac:spMkLst>
            <pc:docMk/>
            <pc:sldMk cId="3693548682" sldId="264"/>
            <ac:spMk id="7" creationId="{A43A9A2C-F8B3-D8B5-1A61-DECCECFBE59C}"/>
          </ac:spMkLst>
        </pc:spChg>
        <pc:picChg chg="del">
          <ac:chgData name="Alfred Smith" userId="3c60a3631c0db8ad" providerId="LiveId" clId="{67F644D5-A945-49F5-8ACB-6AAEFE0B3525}" dt="2023-01-23T10:10:27.928" v="22"/>
          <ac:picMkLst>
            <pc:docMk/>
            <pc:sldMk cId="3693548682" sldId="264"/>
            <ac:picMk id="5" creationId="{73B71929-A5B8-42FF-A8F2-86B62C636731}"/>
          </ac:picMkLst>
        </pc:picChg>
      </pc:sldChg>
      <pc:sldChg chg="addSp delSp modSp mod modTransition modAnim">
        <pc:chgData name="Alfred Smith" userId="3c60a3631c0db8ad" providerId="LiveId" clId="{67F644D5-A945-49F5-8ACB-6AAEFE0B3525}" dt="2023-01-23T10:11:50.891" v="55"/>
        <pc:sldMkLst>
          <pc:docMk/>
          <pc:sldMk cId="3568335349" sldId="265"/>
        </pc:sldMkLst>
        <pc:spChg chg="del">
          <ac:chgData name="Alfred Smith" userId="3c60a3631c0db8ad" providerId="LiveId" clId="{67F644D5-A945-49F5-8ACB-6AAEFE0B3525}" dt="2023-01-23T10:10:47.992" v="31" actId="478"/>
          <ac:spMkLst>
            <pc:docMk/>
            <pc:sldMk cId="3568335349" sldId="265"/>
            <ac:spMk id="4" creationId="{48C687F6-C776-42CE-995B-C97E05881532}"/>
          </ac:spMkLst>
        </pc:spChg>
        <pc:spChg chg="add del mod">
          <ac:chgData name="Alfred Smith" userId="3c60a3631c0db8ad" providerId="LiveId" clId="{67F644D5-A945-49F5-8ACB-6AAEFE0B3525}" dt="2023-01-23T10:10:49.165" v="32" actId="478"/>
          <ac:spMkLst>
            <pc:docMk/>
            <pc:sldMk cId="3568335349" sldId="265"/>
            <ac:spMk id="6" creationId="{669D5A57-2DA2-4C1B-DC47-8CE152D976B7}"/>
          </ac:spMkLst>
        </pc:spChg>
        <pc:spChg chg="add mod">
          <ac:chgData name="Alfred Smith" userId="3c60a3631c0db8ad" providerId="LiveId" clId="{67F644D5-A945-49F5-8ACB-6AAEFE0B3525}" dt="2023-01-23T10:11:50.891" v="55"/>
          <ac:spMkLst>
            <pc:docMk/>
            <pc:sldMk cId="3568335349" sldId="265"/>
            <ac:spMk id="7" creationId="{D6AAC2F0-2043-B53B-6742-F8C3CCD641D1}"/>
          </ac:spMkLst>
        </pc:spChg>
        <pc:picChg chg="del">
          <ac:chgData name="Alfred Smith" userId="3c60a3631c0db8ad" providerId="LiveId" clId="{67F644D5-A945-49F5-8ACB-6AAEFE0B3525}" dt="2023-01-23T10:10:27.928" v="22"/>
          <ac:picMkLst>
            <pc:docMk/>
            <pc:sldMk cId="3568335349" sldId="265"/>
            <ac:picMk id="5" creationId="{9E01C4F0-36C9-498B-BB2A-EDEFF0E08547}"/>
          </ac:picMkLst>
        </pc:picChg>
      </pc:sldChg>
      <pc:sldChg chg="addSp delSp modSp mod modTransition modAnim">
        <pc:chgData name="Alfred Smith" userId="3c60a3631c0db8ad" providerId="LiveId" clId="{67F644D5-A945-49F5-8ACB-6AAEFE0B3525}" dt="2023-01-23T10:11:53.629" v="57"/>
        <pc:sldMkLst>
          <pc:docMk/>
          <pc:sldMk cId="4280851315" sldId="266"/>
        </pc:sldMkLst>
        <pc:spChg chg="del">
          <ac:chgData name="Alfred Smith" userId="3c60a3631c0db8ad" providerId="LiveId" clId="{67F644D5-A945-49F5-8ACB-6AAEFE0B3525}" dt="2023-01-23T10:10:39.704" v="27" actId="478"/>
          <ac:spMkLst>
            <pc:docMk/>
            <pc:sldMk cId="4280851315" sldId="266"/>
            <ac:spMk id="4" creationId="{48C687F6-C776-42CE-995B-C97E05881532}"/>
          </ac:spMkLst>
        </pc:spChg>
        <pc:spChg chg="add del mod">
          <ac:chgData name="Alfred Smith" userId="3c60a3631c0db8ad" providerId="LiveId" clId="{67F644D5-A945-49F5-8ACB-6AAEFE0B3525}" dt="2023-01-23T10:10:41.271" v="28" actId="478"/>
          <ac:spMkLst>
            <pc:docMk/>
            <pc:sldMk cId="4280851315" sldId="266"/>
            <ac:spMk id="5" creationId="{A8960B9C-A5B6-5F5D-86A6-93A70C02F2BD}"/>
          </ac:spMkLst>
        </pc:spChg>
        <pc:spChg chg="add mod">
          <ac:chgData name="Alfred Smith" userId="3c60a3631c0db8ad" providerId="LiveId" clId="{67F644D5-A945-49F5-8ACB-6AAEFE0B3525}" dt="2023-01-23T10:11:53.629" v="57"/>
          <ac:spMkLst>
            <pc:docMk/>
            <pc:sldMk cId="4280851315" sldId="266"/>
            <ac:spMk id="7" creationId="{6DA04260-F07A-A64A-2B74-6DE9DB9F34B6}"/>
          </ac:spMkLst>
        </pc:spChg>
        <pc:picChg chg="del">
          <ac:chgData name="Alfred Smith" userId="3c60a3631c0db8ad" providerId="LiveId" clId="{67F644D5-A945-49F5-8ACB-6AAEFE0B3525}" dt="2023-01-23T10:10:27.928" v="22"/>
          <ac:picMkLst>
            <pc:docMk/>
            <pc:sldMk cId="4280851315" sldId="266"/>
            <ac:picMk id="6" creationId="{89348529-13BF-45BD-88C1-9B362388D315}"/>
          </ac:picMkLst>
        </pc:picChg>
      </pc:sldChg>
      <pc:sldChg chg="addSp delSp modSp mod modTransition modAnim">
        <pc:chgData name="Alfred Smith" userId="3c60a3631c0db8ad" providerId="LiveId" clId="{67F644D5-A945-49F5-8ACB-6AAEFE0B3525}" dt="2023-01-23T10:11:54.952" v="58"/>
        <pc:sldMkLst>
          <pc:docMk/>
          <pc:sldMk cId="3574484751" sldId="267"/>
        </pc:sldMkLst>
        <pc:spChg chg="mod">
          <ac:chgData name="Alfred Smith" userId="3c60a3631c0db8ad" providerId="LiveId" clId="{67F644D5-A945-49F5-8ACB-6AAEFE0B3525}" dt="2023-01-23T10:11:39.318" v="48" actId="27636"/>
          <ac:spMkLst>
            <pc:docMk/>
            <pc:sldMk cId="3574484751" sldId="267"/>
            <ac:spMk id="3" creationId="{062C4388-14E4-4F13-B6C6-5C7212F5D5DD}"/>
          </ac:spMkLst>
        </pc:spChg>
        <pc:spChg chg="del">
          <ac:chgData name="Alfred Smith" userId="3c60a3631c0db8ad" providerId="LiveId" clId="{67F644D5-A945-49F5-8ACB-6AAEFE0B3525}" dt="2023-01-23T10:10:35.338" v="25" actId="478"/>
          <ac:spMkLst>
            <pc:docMk/>
            <pc:sldMk cId="3574484751" sldId="267"/>
            <ac:spMk id="4" creationId="{48C687F6-C776-42CE-995B-C97E05881532}"/>
          </ac:spMkLst>
        </pc:spChg>
        <pc:spChg chg="add del mod">
          <ac:chgData name="Alfred Smith" userId="3c60a3631c0db8ad" providerId="LiveId" clId="{67F644D5-A945-49F5-8ACB-6AAEFE0B3525}" dt="2023-01-23T10:10:36.916" v="26" actId="478"/>
          <ac:spMkLst>
            <pc:docMk/>
            <pc:sldMk cId="3574484751" sldId="267"/>
            <ac:spMk id="6" creationId="{1CE54405-187C-3CCA-A521-84FC189ED8FE}"/>
          </ac:spMkLst>
        </pc:spChg>
        <pc:spChg chg="add mod">
          <ac:chgData name="Alfred Smith" userId="3c60a3631c0db8ad" providerId="LiveId" clId="{67F644D5-A945-49F5-8ACB-6AAEFE0B3525}" dt="2023-01-23T10:11:54.952" v="58"/>
          <ac:spMkLst>
            <pc:docMk/>
            <pc:sldMk cId="3574484751" sldId="267"/>
            <ac:spMk id="7" creationId="{4191D7AB-5F90-BC48-51B7-7ADB28C0A7A9}"/>
          </ac:spMkLst>
        </pc:spChg>
        <pc:picChg chg="del">
          <ac:chgData name="Alfred Smith" userId="3c60a3631c0db8ad" providerId="LiveId" clId="{67F644D5-A945-49F5-8ACB-6AAEFE0B3525}" dt="2023-01-23T10:10:27.928" v="22"/>
          <ac:picMkLst>
            <pc:docMk/>
            <pc:sldMk cId="3574484751" sldId="267"/>
            <ac:picMk id="5" creationId="{CB881C8B-8A99-47FD-858E-8EA3FD6980A4}"/>
          </ac:picMkLst>
        </pc:picChg>
      </pc:sldChg>
      <pc:sldChg chg="addSp delSp modSp mod modTransition modAnim">
        <pc:chgData name="Alfred Smith" userId="3c60a3631c0db8ad" providerId="LiveId" clId="{67F644D5-A945-49F5-8ACB-6AAEFE0B3525}" dt="2023-01-23T10:11:56.272" v="59"/>
        <pc:sldMkLst>
          <pc:docMk/>
          <pc:sldMk cId="3351412682" sldId="268"/>
        </pc:sldMkLst>
        <pc:spChg chg="del">
          <ac:chgData name="Alfred Smith" userId="3c60a3631c0db8ad" providerId="LiveId" clId="{67F644D5-A945-49F5-8ACB-6AAEFE0B3525}" dt="2023-01-23T10:10:30.517" v="23" actId="478"/>
          <ac:spMkLst>
            <pc:docMk/>
            <pc:sldMk cId="3351412682" sldId="268"/>
            <ac:spMk id="4" creationId="{48C687F6-C776-42CE-995B-C97E05881532}"/>
          </ac:spMkLst>
        </pc:spChg>
        <pc:spChg chg="add del mod">
          <ac:chgData name="Alfred Smith" userId="3c60a3631c0db8ad" providerId="LiveId" clId="{67F644D5-A945-49F5-8ACB-6AAEFE0B3525}" dt="2023-01-23T10:10:32.704" v="24" actId="478"/>
          <ac:spMkLst>
            <pc:docMk/>
            <pc:sldMk cId="3351412682" sldId="268"/>
            <ac:spMk id="5" creationId="{E9D542C6-608D-0BE2-46B8-ED058D383022}"/>
          </ac:spMkLst>
        </pc:spChg>
        <pc:spChg chg="add mod">
          <ac:chgData name="Alfred Smith" userId="3c60a3631c0db8ad" providerId="LiveId" clId="{67F644D5-A945-49F5-8ACB-6AAEFE0B3525}" dt="2023-01-23T10:11:56.272" v="59"/>
          <ac:spMkLst>
            <pc:docMk/>
            <pc:sldMk cId="3351412682" sldId="268"/>
            <ac:spMk id="7" creationId="{80792EB4-AA4F-C263-961F-DA5D2E42D5E0}"/>
          </ac:spMkLst>
        </pc:spChg>
        <pc:picChg chg="del">
          <ac:chgData name="Alfred Smith" userId="3c60a3631c0db8ad" providerId="LiveId" clId="{67F644D5-A945-49F5-8ACB-6AAEFE0B3525}" dt="2023-01-23T10:10:27.928" v="22"/>
          <ac:picMkLst>
            <pc:docMk/>
            <pc:sldMk cId="3351412682" sldId="268"/>
            <ac:picMk id="6" creationId="{D4DB8EFD-9926-4563-AD74-5D050B2BA1A7}"/>
          </ac:picMkLst>
        </pc:picChg>
      </pc:sldChg>
      <pc:sldChg chg="addSp delSp modSp mod modTransition">
        <pc:chgData name="Alfred Smith" userId="3c60a3631c0db8ad" providerId="LiveId" clId="{67F644D5-A945-49F5-8ACB-6AAEFE0B3525}" dt="2023-01-23T10:10:27.928" v="22"/>
        <pc:sldMkLst>
          <pc:docMk/>
          <pc:sldMk cId="192407535" sldId="275"/>
        </pc:sldMkLst>
        <pc:spChg chg="del">
          <ac:chgData name="Alfred Smith" userId="3c60a3631c0db8ad" providerId="LiveId" clId="{67F644D5-A945-49F5-8ACB-6AAEFE0B3525}" dt="2023-01-23T10:09:07.669" v="7" actId="478"/>
          <ac:spMkLst>
            <pc:docMk/>
            <pc:sldMk cId="192407535" sldId="275"/>
            <ac:spMk id="3" creationId="{4DB32D30-EE20-BF4B-68C5-3D1D927BABBA}"/>
          </ac:spMkLst>
        </pc:spChg>
        <pc:spChg chg="add mod">
          <ac:chgData name="Alfred Smith" userId="3c60a3631c0db8ad" providerId="LiveId" clId="{67F644D5-A945-49F5-8ACB-6AAEFE0B3525}" dt="2023-01-23T10:09:08.437" v="8"/>
          <ac:spMkLst>
            <pc:docMk/>
            <pc:sldMk cId="192407535" sldId="275"/>
            <ac:spMk id="4" creationId="{32D605F2-9F1B-DB2B-885E-045770D5C872}"/>
          </ac:spMkLst>
        </pc:spChg>
      </pc:sldChg>
      <pc:sldChg chg="modSp mod modTransition">
        <pc:chgData name="Alfred Smith" userId="3c60a3631c0db8ad" providerId="LiveId" clId="{67F644D5-A945-49F5-8ACB-6AAEFE0B3525}" dt="2023-01-23T10:10:27.928" v="22"/>
        <pc:sldMkLst>
          <pc:docMk/>
          <pc:sldMk cId="3651207914" sldId="276"/>
        </pc:sldMkLst>
        <pc:spChg chg="mod">
          <ac:chgData name="Alfred Smith" userId="3c60a3631c0db8ad" providerId="LiveId" clId="{67F644D5-A945-49F5-8ACB-6AAEFE0B3525}" dt="2023-01-23T10:09:35.976" v="9"/>
          <ac:spMkLst>
            <pc:docMk/>
            <pc:sldMk cId="3651207914" sldId="276"/>
            <ac:spMk id="4" creationId="{7F31F172-356E-6024-1E6A-F0C8616BBBFE}"/>
          </ac:spMkLst>
        </pc:spChg>
      </pc:sldChg>
      <pc:sldChg chg="modSp mod modTransition">
        <pc:chgData name="Alfred Smith" userId="3c60a3631c0db8ad" providerId="LiveId" clId="{67F644D5-A945-49F5-8ACB-6AAEFE0B3525}" dt="2023-01-23T10:10:27.928" v="22"/>
        <pc:sldMkLst>
          <pc:docMk/>
          <pc:sldMk cId="3294688875" sldId="277"/>
        </pc:sldMkLst>
        <pc:spChg chg="mod">
          <ac:chgData name="Alfred Smith" userId="3c60a3631c0db8ad" providerId="LiveId" clId="{67F644D5-A945-49F5-8ACB-6AAEFE0B3525}" dt="2023-01-23T10:09:41.773" v="10"/>
          <ac:spMkLst>
            <pc:docMk/>
            <pc:sldMk cId="3294688875" sldId="277"/>
            <ac:spMk id="3" creationId="{7D905FFA-92AD-EDE7-350D-E5767AF14946}"/>
          </ac:spMkLst>
        </pc:spChg>
      </pc:sldChg>
      <pc:sldChg chg="modSp mod modTransition">
        <pc:chgData name="Alfred Smith" userId="3c60a3631c0db8ad" providerId="LiveId" clId="{67F644D5-A945-49F5-8ACB-6AAEFE0B3525}" dt="2023-01-23T10:10:27.928" v="22"/>
        <pc:sldMkLst>
          <pc:docMk/>
          <pc:sldMk cId="1074248387" sldId="278"/>
        </pc:sldMkLst>
        <pc:spChg chg="mod">
          <ac:chgData name="Alfred Smith" userId="3c60a3631c0db8ad" providerId="LiveId" clId="{67F644D5-A945-49F5-8ACB-6AAEFE0B3525}" dt="2023-01-23T10:09:45.483" v="11"/>
          <ac:spMkLst>
            <pc:docMk/>
            <pc:sldMk cId="1074248387" sldId="278"/>
            <ac:spMk id="3" creationId="{2D07F0D0-388D-EBC7-E5B8-A584D8341C33}"/>
          </ac:spMkLst>
        </pc:spChg>
      </pc:sldChg>
      <pc:sldChg chg="modSp mod modTransition">
        <pc:chgData name="Alfred Smith" userId="3c60a3631c0db8ad" providerId="LiveId" clId="{67F644D5-A945-49F5-8ACB-6AAEFE0B3525}" dt="2023-01-23T10:10:27.928" v="22"/>
        <pc:sldMkLst>
          <pc:docMk/>
          <pc:sldMk cId="4048491610" sldId="279"/>
        </pc:sldMkLst>
        <pc:spChg chg="mod">
          <ac:chgData name="Alfred Smith" userId="3c60a3631c0db8ad" providerId="LiveId" clId="{67F644D5-A945-49F5-8ACB-6AAEFE0B3525}" dt="2023-01-23T10:09:48.507" v="12"/>
          <ac:spMkLst>
            <pc:docMk/>
            <pc:sldMk cId="4048491610" sldId="279"/>
            <ac:spMk id="4" creationId="{91FCE23D-741A-87F0-5CAE-46DE757CCB7B}"/>
          </ac:spMkLst>
        </pc:spChg>
      </pc:sldChg>
      <pc:sldChg chg="modSp mod modTransition">
        <pc:chgData name="Alfred Smith" userId="3c60a3631c0db8ad" providerId="LiveId" clId="{67F644D5-A945-49F5-8ACB-6AAEFE0B3525}" dt="2023-01-23T10:10:27.928" v="22"/>
        <pc:sldMkLst>
          <pc:docMk/>
          <pc:sldMk cId="590732064" sldId="280"/>
        </pc:sldMkLst>
        <pc:spChg chg="mod">
          <ac:chgData name="Alfred Smith" userId="3c60a3631c0db8ad" providerId="LiveId" clId="{67F644D5-A945-49F5-8ACB-6AAEFE0B3525}" dt="2023-01-23T10:09:52.986" v="15"/>
          <ac:spMkLst>
            <pc:docMk/>
            <pc:sldMk cId="590732064" sldId="280"/>
            <ac:spMk id="4" creationId="{9658DF62-5A0E-0EF8-073F-858AA04C4526}"/>
          </ac:spMkLst>
        </pc:spChg>
      </pc:sldChg>
      <pc:sldChg chg="modSp mod modTransition">
        <pc:chgData name="Alfred Smith" userId="3c60a3631c0db8ad" providerId="LiveId" clId="{67F644D5-A945-49F5-8ACB-6AAEFE0B3525}" dt="2023-01-23T10:10:27.928" v="22"/>
        <pc:sldMkLst>
          <pc:docMk/>
          <pc:sldMk cId="2462448355" sldId="281"/>
        </pc:sldMkLst>
        <pc:spChg chg="mod">
          <ac:chgData name="Alfred Smith" userId="3c60a3631c0db8ad" providerId="LiveId" clId="{67F644D5-A945-49F5-8ACB-6AAEFE0B3525}" dt="2023-01-23T10:09:58.410" v="16"/>
          <ac:spMkLst>
            <pc:docMk/>
            <pc:sldMk cId="2462448355" sldId="281"/>
            <ac:spMk id="4" creationId="{B21E51C6-41CF-E9A2-4DF3-CB8411240A92}"/>
          </ac:spMkLst>
        </pc:spChg>
      </pc:sldChg>
      <pc:sldChg chg="modSp mod modTransition">
        <pc:chgData name="Alfred Smith" userId="3c60a3631c0db8ad" providerId="LiveId" clId="{67F644D5-A945-49F5-8ACB-6AAEFE0B3525}" dt="2023-01-23T10:10:27.928" v="22"/>
        <pc:sldMkLst>
          <pc:docMk/>
          <pc:sldMk cId="552053556" sldId="282"/>
        </pc:sldMkLst>
        <pc:spChg chg="mod">
          <ac:chgData name="Alfred Smith" userId="3c60a3631c0db8ad" providerId="LiveId" clId="{67F644D5-A945-49F5-8ACB-6AAEFE0B3525}" dt="2023-01-23T10:10:05.122" v="18"/>
          <ac:spMkLst>
            <pc:docMk/>
            <pc:sldMk cId="552053556" sldId="282"/>
            <ac:spMk id="4" creationId="{7F9AF37A-5F21-9D5F-8B3F-356DEEB4CF69}"/>
          </ac:spMkLst>
        </pc:spChg>
      </pc:sldChg>
      <pc:sldChg chg="modSp mod modTransition">
        <pc:chgData name="Alfred Smith" userId="3c60a3631c0db8ad" providerId="LiveId" clId="{67F644D5-A945-49F5-8ACB-6AAEFE0B3525}" dt="2023-01-23T10:10:27.928" v="22"/>
        <pc:sldMkLst>
          <pc:docMk/>
          <pc:sldMk cId="3184987709" sldId="283"/>
        </pc:sldMkLst>
        <pc:spChg chg="mod">
          <ac:chgData name="Alfred Smith" userId="3c60a3631c0db8ad" providerId="LiveId" clId="{67F644D5-A945-49F5-8ACB-6AAEFE0B3525}" dt="2023-01-23T10:10:01.725" v="17"/>
          <ac:spMkLst>
            <pc:docMk/>
            <pc:sldMk cId="3184987709" sldId="283"/>
            <ac:spMk id="4" creationId="{9777C14A-DD8D-E964-6E01-D55D71B28856}"/>
          </ac:spMkLst>
        </pc:spChg>
      </pc:sldChg>
      <pc:sldChg chg="modSp mod modTransition">
        <pc:chgData name="Alfred Smith" userId="3c60a3631c0db8ad" providerId="LiveId" clId="{67F644D5-A945-49F5-8ACB-6AAEFE0B3525}" dt="2023-01-23T10:10:27.928" v="22"/>
        <pc:sldMkLst>
          <pc:docMk/>
          <pc:sldMk cId="3286447593" sldId="284"/>
        </pc:sldMkLst>
        <pc:spChg chg="mod">
          <ac:chgData name="Alfred Smith" userId="3c60a3631c0db8ad" providerId="LiveId" clId="{67F644D5-A945-49F5-8ACB-6AAEFE0B3525}" dt="2023-01-23T10:10:13.807" v="20"/>
          <ac:spMkLst>
            <pc:docMk/>
            <pc:sldMk cId="3286447593" sldId="284"/>
            <ac:spMk id="4" creationId="{0A11D72D-ABA2-5904-9B77-53A49B732106}"/>
          </ac:spMkLst>
        </pc:spChg>
      </pc:sldChg>
      <pc:sldChg chg="modSp mod modTransition">
        <pc:chgData name="Alfred Smith" userId="3c60a3631c0db8ad" providerId="LiveId" clId="{67F644D5-A945-49F5-8ACB-6AAEFE0B3525}" dt="2023-01-23T10:10:27.928" v="22"/>
        <pc:sldMkLst>
          <pc:docMk/>
          <pc:sldMk cId="2052315732" sldId="285"/>
        </pc:sldMkLst>
        <pc:spChg chg="mod">
          <ac:chgData name="Alfred Smith" userId="3c60a3631c0db8ad" providerId="LiveId" clId="{67F644D5-A945-49F5-8ACB-6AAEFE0B3525}" dt="2023-01-23T10:10:18.534" v="21"/>
          <ac:spMkLst>
            <pc:docMk/>
            <pc:sldMk cId="2052315732" sldId="285"/>
            <ac:spMk id="4" creationId="{95627BB2-9D3C-3738-F591-FF8944501BCD}"/>
          </ac:spMkLst>
        </pc:spChg>
      </pc:sldChg>
      <pc:sldChg chg="modSp mod modTransition">
        <pc:chgData name="Alfred Smith" userId="3c60a3631c0db8ad" providerId="LiveId" clId="{67F644D5-A945-49F5-8ACB-6AAEFE0B3525}" dt="2023-01-23T10:10:27.928" v="22"/>
        <pc:sldMkLst>
          <pc:docMk/>
          <pc:sldMk cId="942532166" sldId="286"/>
        </pc:sldMkLst>
        <pc:spChg chg="mod">
          <ac:chgData name="Alfred Smith" userId="3c60a3631c0db8ad" providerId="LiveId" clId="{67F644D5-A945-49F5-8ACB-6AAEFE0B3525}" dt="2023-01-23T10:08:59.569" v="6" actId="14100"/>
          <ac:spMkLst>
            <pc:docMk/>
            <pc:sldMk cId="942532166" sldId="286"/>
            <ac:spMk id="3" creationId="{E61AA7BA-E097-EC96-49C9-113231F25525}"/>
          </ac:spMkLst>
        </pc:spChg>
      </pc:sldChg>
      <pc:sldChg chg="addSp delSp modSp mod modTransition modAnim">
        <pc:chgData name="Alfred Smith" userId="3c60a3631c0db8ad" providerId="LiveId" clId="{67F644D5-A945-49F5-8ACB-6AAEFE0B3525}" dt="2023-01-23T10:11:52.238" v="56"/>
        <pc:sldMkLst>
          <pc:docMk/>
          <pc:sldMk cId="657370962" sldId="287"/>
        </pc:sldMkLst>
        <pc:spChg chg="del">
          <ac:chgData name="Alfred Smith" userId="3c60a3631c0db8ad" providerId="LiveId" clId="{67F644D5-A945-49F5-8ACB-6AAEFE0B3525}" dt="2023-01-23T10:10:44.240" v="29" actId="478"/>
          <ac:spMkLst>
            <pc:docMk/>
            <pc:sldMk cId="657370962" sldId="287"/>
            <ac:spMk id="4" creationId="{48C687F6-C776-42CE-995B-C97E05881532}"/>
          </ac:spMkLst>
        </pc:spChg>
        <pc:spChg chg="add del mod">
          <ac:chgData name="Alfred Smith" userId="3c60a3631c0db8ad" providerId="LiveId" clId="{67F644D5-A945-49F5-8ACB-6AAEFE0B3525}" dt="2023-01-23T10:10:45.567" v="30" actId="478"/>
          <ac:spMkLst>
            <pc:docMk/>
            <pc:sldMk cId="657370962" sldId="287"/>
            <ac:spMk id="5" creationId="{7C67D3D5-6AD8-C457-7068-DDA3C1BACF90}"/>
          </ac:spMkLst>
        </pc:spChg>
        <pc:spChg chg="add mod">
          <ac:chgData name="Alfred Smith" userId="3c60a3631c0db8ad" providerId="LiveId" clId="{67F644D5-A945-49F5-8ACB-6AAEFE0B3525}" dt="2023-01-23T10:11:52.238" v="56"/>
          <ac:spMkLst>
            <pc:docMk/>
            <pc:sldMk cId="657370962" sldId="287"/>
            <ac:spMk id="6" creationId="{34D74467-3D13-AECB-1623-16BDE07EC377}"/>
          </ac:spMkLst>
        </pc:spChg>
        <pc:picChg chg="del">
          <ac:chgData name="Alfred Smith" userId="3c60a3631c0db8ad" providerId="LiveId" clId="{67F644D5-A945-49F5-8ACB-6AAEFE0B3525}" dt="2023-01-23T10:10:27.928" v="22"/>
          <ac:picMkLst>
            <pc:docMk/>
            <pc:sldMk cId="657370962" sldId="287"/>
            <ac:picMk id="7" creationId="{19E00554-2DE6-4EFF-A4C0-5A0F965F5F93}"/>
          </ac:picMkLst>
        </pc:picChg>
      </pc:sldChg>
      <pc:sldChg chg="modSp mod modTransition">
        <pc:chgData name="Alfred Smith" userId="3c60a3631c0db8ad" providerId="LiveId" clId="{67F644D5-A945-49F5-8ACB-6AAEFE0B3525}" dt="2023-01-23T10:10:27.928" v="22"/>
        <pc:sldMkLst>
          <pc:docMk/>
          <pc:sldMk cId="1696210552" sldId="288"/>
        </pc:sldMkLst>
        <pc:spChg chg="mod">
          <ac:chgData name="Alfred Smith" userId="3c60a3631c0db8ad" providerId="LiveId" clId="{67F644D5-A945-49F5-8ACB-6AAEFE0B3525}" dt="2023-01-23T10:10:09.854" v="19"/>
          <ac:spMkLst>
            <pc:docMk/>
            <pc:sldMk cId="1696210552" sldId="288"/>
            <ac:spMk id="4" creationId="{9777C14A-DD8D-E964-6E01-D55D71B288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25AAC-9BAA-419D-8E2B-552A0E5E5181}" type="datetimeFigureOut">
              <a:rPr lang="en-ZA" smtClean="0"/>
              <a:t>2023/01/23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1385E-2862-4B7D-B1CA-081BBAF5A6CB}" type="slidenum">
              <a:rPr lang="en-ZA" smtClean="0"/>
              <a:t>‹#›</a:t>
            </a:fld>
            <a:endParaRPr lang="en-ZA"/>
          </a:p>
        </p:txBody>
      </p:sp>
    </p:spTree>
    <p:extLst>
      <p:ext uri="{BB962C8B-B14F-4D97-AF65-F5344CB8AC3E}">
        <p14:creationId xmlns:p14="http://schemas.microsoft.com/office/powerpoint/2010/main" val="425600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Ch Death </a:t>
            </a:r>
            <a:r>
              <a:rPr lang="en-ZA" dirty="0"/>
              <a:t>of Eli – 1 Samuel 4:1-18 (Right Top) </a:t>
            </a:r>
          </a:p>
        </p:txBody>
      </p:sp>
      <p:sp>
        <p:nvSpPr>
          <p:cNvPr id="4" name="Slide Number Placeholder 3"/>
          <p:cNvSpPr>
            <a:spLocks noGrp="1"/>
          </p:cNvSpPr>
          <p:nvPr>
            <p:ph type="sldNum" sz="quarter" idx="5"/>
          </p:nvPr>
        </p:nvSpPr>
        <p:spPr/>
        <p:txBody>
          <a:bodyPr/>
          <a:lstStyle/>
          <a:p>
            <a:fld id="{4CA1385E-2862-4B7D-B1CA-081BBAF5A6CB}" type="slidenum">
              <a:rPr lang="en-ZA" smtClean="0"/>
              <a:t>1</a:t>
            </a:fld>
            <a:endParaRPr lang="en-ZA"/>
          </a:p>
        </p:txBody>
      </p:sp>
    </p:spTree>
    <p:extLst>
      <p:ext uri="{BB962C8B-B14F-4D97-AF65-F5344CB8AC3E}">
        <p14:creationId xmlns:p14="http://schemas.microsoft.com/office/powerpoint/2010/main" val="406548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91A8-59C8-44DD-BF9C-30CE6B7DE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4B41CE9-F8D6-4A16-9394-4FE98779D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DF5704E-1688-4C16-9D12-2033703B0E88}"/>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5" name="Footer Placeholder 4">
            <a:extLst>
              <a:ext uri="{FF2B5EF4-FFF2-40B4-BE49-F238E27FC236}">
                <a16:creationId xmlns:a16="http://schemas.microsoft.com/office/drawing/2014/main" id="{FE30FF96-07D1-48A2-8F85-4813D74D36A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84E3B31-D941-464C-BF6D-7BA041F1948A}"/>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18871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F10E-4F6B-4E3C-862B-B9669C10A54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FED3FAD-F423-4FD5-851E-2090C8966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EE69962-F862-40EC-AB0C-50E72C59BC9D}"/>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5" name="Footer Placeholder 4">
            <a:extLst>
              <a:ext uri="{FF2B5EF4-FFF2-40B4-BE49-F238E27FC236}">
                <a16:creationId xmlns:a16="http://schemas.microsoft.com/office/drawing/2014/main" id="{03EA2DE7-A32E-44FA-AB66-FFACE17617C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C4D2452-4331-42D9-9710-22A241AA2983}"/>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237199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B011D-2E2C-42EF-8270-7DFBABB2AB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628BF59-ABE3-4425-9AA1-F00279DCCA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B90AD5A-8CDE-4784-BB8A-1730DE6FB91B}"/>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5" name="Footer Placeholder 4">
            <a:extLst>
              <a:ext uri="{FF2B5EF4-FFF2-40B4-BE49-F238E27FC236}">
                <a16:creationId xmlns:a16="http://schemas.microsoft.com/office/drawing/2014/main" id="{15643D78-C73E-4E43-9B90-F10615484E5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517A9B7-7E46-459A-A986-700161DC07EF}"/>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309014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244E-831F-4168-8A37-E78612ADA59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F75A9F8-208A-463D-A168-A20182A1C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20CD45D-C804-4F5E-9708-AC630D2F8D79}"/>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5" name="Footer Placeholder 4">
            <a:extLst>
              <a:ext uri="{FF2B5EF4-FFF2-40B4-BE49-F238E27FC236}">
                <a16:creationId xmlns:a16="http://schemas.microsoft.com/office/drawing/2014/main" id="{3407CED4-83D8-4DEA-B026-C4F0C037DA6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B8827C2-CAC9-429E-9B18-2F0A8B246A63}"/>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69972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0622-1FB2-4F1E-B12A-6540DFBA7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E984448-D65A-45C6-AC0F-D9E21F92FD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B70094-C0C0-4DD5-BEB3-63ABE115D5FD}"/>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5" name="Footer Placeholder 4">
            <a:extLst>
              <a:ext uri="{FF2B5EF4-FFF2-40B4-BE49-F238E27FC236}">
                <a16:creationId xmlns:a16="http://schemas.microsoft.com/office/drawing/2014/main" id="{B6CD09B9-E716-466D-A958-3ED9BD3339E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A71B3D0-66A8-4BD3-8847-B8CEA7426AF2}"/>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352820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8942-8FD3-4B32-B196-AD04E2A0859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9B6FCF4-8ADF-4F6B-8FC2-D19284A97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366954-B3A9-4390-8E43-145A8EE05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4AECD22-DDF7-4CAC-AF1F-1F86C840A191}"/>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6" name="Footer Placeholder 5">
            <a:extLst>
              <a:ext uri="{FF2B5EF4-FFF2-40B4-BE49-F238E27FC236}">
                <a16:creationId xmlns:a16="http://schemas.microsoft.com/office/drawing/2014/main" id="{F333548B-F74E-4AB9-892C-7B50E8D20D2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09E869-38E0-4CC7-B6E6-2653BE1BF394}"/>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134460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C389-DBEC-499B-A413-6DA619D508C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8BD4784-D0C2-4E27-ADCF-CAD82F212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9D4A1-F466-45DC-8870-38592AF82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2EF52A9-8BCB-4BC4-A9A5-9C0B1C232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EE6F0-7EA8-4766-8D39-09FA13AD3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40DEC7E-944C-40CB-8DAE-436200456E78}"/>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8" name="Footer Placeholder 7">
            <a:extLst>
              <a:ext uri="{FF2B5EF4-FFF2-40B4-BE49-F238E27FC236}">
                <a16:creationId xmlns:a16="http://schemas.microsoft.com/office/drawing/2014/main" id="{25BF65CD-258A-4D23-B6CB-5B141BA1BDC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C1534AF8-4BB8-4572-9F89-905C94123DA7}"/>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308433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814-FA98-4274-8F5B-5892A78553E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EC91C72-A332-4A74-BAC4-4FCE7AF08F0F}"/>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4" name="Footer Placeholder 3">
            <a:extLst>
              <a:ext uri="{FF2B5EF4-FFF2-40B4-BE49-F238E27FC236}">
                <a16:creationId xmlns:a16="http://schemas.microsoft.com/office/drawing/2014/main" id="{16FAC336-D33B-4D7A-A791-3A4BD75A515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B04984-12B5-4898-8212-DC5001010480}"/>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242070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BDECD-E759-4562-A845-814CBC2B5463}"/>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3" name="Footer Placeholder 2">
            <a:extLst>
              <a:ext uri="{FF2B5EF4-FFF2-40B4-BE49-F238E27FC236}">
                <a16:creationId xmlns:a16="http://schemas.microsoft.com/office/drawing/2014/main" id="{452B9F92-0E1F-44D1-8B84-02E151DCCAA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2F43883-1D12-41AA-B854-3569547BF874}"/>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285352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0557-F52C-4D51-88F0-B8703E98B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BBD40C-629E-4CAF-8D1D-3976083AF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4708080-DAF3-4EF4-A018-65289E5DB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586B9-8CC9-4C4C-B1C2-0219C5DAFF26}"/>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6" name="Footer Placeholder 5">
            <a:extLst>
              <a:ext uri="{FF2B5EF4-FFF2-40B4-BE49-F238E27FC236}">
                <a16:creationId xmlns:a16="http://schemas.microsoft.com/office/drawing/2014/main" id="{D12FC541-ECB5-41D9-A72C-71D8720D6C9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5C89FBE-AD25-4CEE-AA03-02B10A26C4C0}"/>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181733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95E5-467C-44DB-BF5D-878A2F378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DB1A986-B8C4-4261-8A6C-2628A37AB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11A67B8A-8DFD-407F-A331-32442A794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A8F0E-A543-4852-BF17-C0D7A2BDA968}"/>
              </a:ext>
            </a:extLst>
          </p:cNvPr>
          <p:cNvSpPr>
            <a:spLocks noGrp="1"/>
          </p:cNvSpPr>
          <p:nvPr>
            <p:ph type="dt" sz="half" idx="10"/>
          </p:nvPr>
        </p:nvSpPr>
        <p:spPr/>
        <p:txBody>
          <a:bodyPr/>
          <a:lstStyle/>
          <a:p>
            <a:fld id="{E72823B3-9AB2-4435-AB0F-62173C5AE6F8}" type="datetimeFigureOut">
              <a:rPr lang="en-ZA" smtClean="0"/>
              <a:t>2023/01/23</a:t>
            </a:fld>
            <a:endParaRPr lang="en-ZA"/>
          </a:p>
        </p:txBody>
      </p:sp>
      <p:sp>
        <p:nvSpPr>
          <p:cNvPr id="6" name="Footer Placeholder 5">
            <a:extLst>
              <a:ext uri="{FF2B5EF4-FFF2-40B4-BE49-F238E27FC236}">
                <a16:creationId xmlns:a16="http://schemas.microsoft.com/office/drawing/2014/main" id="{4669C97C-0EE7-4E46-992D-442A7F53160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CF4884D-C9FC-472C-81E1-80DCBA50B1BE}"/>
              </a:ext>
            </a:extLst>
          </p:cNvPr>
          <p:cNvSpPr>
            <a:spLocks noGrp="1"/>
          </p:cNvSpPr>
          <p:nvPr>
            <p:ph type="sldNum" sz="quarter" idx="12"/>
          </p:nvPr>
        </p:nvSpPr>
        <p:spPr/>
        <p:txBody>
          <a:bodyPr/>
          <a:lstStyle/>
          <a:p>
            <a:fld id="{ED77D9C4-EA62-40D1-8D82-C3AEACA5A00E}" type="slidenum">
              <a:rPr lang="en-ZA" smtClean="0"/>
              <a:t>‹#›</a:t>
            </a:fld>
            <a:endParaRPr lang="en-ZA"/>
          </a:p>
        </p:txBody>
      </p:sp>
    </p:spTree>
    <p:extLst>
      <p:ext uri="{BB962C8B-B14F-4D97-AF65-F5344CB8AC3E}">
        <p14:creationId xmlns:p14="http://schemas.microsoft.com/office/powerpoint/2010/main" val="312528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84663-0CF7-4D72-A013-CF05B72A2B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DCC962D-ACDE-4BD5-AC54-5E8A7BC57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B49CF7C-B75D-4307-8A84-83AF55CCA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823B3-9AB2-4435-AB0F-62173C5AE6F8}" type="datetimeFigureOut">
              <a:rPr lang="en-ZA" smtClean="0"/>
              <a:t>2023/01/23</a:t>
            </a:fld>
            <a:endParaRPr lang="en-ZA"/>
          </a:p>
        </p:txBody>
      </p:sp>
      <p:sp>
        <p:nvSpPr>
          <p:cNvPr id="5" name="Footer Placeholder 4">
            <a:extLst>
              <a:ext uri="{FF2B5EF4-FFF2-40B4-BE49-F238E27FC236}">
                <a16:creationId xmlns:a16="http://schemas.microsoft.com/office/drawing/2014/main" id="{19534E1A-21A0-4654-94E3-30D757148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BA9343F-87DA-4BBE-A3D3-C4AABD8CD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7D9C4-EA62-40D1-8D82-C3AEACA5A00E}" type="slidenum">
              <a:rPr lang="en-ZA" smtClean="0"/>
              <a:t>‹#›</a:t>
            </a:fld>
            <a:endParaRPr lang="en-ZA"/>
          </a:p>
        </p:txBody>
      </p:sp>
    </p:spTree>
    <p:extLst>
      <p:ext uri="{BB962C8B-B14F-4D97-AF65-F5344CB8AC3E}">
        <p14:creationId xmlns:p14="http://schemas.microsoft.com/office/powerpoint/2010/main" val="2583007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8624-1080-4723-8A08-109A761C2B70}"/>
              </a:ext>
            </a:extLst>
          </p:cNvPr>
          <p:cNvSpPr>
            <a:spLocks noGrp="1"/>
          </p:cNvSpPr>
          <p:nvPr>
            <p:ph type="ctrTitle"/>
          </p:nvPr>
        </p:nvSpPr>
        <p:spPr/>
        <p:txBody>
          <a:bodyPr/>
          <a:lstStyle/>
          <a:p>
            <a:r>
              <a:rPr lang="en-ZA" dirty="0"/>
              <a:t>15-4</a:t>
            </a:r>
          </a:p>
        </p:txBody>
      </p:sp>
      <p:sp>
        <p:nvSpPr>
          <p:cNvPr id="3" name="Subtitle 2">
            <a:extLst>
              <a:ext uri="{FF2B5EF4-FFF2-40B4-BE49-F238E27FC236}">
                <a16:creationId xmlns:a16="http://schemas.microsoft.com/office/drawing/2014/main" id="{F6C5B7FC-4A8C-4191-9B95-7BB278A47627}"/>
              </a:ext>
            </a:extLst>
          </p:cNvPr>
          <p:cNvSpPr>
            <a:spLocks noGrp="1"/>
          </p:cNvSpPr>
          <p:nvPr>
            <p:ph type="subTitle" idx="1"/>
          </p:nvPr>
        </p:nvSpPr>
        <p:spPr/>
        <p:txBody>
          <a:bodyPr>
            <a:normAutofit fontScale="92500" lnSpcReduction="20000"/>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ZA" dirty="0"/>
          </a:p>
        </p:txBody>
      </p:sp>
    </p:spTree>
    <p:extLst>
      <p:ext uri="{BB962C8B-B14F-4D97-AF65-F5344CB8AC3E}">
        <p14:creationId xmlns:p14="http://schemas.microsoft.com/office/powerpoint/2010/main" val="246561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1191C-0075-4296-9E81-6AA45D9BD5CF}"/>
              </a:ext>
            </a:extLst>
          </p:cNvPr>
          <p:cNvPicPr>
            <a:picLocks noChangeAspect="1"/>
          </p:cNvPicPr>
          <p:nvPr/>
        </p:nvPicPr>
        <p:blipFill>
          <a:blip r:embed="rId2"/>
          <a:stretch>
            <a:fillRect/>
          </a:stretch>
        </p:blipFill>
        <p:spPr>
          <a:xfrm>
            <a:off x="0" y="0"/>
            <a:ext cx="12192000" cy="7365596"/>
          </a:xfrm>
          <a:prstGeom prst="rect">
            <a:avLst/>
          </a:prstGeom>
        </p:spPr>
      </p:pic>
      <p:sp>
        <p:nvSpPr>
          <p:cNvPr id="3" name="TextBox 2">
            <a:extLst>
              <a:ext uri="{FF2B5EF4-FFF2-40B4-BE49-F238E27FC236}">
                <a16:creationId xmlns:a16="http://schemas.microsoft.com/office/drawing/2014/main" id="{2D07F0D0-388D-EBC7-E5B8-A584D8341C33}"/>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07424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a:bodyPr>
          <a:lstStyle/>
          <a:p>
            <a:pPr marL="0" indent="0">
              <a:buNone/>
            </a:pPr>
            <a:r>
              <a:rPr lang="en-ZA" sz="3600" dirty="0"/>
              <a:t>(The Philistines were afraid that the Israelites would destroy them, so they decided to fight very hard.)</a:t>
            </a:r>
            <a:r>
              <a:rPr lang="en-US" sz="3600" dirty="0">
                <a:solidFill>
                  <a:srgbClr val="121212"/>
                </a:solidFill>
                <a:latin typeface="ArialMT"/>
              </a:rPr>
              <a:t> </a:t>
            </a:r>
            <a:r>
              <a:rPr lang="en-US" sz="3600" dirty="0"/>
              <a:t>9Be strong and behave like men, O you Philistines, that you not be servants to the Hebrews, as they have been to you. Strengthen yourselves like men, and fight!” </a:t>
            </a:r>
            <a:endParaRPr lang="en-ZA" sz="3600" dirty="0"/>
          </a:p>
        </p:txBody>
      </p:sp>
      <p:sp>
        <p:nvSpPr>
          <p:cNvPr id="7" name="TextBox 6">
            <a:extLst>
              <a:ext uri="{FF2B5EF4-FFF2-40B4-BE49-F238E27FC236}">
                <a16:creationId xmlns:a16="http://schemas.microsoft.com/office/drawing/2014/main" id="{6E1A31DB-CC20-CC16-004B-80FDCC10CD82}"/>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424261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78421C-62D0-447D-B307-7363AB5C8165}"/>
              </a:ext>
            </a:extLst>
          </p:cNvPr>
          <p:cNvPicPr>
            <a:picLocks noChangeAspect="1"/>
          </p:cNvPicPr>
          <p:nvPr/>
        </p:nvPicPr>
        <p:blipFill>
          <a:blip r:embed="rId2"/>
          <a:stretch>
            <a:fillRect/>
          </a:stretch>
        </p:blipFill>
        <p:spPr>
          <a:xfrm>
            <a:off x="-1" y="-141889"/>
            <a:ext cx="13959435" cy="6999890"/>
          </a:xfrm>
          <a:prstGeom prst="rect">
            <a:avLst/>
          </a:prstGeom>
        </p:spPr>
      </p:pic>
      <p:sp>
        <p:nvSpPr>
          <p:cNvPr id="4" name="TextBox 3">
            <a:extLst>
              <a:ext uri="{FF2B5EF4-FFF2-40B4-BE49-F238E27FC236}">
                <a16:creationId xmlns:a16="http://schemas.microsoft.com/office/drawing/2014/main" id="{91FCE23D-741A-87F0-5CAE-46DE757CCB7B}"/>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849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lnSpcReduction="10000"/>
          </a:bodyPr>
          <a:lstStyle/>
          <a:p>
            <a:pPr marL="0" indent="0">
              <a:buNone/>
            </a:pPr>
            <a:r>
              <a:rPr lang="en-US" sz="4800" b="0" i="0" dirty="0">
                <a:solidFill>
                  <a:srgbClr val="121212"/>
                </a:solidFill>
                <a:effectLst/>
                <a:latin typeface="ArialMT"/>
              </a:rPr>
              <a:t>10The Philistines fought, and Israel was defeated, and each man fled to his tent. There was a very great slaughter; for thirty thousand footmen of Israel fell. </a:t>
            </a:r>
            <a:endParaRPr lang="en-ZA" sz="4800" dirty="0"/>
          </a:p>
        </p:txBody>
      </p:sp>
      <p:sp>
        <p:nvSpPr>
          <p:cNvPr id="6" name="TextBox 5">
            <a:extLst>
              <a:ext uri="{FF2B5EF4-FFF2-40B4-BE49-F238E27FC236}">
                <a16:creationId xmlns:a16="http://schemas.microsoft.com/office/drawing/2014/main" id="{CDF5B39E-3E9E-BDFB-4543-5950D6896F9D}"/>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31910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1C494-AA56-47BA-9510-3E09E2D2085B}"/>
              </a:ext>
            </a:extLst>
          </p:cNvPr>
          <p:cNvPicPr>
            <a:picLocks noChangeAspect="1"/>
          </p:cNvPicPr>
          <p:nvPr/>
        </p:nvPicPr>
        <p:blipFill>
          <a:blip r:embed="rId2"/>
          <a:stretch>
            <a:fillRect/>
          </a:stretch>
        </p:blipFill>
        <p:spPr>
          <a:xfrm>
            <a:off x="-2250947" y="0"/>
            <a:ext cx="14442948" cy="6858000"/>
          </a:xfrm>
          <a:prstGeom prst="rect">
            <a:avLst/>
          </a:prstGeom>
        </p:spPr>
      </p:pic>
      <p:sp>
        <p:nvSpPr>
          <p:cNvPr id="4" name="TextBox 3">
            <a:extLst>
              <a:ext uri="{FF2B5EF4-FFF2-40B4-BE49-F238E27FC236}">
                <a16:creationId xmlns:a16="http://schemas.microsoft.com/office/drawing/2014/main" id="{9658DF62-5A0E-0EF8-073F-858AA04C4526}"/>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9073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a:bodyPr>
          <a:lstStyle/>
          <a:p>
            <a:pPr marL="0" indent="0">
              <a:buNone/>
            </a:pPr>
            <a:r>
              <a:rPr lang="en-US" sz="4800" b="0" i="0" dirty="0">
                <a:solidFill>
                  <a:srgbClr val="121212"/>
                </a:solidFill>
                <a:effectLst/>
                <a:latin typeface="ArialMT"/>
              </a:rPr>
              <a:t>11God’s ark was taken; and the two sons of Eli, Hophni and Phinehas, were slain.</a:t>
            </a:r>
            <a:endParaRPr lang="en-ZA" sz="4800" dirty="0"/>
          </a:p>
        </p:txBody>
      </p:sp>
      <p:sp>
        <p:nvSpPr>
          <p:cNvPr id="7" name="TextBox 6">
            <a:extLst>
              <a:ext uri="{FF2B5EF4-FFF2-40B4-BE49-F238E27FC236}">
                <a16:creationId xmlns:a16="http://schemas.microsoft.com/office/drawing/2014/main" id="{A43A9A2C-F8B3-D8B5-1A61-DECCECFBE59C}"/>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69354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BB6AB-BE90-4637-9C52-D981172F7564}"/>
              </a:ext>
            </a:extLst>
          </p:cNvPr>
          <p:cNvPicPr>
            <a:picLocks noChangeAspect="1"/>
          </p:cNvPicPr>
          <p:nvPr/>
        </p:nvPicPr>
        <p:blipFill>
          <a:blip r:embed="rId2"/>
          <a:stretch>
            <a:fillRect/>
          </a:stretch>
        </p:blipFill>
        <p:spPr>
          <a:xfrm>
            <a:off x="-1" y="1"/>
            <a:ext cx="13469973" cy="6858000"/>
          </a:xfrm>
          <a:prstGeom prst="rect">
            <a:avLst/>
          </a:prstGeom>
        </p:spPr>
      </p:pic>
      <p:sp>
        <p:nvSpPr>
          <p:cNvPr id="4" name="TextBox 3">
            <a:extLst>
              <a:ext uri="{FF2B5EF4-FFF2-40B4-BE49-F238E27FC236}">
                <a16:creationId xmlns:a16="http://schemas.microsoft.com/office/drawing/2014/main" id="{B21E51C6-41CF-E9A2-4DF3-CB8411240A92}"/>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6244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fontScale="92500"/>
          </a:bodyPr>
          <a:lstStyle/>
          <a:p>
            <a:pPr marL="0" indent="0">
              <a:buNone/>
            </a:pPr>
            <a:r>
              <a:rPr lang="en-ZA" dirty="0"/>
              <a:t>(</a:t>
            </a:r>
            <a:r>
              <a:rPr lang="en-US" sz="3600" dirty="0">
                <a:solidFill>
                  <a:srgbClr val="121212"/>
                </a:solidFill>
                <a:latin typeface="ArialMT"/>
              </a:rPr>
              <a:t>Eli sitting on his chair. He was by the side of the road. He was watching because his heart was really concerned about the ark of God. </a:t>
            </a:r>
            <a:endParaRPr lang="en-ZA" dirty="0"/>
          </a:p>
        </p:txBody>
      </p:sp>
      <p:sp>
        <p:nvSpPr>
          <p:cNvPr id="7" name="TextBox 6">
            <a:extLst>
              <a:ext uri="{FF2B5EF4-FFF2-40B4-BE49-F238E27FC236}">
                <a16:creationId xmlns:a16="http://schemas.microsoft.com/office/drawing/2014/main" id="{D6AAC2F0-2043-B53B-6742-F8C3CCD641D1}"/>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56833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6F87DB-8C42-4CD0-A979-EB6468AF189A}"/>
              </a:ext>
            </a:extLst>
          </p:cNvPr>
          <p:cNvPicPr>
            <a:picLocks noChangeAspect="1"/>
          </p:cNvPicPr>
          <p:nvPr/>
        </p:nvPicPr>
        <p:blipFill>
          <a:blip r:embed="rId2"/>
          <a:stretch>
            <a:fillRect/>
          </a:stretch>
        </p:blipFill>
        <p:spPr>
          <a:xfrm>
            <a:off x="0" y="-1122218"/>
            <a:ext cx="12192000" cy="7980218"/>
          </a:xfrm>
          <a:prstGeom prst="rect">
            <a:avLst/>
          </a:prstGeom>
        </p:spPr>
      </p:pic>
      <p:sp>
        <p:nvSpPr>
          <p:cNvPr id="4" name="TextBox 3">
            <a:extLst>
              <a:ext uri="{FF2B5EF4-FFF2-40B4-BE49-F238E27FC236}">
                <a16:creationId xmlns:a16="http://schemas.microsoft.com/office/drawing/2014/main" id="{9777C14A-DD8D-E964-6E01-D55D71B28856}"/>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18498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Autofit/>
          </a:bodyPr>
          <a:lstStyle/>
          <a:p>
            <a:pPr marL="0" indent="0">
              <a:buNone/>
            </a:pPr>
            <a:r>
              <a:rPr lang="en-ZA" sz="4400" dirty="0"/>
              <a:t>(A messenger ran to tell the people)</a:t>
            </a:r>
            <a:r>
              <a:rPr lang="en-US" sz="4400" dirty="0">
                <a:solidFill>
                  <a:srgbClr val="121212"/>
                </a:solidFill>
                <a:latin typeface="ArialMT"/>
              </a:rPr>
              <a:t> </a:t>
            </a:r>
            <a:r>
              <a:rPr lang="en-US" sz="4400" dirty="0"/>
              <a:t>13When he came, behold, Eli was sitting on his seat by the road watching, for his heart trembled for God’s ark. When the man came into the city and told about it, all the city cried out. </a:t>
            </a:r>
            <a:endParaRPr lang="en-ZA" sz="4400" dirty="0"/>
          </a:p>
        </p:txBody>
      </p:sp>
      <p:sp>
        <p:nvSpPr>
          <p:cNvPr id="6" name="TextBox 5">
            <a:extLst>
              <a:ext uri="{FF2B5EF4-FFF2-40B4-BE49-F238E27FC236}">
                <a16:creationId xmlns:a16="http://schemas.microsoft.com/office/drawing/2014/main" id="{34D74467-3D13-AECB-1623-16BDE07EC377}"/>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65737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13153-F94A-4F08-8B05-0BEAF37E2451}"/>
              </a:ext>
            </a:extLst>
          </p:cNvPr>
          <p:cNvPicPr>
            <a:picLocks noChangeAspect="1"/>
          </p:cNvPicPr>
          <p:nvPr/>
        </p:nvPicPr>
        <p:blipFill>
          <a:blip r:embed="rId2"/>
          <a:stretch>
            <a:fillRect/>
          </a:stretch>
        </p:blipFill>
        <p:spPr>
          <a:xfrm>
            <a:off x="0" y="-64245"/>
            <a:ext cx="12192000" cy="6922245"/>
          </a:xfrm>
          <a:prstGeom prst="rect">
            <a:avLst/>
          </a:prstGeom>
        </p:spPr>
      </p:pic>
      <p:sp>
        <p:nvSpPr>
          <p:cNvPr id="3" name="Content Placeholder 3">
            <a:extLst>
              <a:ext uri="{FF2B5EF4-FFF2-40B4-BE49-F238E27FC236}">
                <a16:creationId xmlns:a16="http://schemas.microsoft.com/office/drawing/2014/main" id="{E61AA7BA-E097-EC96-49C9-113231F25525}"/>
              </a:ext>
            </a:extLst>
          </p:cNvPr>
          <p:cNvSpPr txBox="1">
            <a:spLocks/>
          </p:cNvSpPr>
          <p:nvPr/>
        </p:nvSpPr>
        <p:spPr>
          <a:xfrm>
            <a:off x="0" y="1482560"/>
            <a:ext cx="5834270" cy="2335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6000" dirty="0">
                <a:solidFill>
                  <a:schemeClr val="bg1"/>
                </a:solidFill>
              </a:rPr>
              <a:t>Death of Eli – </a:t>
            </a:r>
          </a:p>
          <a:p>
            <a:pPr marL="0" indent="0">
              <a:buNone/>
            </a:pPr>
            <a:r>
              <a:rPr lang="en-ZA" sz="6000" dirty="0">
                <a:solidFill>
                  <a:schemeClr val="bg1"/>
                </a:solidFill>
              </a:rPr>
              <a:t>1 Samuel 4:1-18 </a:t>
            </a:r>
          </a:p>
          <a:p>
            <a:pPr marL="0" indent="0">
              <a:buFont typeface="Arial" panose="020B0604020202020204" pitchFamily="34" charset="0"/>
              <a:buNone/>
            </a:pPr>
            <a:endParaRPr lang="en-ZA" sz="6000" dirty="0">
              <a:solidFill>
                <a:schemeClr val="bg1"/>
              </a:solidFill>
            </a:endParaRPr>
          </a:p>
        </p:txBody>
      </p:sp>
    </p:spTree>
    <p:extLst>
      <p:ext uri="{BB962C8B-B14F-4D97-AF65-F5344CB8AC3E}">
        <p14:creationId xmlns:p14="http://schemas.microsoft.com/office/powerpoint/2010/main" val="94253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D37AD-598D-418B-8E80-51EC86F76E48}"/>
              </a:ext>
            </a:extLst>
          </p:cNvPr>
          <p:cNvPicPr>
            <a:picLocks noChangeAspect="1"/>
          </p:cNvPicPr>
          <p:nvPr/>
        </p:nvPicPr>
        <p:blipFill>
          <a:blip r:embed="rId2"/>
          <a:stretch>
            <a:fillRect/>
          </a:stretch>
        </p:blipFill>
        <p:spPr>
          <a:xfrm>
            <a:off x="-297366" y="0"/>
            <a:ext cx="12489366" cy="6858000"/>
          </a:xfrm>
          <a:prstGeom prst="rect">
            <a:avLst/>
          </a:prstGeom>
        </p:spPr>
      </p:pic>
      <p:sp>
        <p:nvSpPr>
          <p:cNvPr id="4" name="TextBox 3">
            <a:extLst>
              <a:ext uri="{FF2B5EF4-FFF2-40B4-BE49-F238E27FC236}">
                <a16:creationId xmlns:a16="http://schemas.microsoft.com/office/drawing/2014/main" id="{7F9AF37A-5F21-9D5F-8B3F-356DEEB4CF69}"/>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52053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fontScale="92500"/>
          </a:bodyPr>
          <a:lstStyle/>
          <a:p>
            <a:pPr marL="0" indent="0" algn="l">
              <a:buNone/>
            </a:pPr>
            <a:r>
              <a:rPr lang="en-US" sz="4000" b="0" i="0" dirty="0">
                <a:solidFill>
                  <a:srgbClr val="121212"/>
                </a:solidFill>
                <a:effectLst/>
                <a:latin typeface="ArialMT"/>
              </a:rPr>
              <a:t>14When Eli heard the noise of the crying, he said, “What does the noise of this tumult mean?”</a:t>
            </a:r>
          </a:p>
          <a:p>
            <a:pPr marL="0" indent="0" algn="l">
              <a:buNone/>
            </a:pPr>
            <a:r>
              <a:rPr lang="en-US" sz="4000" b="0" i="0" dirty="0">
                <a:solidFill>
                  <a:srgbClr val="121212"/>
                </a:solidFill>
                <a:effectLst/>
                <a:latin typeface="ArialMT"/>
              </a:rPr>
              <a:t>The man hurried, and came and told Eli. 15Now Eli was ninety-eight years old. His eyes were set, so that he could not see</a:t>
            </a:r>
          </a:p>
        </p:txBody>
      </p:sp>
      <p:sp>
        <p:nvSpPr>
          <p:cNvPr id="7" name="TextBox 6">
            <a:extLst>
              <a:ext uri="{FF2B5EF4-FFF2-40B4-BE49-F238E27FC236}">
                <a16:creationId xmlns:a16="http://schemas.microsoft.com/office/drawing/2014/main" id="{6DA04260-F07A-A64A-2B74-6DE9DB9F34B6}"/>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428085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6F87DB-8C42-4CD0-A979-EB6468AF189A}"/>
              </a:ext>
            </a:extLst>
          </p:cNvPr>
          <p:cNvPicPr>
            <a:picLocks noChangeAspect="1"/>
          </p:cNvPicPr>
          <p:nvPr/>
        </p:nvPicPr>
        <p:blipFill>
          <a:blip r:embed="rId2"/>
          <a:stretch>
            <a:fillRect/>
          </a:stretch>
        </p:blipFill>
        <p:spPr>
          <a:xfrm>
            <a:off x="0" y="-1122218"/>
            <a:ext cx="12192000" cy="7980218"/>
          </a:xfrm>
          <a:prstGeom prst="rect">
            <a:avLst/>
          </a:prstGeom>
        </p:spPr>
      </p:pic>
      <p:sp>
        <p:nvSpPr>
          <p:cNvPr id="4" name="TextBox 3">
            <a:extLst>
              <a:ext uri="{FF2B5EF4-FFF2-40B4-BE49-F238E27FC236}">
                <a16:creationId xmlns:a16="http://schemas.microsoft.com/office/drawing/2014/main" id="{9777C14A-DD8D-E964-6E01-D55D71B28856}"/>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9621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a:bodyPr>
          <a:lstStyle/>
          <a:p>
            <a:pPr marL="0" indent="0">
              <a:buNone/>
            </a:pPr>
            <a:r>
              <a:rPr lang="en-US" sz="3600" b="0" i="0" dirty="0">
                <a:solidFill>
                  <a:srgbClr val="121212"/>
                </a:solidFill>
                <a:effectLst/>
                <a:latin typeface="ArialMT"/>
              </a:rPr>
              <a:t>17He who brought the news answered, “Israel has fled before the Philistines, and there has been also a great slaughter among the people. Your two sons also, Hophni and Phinehas, are dead, and God’s ark has been captured.”</a:t>
            </a:r>
            <a:endParaRPr lang="en-ZA" sz="3600" dirty="0"/>
          </a:p>
        </p:txBody>
      </p:sp>
      <p:sp>
        <p:nvSpPr>
          <p:cNvPr id="7" name="TextBox 6">
            <a:extLst>
              <a:ext uri="{FF2B5EF4-FFF2-40B4-BE49-F238E27FC236}">
                <a16:creationId xmlns:a16="http://schemas.microsoft.com/office/drawing/2014/main" id="{4191D7AB-5F90-BC48-51B7-7ADB28C0A7A9}"/>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57448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49F8D-FA2B-42EC-9E2D-729F3E97FB06}"/>
              </a:ext>
            </a:extLst>
          </p:cNvPr>
          <p:cNvPicPr>
            <a:picLocks noChangeAspect="1"/>
          </p:cNvPicPr>
          <p:nvPr/>
        </p:nvPicPr>
        <p:blipFill>
          <a:blip r:embed="rId2"/>
          <a:stretch>
            <a:fillRect/>
          </a:stretch>
        </p:blipFill>
        <p:spPr>
          <a:xfrm>
            <a:off x="-220717" y="-62089"/>
            <a:ext cx="12412717" cy="6920090"/>
          </a:xfrm>
          <a:prstGeom prst="rect">
            <a:avLst/>
          </a:prstGeom>
        </p:spPr>
      </p:pic>
      <p:sp>
        <p:nvSpPr>
          <p:cNvPr id="4" name="TextBox 3">
            <a:extLst>
              <a:ext uri="{FF2B5EF4-FFF2-40B4-BE49-F238E27FC236}">
                <a16:creationId xmlns:a16="http://schemas.microsoft.com/office/drawing/2014/main" id="{0A11D72D-ABA2-5904-9B77-53A49B732106}"/>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28644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fontScale="92500" lnSpcReduction="10000"/>
          </a:bodyPr>
          <a:lstStyle/>
          <a:p>
            <a:pPr marL="0" indent="0">
              <a:buNone/>
            </a:pPr>
            <a:r>
              <a:rPr lang="en-US" sz="4400" b="0" i="0" dirty="0">
                <a:solidFill>
                  <a:srgbClr val="121212"/>
                </a:solidFill>
                <a:effectLst/>
                <a:latin typeface="ArialMT"/>
              </a:rPr>
              <a:t>18When he made mention of God’s ark, Eli fell from off his seat backward by the side of the gate; and his neck broke, and he died, for he was an old man and heavy. He had judged Israel forty years.</a:t>
            </a:r>
            <a:endParaRPr lang="en-ZA" sz="4400" dirty="0"/>
          </a:p>
        </p:txBody>
      </p:sp>
      <p:sp>
        <p:nvSpPr>
          <p:cNvPr id="7" name="TextBox 6">
            <a:extLst>
              <a:ext uri="{FF2B5EF4-FFF2-40B4-BE49-F238E27FC236}">
                <a16:creationId xmlns:a16="http://schemas.microsoft.com/office/drawing/2014/main" id="{80792EB4-AA4F-C263-961F-DA5D2E42D5E0}"/>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35141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7410E-7BFB-46DC-A5D0-E3BBB862F1C5}"/>
              </a:ext>
            </a:extLst>
          </p:cNvPr>
          <p:cNvPicPr>
            <a:picLocks noChangeAspect="1"/>
          </p:cNvPicPr>
          <p:nvPr/>
        </p:nvPicPr>
        <p:blipFill>
          <a:blip r:embed="rId2"/>
          <a:stretch>
            <a:fillRect/>
          </a:stretch>
        </p:blipFill>
        <p:spPr>
          <a:xfrm>
            <a:off x="-1295746" y="1"/>
            <a:ext cx="13487746" cy="6858000"/>
          </a:xfrm>
          <a:prstGeom prst="rect">
            <a:avLst/>
          </a:prstGeom>
        </p:spPr>
      </p:pic>
      <p:sp>
        <p:nvSpPr>
          <p:cNvPr id="4" name="TextBox 3">
            <a:extLst>
              <a:ext uri="{FF2B5EF4-FFF2-40B4-BE49-F238E27FC236}">
                <a16:creationId xmlns:a16="http://schemas.microsoft.com/office/drawing/2014/main" id="{95627BB2-9D3C-3738-F591-FF8944501BCD}"/>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05231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a:bodyPr>
          <a:lstStyle/>
          <a:p>
            <a:pPr marL="0" indent="0">
              <a:buNone/>
            </a:pPr>
            <a:r>
              <a:rPr lang="en-ZA" sz="7200" dirty="0"/>
              <a:t>Death of Eli – 1 Samuel 4:1-18 </a:t>
            </a:r>
          </a:p>
        </p:txBody>
      </p:sp>
      <p:sp>
        <p:nvSpPr>
          <p:cNvPr id="7" name="TextBox 6">
            <a:extLst>
              <a:ext uri="{FF2B5EF4-FFF2-40B4-BE49-F238E27FC236}">
                <a16:creationId xmlns:a16="http://schemas.microsoft.com/office/drawing/2014/main" id="{2F19A51E-E155-F08F-E417-177FC89BD6C1}"/>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292001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ED4DF2-EDA3-4E9B-A7D0-8C54382FF934}"/>
              </a:ext>
            </a:extLst>
          </p:cNvPr>
          <p:cNvPicPr>
            <a:picLocks noChangeAspect="1"/>
          </p:cNvPicPr>
          <p:nvPr/>
        </p:nvPicPr>
        <p:blipFill>
          <a:blip r:embed="rId2"/>
          <a:stretch>
            <a:fillRect/>
          </a:stretch>
        </p:blipFill>
        <p:spPr>
          <a:xfrm>
            <a:off x="0" y="-64245"/>
            <a:ext cx="12192000" cy="6922245"/>
          </a:xfrm>
          <a:prstGeom prst="rect">
            <a:avLst/>
          </a:prstGeom>
        </p:spPr>
      </p:pic>
      <p:sp>
        <p:nvSpPr>
          <p:cNvPr id="4" name="Content Placeholder 3">
            <a:extLst>
              <a:ext uri="{FF2B5EF4-FFF2-40B4-BE49-F238E27FC236}">
                <a16:creationId xmlns:a16="http://schemas.microsoft.com/office/drawing/2014/main" id="{32D605F2-9F1B-DB2B-885E-045770D5C872}"/>
              </a:ext>
            </a:extLst>
          </p:cNvPr>
          <p:cNvSpPr txBox="1">
            <a:spLocks/>
          </p:cNvSpPr>
          <p:nvPr/>
        </p:nvSpPr>
        <p:spPr>
          <a:xfrm>
            <a:off x="0" y="1482560"/>
            <a:ext cx="5834270" cy="2335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6000" dirty="0">
                <a:solidFill>
                  <a:schemeClr val="bg1"/>
                </a:solidFill>
              </a:rPr>
              <a:t>Death of Eli – </a:t>
            </a:r>
          </a:p>
          <a:p>
            <a:pPr marL="0" indent="0">
              <a:buNone/>
            </a:pPr>
            <a:r>
              <a:rPr lang="en-ZA" sz="6000" dirty="0">
                <a:solidFill>
                  <a:schemeClr val="bg1"/>
                </a:solidFill>
              </a:rPr>
              <a:t>1 Samuel 4:1-18 </a:t>
            </a:r>
          </a:p>
          <a:p>
            <a:pPr marL="0" indent="0">
              <a:buFont typeface="Arial" panose="020B0604020202020204" pitchFamily="34" charset="0"/>
              <a:buNone/>
            </a:pPr>
            <a:endParaRPr lang="en-ZA" sz="6000" dirty="0">
              <a:solidFill>
                <a:schemeClr val="bg1"/>
              </a:solidFill>
            </a:endParaRPr>
          </a:p>
        </p:txBody>
      </p:sp>
    </p:spTree>
    <p:extLst>
      <p:ext uri="{BB962C8B-B14F-4D97-AF65-F5344CB8AC3E}">
        <p14:creationId xmlns:p14="http://schemas.microsoft.com/office/powerpoint/2010/main" val="19240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a:bodyPr>
          <a:lstStyle/>
          <a:p>
            <a:pPr marL="0" indent="0">
              <a:buNone/>
            </a:pPr>
            <a:r>
              <a:rPr lang="en-US" sz="4400" b="0" i="0" dirty="0">
                <a:solidFill>
                  <a:srgbClr val="121212"/>
                </a:solidFill>
                <a:effectLst/>
                <a:latin typeface="ArialMT"/>
              </a:rPr>
              <a:t>1Samuel4:2The Philistines put themselves in array against Israel. When they joined battle, Israel was defeated by the Philistines, who killed about four thousand men of the army in the field.</a:t>
            </a:r>
            <a:endParaRPr lang="en-ZA" sz="4400" dirty="0"/>
          </a:p>
        </p:txBody>
      </p:sp>
      <p:sp>
        <p:nvSpPr>
          <p:cNvPr id="7" name="TextBox 6">
            <a:extLst>
              <a:ext uri="{FF2B5EF4-FFF2-40B4-BE49-F238E27FC236}">
                <a16:creationId xmlns:a16="http://schemas.microsoft.com/office/drawing/2014/main" id="{6A4BD095-D25E-4F2B-DECA-849D60D0D657}"/>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30290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325E1-DEE2-4D27-B9B0-8D643ED29BE0}"/>
              </a:ext>
            </a:extLst>
          </p:cNvPr>
          <p:cNvPicPr>
            <a:picLocks noChangeAspect="1"/>
          </p:cNvPicPr>
          <p:nvPr/>
        </p:nvPicPr>
        <p:blipFill>
          <a:blip r:embed="rId2"/>
          <a:stretch>
            <a:fillRect/>
          </a:stretch>
        </p:blipFill>
        <p:spPr>
          <a:xfrm>
            <a:off x="-2336787" y="0"/>
            <a:ext cx="15269766" cy="6858000"/>
          </a:xfrm>
          <a:prstGeom prst="rect">
            <a:avLst/>
          </a:prstGeom>
        </p:spPr>
      </p:pic>
      <p:sp>
        <p:nvSpPr>
          <p:cNvPr id="4" name="TextBox 3">
            <a:extLst>
              <a:ext uri="{FF2B5EF4-FFF2-40B4-BE49-F238E27FC236}">
                <a16:creationId xmlns:a16="http://schemas.microsoft.com/office/drawing/2014/main" id="{7F31F172-356E-6024-1E6A-F0C8616BBBFE}"/>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5120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fontScale="92500" lnSpcReduction="20000"/>
          </a:bodyPr>
          <a:lstStyle/>
          <a:p>
            <a:pPr marL="0" indent="0">
              <a:buNone/>
            </a:pPr>
            <a:r>
              <a:rPr lang="en-US" sz="3600" b="0" i="0" dirty="0">
                <a:solidFill>
                  <a:srgbClr val="121212"/>
                </a:solidFill>
                <a:effectLst/>
                <a:latin typeface="ArialMT"/>
              </a:rPr>
              <a:t>3When the people had come into the camp, the elders of Israel said, “Why has Yahweh defeated us today before the Philistines? Let’s get the ark of Yahweh’s covenant out of Shiloh and bring it to us, that it may come among us and save us out of the hand of our enemies.”</a:t>
            </a:r>
            <a:endParaRPr lang="en-ZA" sz="3600" dirty="0"/>
          </a:p>
        </p:txBody>
      </p:sp>
      <p:sp>
        <p:nvSpPr>
          <p:cNvPr id="6" name="TextBox 5">
            <a:extLst>
              <a:ext uri="{FF2B5EF4-FFF2-40B4-BE49-F238E27FC236}">
                <a16:creationId xmlns:a16="http://schemas.microsoft.com/office/drawing/2014/main" id="{0A31E558-D315-6E5D-E990-408EB65D06E3}"/>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134741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5EC848-218A-45AB-9705-9871ECC5BF08}"/>
              </a:ext>
            </a:extLst>
          </p:cNvPr>
          <p:cNvPicPr>
            <a:picLocks noChangeAspect="1"/>
          </p:cNvPicPr>
          <p:nvPr/>
        </p:nvPicPr>
        <p:blipFill>
          <a:blip r:embed="rId2"/>
          <a:stretch>
            <a:fillRect/>
          </a:stretch>
        </p:blipFill>
        <p:spPr>
          <a:xfrm>
            <a:off x="0" y="-70994"/>
            <a:ext cx="12192000" cy="6928994"/>
          </a:xfrm>
          <a:prstGeom prst="rect">
            <a:avLst/>
          </a:prstGeom>
        </p:spPr>
      </p:pic>
      <p:sp>
        <p:nvSpPr>
          <p:cNvPr id="3" name="TextBox 2">
            <a:extLst>
              <a:ext uri="{FF2B5EF4-FFF2-40B4-BE49-F238E27FC236}">
                <a16:creationId xmlns:a16="http://schemas.microsoft.com/office/drawing/2014/main" id="{7D905FFA-92AD-EDE7-350D-E5767AF14946}"/>
              </a:ext>
            </a:extLst>
          </p:cNvPr>
          <p:cNvSpPr txBox="1"/>
          <p:nvPr/>
        </p:nvSpPr>
        <p:spPr>
          <a:xfrm>
            <a:off x="-271544" y="194873"/>
            <a:ext cx="3116424" cy="584775"/>
          </a:xfrm>
          <a:prstGeom prst="rect">
            <a:avLst/>
          </a:prstGeom>
          <a:noFill/>
        </p:spPr>
        <p:txBody>
          <a:bodyPr wrap="square" rtlCol="0">
            <a:spAutoFit/>
          </a:bodyPr>
          <a:lstStyle/>
          <a:p>
            <a:pPr algn="ctr"/>
            <a:r>
              <a:rPr lang="en-ZA" sz="3200" dirty="0">
                <a:solidFill>
                  <a:schemeClr val="bg1"/>
                </a:solidFill>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29468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388-14E4-4F13-B6C6-5C7212F5D5DD}"/>
              </a:ext>
            </a:extLst>
          </p:cNvPr>
          <p:cNvSpPr>
            <a:spLocks noGrp="1"/>
          </p:cNvSpPr>
          <p:nvPr>
            <p:ph sz="half" idx="1"/>
          </p:nvPr>
        </p:nvSpPr>
        <p:spPr>
          <a:xfrm>
            <a:off x="185530" y="119270"/>
            <a:ext cx="5648740" cy="6548023"/>
          </a:xfrm>
        </p:spPr>
        <p:txBody>
          <a:bodyPr>
            <a:normAutofit/>
          </a:bodyPr>
          <a:lstStyle/>
          <a:p>
            <a:pPr marL="0" indent="0">
              <a:buNone/>
            </a:pPr>
            <a:r>
              <a:rPr lang="en-US" sz="4800" b="0" i="0" dirty="0">
                <a:solidFill>
                  <a:srgbClr val="121212"/>
                </a:solidFill>
                <a:effectLst/>
                <a:latin typeface="ArialMT"/>
              </a:rPr>
              <a:t>5When the ark of Yahweh’s covenant came into the camp, all Israel shouted with a great shout, so that the earth resounded. </a:t>
            </a:r>
            <a:endParaRPr lang="en-ZA" sz="4800" dirty="0"/>
          </a:p>
        </p:txBody>
      </p:sp>
      <p:sp>
        <p:nvSpPr>
          <p:cNvPr id="7" name="TextBox 6">
            <a:extLst>
              <a:ext uri="{FF2B5EF4-FFF2-40B4-BE49-F238E27FC236}">
                <a16:creationId xmlns:a16="http://schemas.microsoft.com/office/drawing/2014/main" id="{4A19D264-A040-68CC-31BD-8FFC97E81B1C}"/>
              </a:ext>
            </a:extLst>
          </p:cNvPr>
          <p:cNvSpPr txBox="1"/>
          <p:nvPr/>
        </p:nvSpPr>
        <p:spPr>
          <a:xfrm>
            <a:off x="5985164" y="166256"/>
            <a:ext cx="6096000" cy="6558101"/>
          </a:xfrm>
          <a:prstGeom prst="rect">
            <a:avLst/>
          </a:prstGeom>
          <a:noFill/>
        </p:spPr>
        <p:txBody>
          <a:bodyPr wrap="square" rtlCol="0">
            <a:noAutofit/>
          </a:bodyPr>
          <a:lstStyle/>
          <a:p>
            <a:r>
              <a:rPr lang="en-US" sz="1800" b="0" i="0" u="none" strike="noStrike" baseline="0" dirty="0">
                <a:solidFill>
                  <a:schemeClr val="bg1"/>
                </a:solidFill>
                <a:latin typeface="TimesNewRomanPSMT"/>
              </a:rPr>
              <a:t>1 Samuel</a:t>
            </a:r>
            <a:endParaRPr lang="en-IN" dirty="0"/>
          </a:p>
        </p:txBody>
      </p:sp>
    </p:spTree>
    <p:extLst>
      <p:ext uri="{BB962C8B-B14F-4D97-AF65-F5344CB8AC3E}">
        <p14:creationId xmlns:p14="http://schemas.microsoft.com/office/powerpoint/2010/main" val="320679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584</Words>
  <Application>Microsoft Office PowerPoint</Application>
  <PresentationFormat>Widescreen</PresentationFormat>
  <Paragraphs>46</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ArialMT</vt:lpstr>
      <vt:lpstr>Calibri</vt:lpstr>
      <vt:lpstr>Calibri Light</vt:lpstr>
      <vt:lpstr>Microsoft Himalaya</vt:lpstr>
      <vt:lpstr>TimesNewRomanPSMT</vt:lpstr>
      <vt:lpstr>Office Theme</vt:lpstr>
      <vt:lpstr>15-4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Smith</dc:creator>
  <cp:lastModifiedBy>Alfred Smith</cp:lastModifiedBy>
  <cp:revision>4</cp:revision>
  <dcterms:created xsi:type="dcterms:W3CDTF">2022-03-13T05:16:24Z</dcterms:created>
  <dcterms:modified xsi:type="dcterms:W3CDTF">2023-01-23T10:11:57Z</dcterms:modified>
</cp:coreProperties>
</file>