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91" r:id="rId3"/>
    <p:sldId id="266" r:id="rId4"/>
    <p:sldId id="293" r:id="rId5"/>
    <p:sldId id="268" r:id="rId6"/>
    <p:sldId id="270" r:id="rId7"/>
    <p:sldId id="269" r:id="rId8"/>
    <p:sldId id="271" r:id="rId9"/>
    <p:sldId id="272" r:id="rId10"/>
    <p:sldId id="273" r:id="rId11"/>
    <p:sldId id="274" r:id="rId12"/>
    <p:sldId id="275" r:id="rId13"/>
    <p:sldId id="276" r:id="rId14"/>
    <p:sldId id="277" r:id="rId15"/>
    <p:sldId id="278" r:id="rId16"/>
    <p:sldId id="279" r:id="rId17"/>
    <p:sldId id="290" r:id="rId18"/>
    <p:sldId id="281" r:id="rId19"/>
    <p:sldId id="282" r:id="rId20"/>
    <p:sldId id="283" r:id="rId21"/>
    <p:sldId id="284" r:id="rId22"/>
    <p:sldId id="285" r:id="rId23"/>
    <p:sldId id="286" r:id="rId24"/>
    <p:sldId id="287" r:id="rId25"/>
    <p:sldId id="288" r:id="rId26"/>
    <p:sldId id="28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D626AE-B261-4EF6-8F9D-EA877D8557E4}" v="14" dt="2023-01-23T10:22:07.5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4230" autoAdjust="0"/>
  </p:normalViewPr>
  <p:slideViewPr>
    <p:cSldViewPr snapToGrid="0">
      <p:cViewPr varScale="1">
        <p:scale>
          <a:sx n="60" d="100"/>
          <a:sy n="60" d="100"/>
        </p:scale>
        <p:origin x="96" y="9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7D626AE-B261-4EF6-8F9D-EA877D8557E4}"/>
    <pc:docChg chg="custSel modSld">
      <pc:chgData name="Alfred Smith" userId="3c60a3631c0db8ad" providerId="LiveId" clId="{A7D626AE-B261-4EF6-8F9D-EA877D8557E4}" dt="2023-01-23T10:22:07.532" v="63"/>
      <pc:docMkLst>
        <pc:docMk/>
      </pc:docMkLst>
      <pc:sldChg chg="delSp modTransition modAnim">
        <pc:chgData name="Alfred Smith" userId="3c60a3631c0db8ad" providerId="LiveId" clId="{A7D626AE-B261-4EF6-8F9D-EA877D8557E4}" dt="2023-01-23T10:20:31.960" v="21"/>
        <pc:sldMkLst>
          <pc:docMk/>
          <pc:sldMk cId="2465616548" sldId="256"/>
        </pc:sldMkLst>
        <pc:picChg chg="del">
          <ac:chgData name="Alfred Smith" userId="3c60a3631c0db8ad" providerId="LiveId" clId="{A7D626AE-B261-4EF6-8F9D-EA877D8557E4}" dt="2023-01-23T10:20:31.960" v="21"/>
          <ac:picMkLst>
            <pc:docMk/>
            <pc:sldMk cId="2465616548" sldId="256"/>
            <ac:picMk id="4" creationId="{F796D5B5-E00B-0293-8D91-20ED67EE4DB7}"/>
          </ac:picMkLst>
        </pc:picChg>
      </pc:sldChg>
      <pc:sldChg chg="addSp delSp modSp mod modTransition modAnim">
        <pc:chgData name="Alfred Smith" userId="3c60a3631c0db8ad" providerId="LiveId" clId="{A7D626AE-B261-4EF6-8F9D-EA877D8557E4}" dt="2023-01-23T10:21:37.446" v="47" actId="1036"/>
        <pc:sldMkLst>
          <pc:docMk/>
          <pc:sldMk cId="4280851315" sldId="266"/>
        </pc:sldMkLst>
        <pc:spChg chg="del">
          <ac:chgData name="Alfred Smith" userId="3c60a3631c0db8ad" providerId="LiveId" clId="{A7D626AE-B261-4EF6-8F9D-EA877D8557E4}" dt="2023-01-23T10:21:26.883" v="44" actId="478"/>
          <ac:spMkLst>
            <pc:docMk/>
            <pc:sldMk cId="4280851315" sldId="266"/>
            <ac:spMk id="4" creationId="{48C687F6-C776-42CE-995B-C97E05881532}"/>
          </ac:spMkLst>
        </pc:spChg>
        <pc:spChg chg="add del mod">
          <ac:chgData name="Alfred Smith" userId="3c60a3631c0db8ad" providerId="LiveId" clId="{A7D626AE-B261-4EF6-8F9D-EA877D8557E4}" dt="2023-01-23T10:21:28.131" v="45" actId="478"/>
          <ac:spMkLst>
            <pc:docMk/>
            <pc:sldMk cId="4280851315" sldId="266"/>
            <ac:spMk id="6" creationId="{F6A9ED69-7DBB-B8DC-B206-6BB292CB83E5}"/>
          </ac:spMkLst>
        </pc:spChg>
        <pc:spChg chg="add mod">
          <ac:chgData name="Alfred Smith" userId="3c60a3631c0db8ad" providerId="LiveId" clId="{A7D626AE-B261-4EF6-8F9D-EA877D8557E4}" dt="2023-01-23T10:21:37.446" v="47" actId="1036"/>
          <ac:spMkLst>
            <pc:docMk/>
            <pc:sldMk cId="4280851315" sldId="266"/>
            <ac:spMk id="7" creationId="{E02DA618-0FB2-D4C8-4DE9-AB505942F048}"/>
          </ac:spMkLst>
        </pc:spChg>
        <pc:picChg chg="del">
          <ac:chgData name="Alfred Smith" userId="3c60a3631c0db8ad" providerId="LiveId" clId="{A7D626AE-B261-4EF6-8F9D-EA877D8557E4}" dt="2023-01-23T10:20:31.960" v="21"/>
          <ac:picMkLst>
            <pc:docMk/>
            <pc:sldMk cId="4280851315" sldId="266"/>
            <ac:picMk id="2" creationId="{60F8DB3B-6562-4BDA-9725-023C64F1C5D1}"/>
          </ac:picMkLst>
        </pc:picChg>
      </pc:sldChg>
      <pc:sldChg chg="addSp delSp modSp mod modTransition modAnim">
        <pc:chgData name="Alfred Smith" userId="3c60a3631c0db8ad" providerId="LiveId" clId="{A7D626AE-B261-4EF6-8F9D-EA877D8557E4}" dt="2023-01-23T10:21:41.712" v="49" actId="1036"/>
        <pc:sldMkLst>
          <pc:docMk/>
          <pc:sldMk cId="1158939828" sldId="268"/>
        </pc:sldMkLst>
        <pc:spChg chg="del">
          <ac:chgData name="Alfred Smith" userId="3c60a3631c0db8ad" providerId="LiveId" clId="{A7D626AE-B261-4EF6-8F9D-EA877D8557E4}" dt="2023-01-23T10:21:22.100" v="42" actId="478"/>
          <ac:spMkLst>
            <pc:docMk/>
            <pc:sldMk cId="1158939828" sldId="268"/>
            <ac:spMk id="4" creationId="{48C687F6-C776-42CE-995B-C97E05881532}"/>
          </ac:spMkLst>
        </pc:spChg>
        <pc:spChg chg="add del mod">
          <ac:chgData name="Alfred Smith" userId="3c60a3631c0db8ad" providerId="LiveId" clId="{A7D626AE-B261-4EF6-8F9D-EA877D8557E4}" dt="2023-01-23T10:21:23.082" v="43" actId="478"/>
          <ac:spMkLst>
            <pc:docMk/>
            <pc:sldMk cId="1158939828" sldId="268"/>
            <ac:spMk id="5" creationId="{9A26F1A6-9AEB-A8C5-3F48-A4F873E13F20}"/>
          </ac:spMkLst>
        </pc:spChg>
        <pc:spChg chg="add mod">
          <ac:chgData name="Alfred Smith" userId="3c60a3631c0db8ad" providerId="LiveId" clId="{A7D626AE-B261-4EF6-8F9D-EA877D8557E4}" dt="2023-01-23T10:21:41.712" v="49" actId="1036"/>
          <ac:spMkLst>
            <pc:docMk/>
            <pc:sldMk cId="1158939828" sldId="268"/>
            <ac:spMk id="6" creationId="{98A9CCA6-D689-9007-3CAC-ABF0610439F8}"/>
          </ac:spMkLst>
        </pc:spChg>
        <pc:picChg chg="del">
          <ac:chgData name="Alfred Smith" userId="3c60a3631c0db8ad" providerId="LiveId" clId="{A7D626AE-B261-4EF6-8F9D-EA877D8557E4}" dt="2023-01-23T10:20:31.960" v="21"/>
          <ac:picMkLst>
            <pc:docMk/>
            <pc:sldMk cId="1158939828" sldId="268"/>
            <ac:picMk id="8" creationId="{D9106535-6CB2-45C6-8BF3-CB94F4D71F20}"/>
          </ac:picMkLst>
        </pc:picChg>
      </pc:sldChg>
      <pc:sldChg chg="addSp delSp modSp mod modTransition modAnim">
        <pc:chgData name="Alfred Smith" userId="3c60a3631c0db8ad" providerId="LiveId" clId="{A7D626AE-B261-4EF6-8F9D-EA877D8557E4}" dt="2023-01-23T10:21:46.471" v="52" actId="1036"/>
        <pc:sldMkLst>
          <pc:docMk/>
          <pc:sldMk cId="4026535315" sldId="269"/>
        </pc:sldMkLst>
        <pc:spChg chg="del">
          <ac:chgData name="Alfred Smith" userId="3c60a3631c0db8ad" providerId="LiveId" clId="{A7D626AE-B261-4EF6-8F9D-EA877D8557E4}" dt="2023-01-23T10:21:16.668" v="40" actId="478"/>
          <ac:spMkLst>
            <pc:docMk/>
            <pc:sldMk cId="4026535315" sldId="269"/>
            <ac:spMk id="4" creationId="{48C687F6-C776-42CE-995B-C97E05881532}"/>
          </ac:spMkLst>
        </pc:spChg>
        <pc:spChg chg="add del mod">
          <ac:chgData name="Alfred Smith" userId="3c60a3631c0db8ad" providerId="LiveId" clId="{A7D626AE-B261-4EF6-8F9D-EA877D8557E4}" dt="2023-01-23T10:21:17.661" v="41" actId="478"/>
          <ac:spMkLst>
            <pc:docMk/>
            <pc:sldMk cId="4026535315" sldId="269"/>
            <ac:spMk id="6" creationId="{56291999-6A0B-E8CF-6AE1-203BE78275EE}"/>
          </ac:spMkLst>
        </pc:spChg>
        <pc:spChg chg="add mod">
          <ac:chgData name="Alfred Smith" userId="3c60a3631c0db8ad" providerId="LiveId" clId="{A7D626AE-B261-4EF6-8F9D-EA877D8557E4}" dt="2023-01-23T10:21:46.471" v="52" actId="1036"/>
          <ac:spMkLst>
            <pc:docMk/>
            <pc:sldMk cId="4026535315" sldId="269"/>
            <ac:spMk id="7" creationId="{DF0DB020-6AC9-3563-8630-8498F2D01FCF}"/>
          </ac:spMkLst>
        </pc:spChg>
        <pc:picChg chg="del">
          <ac:chgData name="Alfred Smith" userId="3c60a3631c0db8ad" providerId="LiveId" clId="{A7D626AE-B261-4EF6-8F9D-EA877D8557E4}" dt="2023-01-23T10:20:31.960" v="21"/>
          <ac:picMkLst>
            <pc:docMk/>
            <pc:sldMk cId="4026535315" sldId="269"/>
            <ac:picMk id="5" creationId="{F97B22EA-A54F-456B-BCC2-FCA9015E4527}"/>
          </ac:picMkLst>
        </pc:picChg>
      </pc:sldChg>
      <pc:sldChg chg="modSp mod modTransition">
        <pc:chgData name="Alfred Smith" userId="3c60a3631c0db8ad" providerId="LiveId" clId="{A7D626AE-B261-4EF6-8F9D-EA877D8557E4}" dt="2023-01-23T10:20:31.960" v="21"/>
        <pc:sldMkLst>
          <pc:docMk/>
          <pc:sldMk cId="1614173184" sldId="270"/>
        </pc:sldMkLst>
        <pc:spChg chg="mod">
          <ac:chgData name="Alfred Smith" userId="3c60a3631c0db8ad" providerId="LiveId" clId="{A7D626AE-B261-4EF6-8F9D-EA877D8557E4}" dt="2023-01-23T10:19:48.819" v="8"/>
          <ac:spMkLst>
            <pc:docMk/>
            <pc:sldMk cId="1614173184" sldId="270"/>
            <ac:spMk id="6" creationId="{EFAD3140-C41F-CC59-BC6B-FAC5C3CCCF38}"/>
          </ac:spMkLst>
        </pc:spChg>
      </pc:sldChg>
      <pc:sldChg chg="modSp mod modTransition">
        <pc:chgData name="Alfred Smith" userId="3c60a3631c0db8ad" providerId="LiveId" clId="{A7D626AE-B261-4EF6-8F9D-EA877D8557E4}" dt="2023-01-23T10:20:31.960" v="21"/>
        <pc:sldMkLst>
          <pc:docMk/>
          <pc:sldMk cId="701647185" sldId="271"/>
        </pc:sldMkLst>
        <pc:spChg chg="mod">
          <ac:chgData name="Alfred Smith" userId="3c60a3631c0db8ad" providerId="LiveId" clId="{A7D626AE-B261-4EF6-8F9D-EA877D8557E4}" dt="2023-01-23T10:19:52.021" v="9"/>
          <ac:spMkLst>
            <pc:docMk/>
            <pc:sldMk cId="701647185" sldId="271"/>
            <ac:spMk id="6" creationId="{F689C82C-A7B0-77FD-5E14-02A6404B2CC4}"/>
          </ac:spMkLst>
        </pc:spChg>
      </pc:sldChg>
      <pc:sldChg chg="addSp delSp modSp mod modTransition modAnim">
        <pc:chgData name="Alfred Smith" userId="3c60a3631c0db8ad" providerId="LiveId" clId="{A7D626AE-B261-4EF6-8F9D-EA877D8557E4}" dt="2023-01-23T10:21:52.655" v="55" actId="1036"/>
        <pc:sldMkLst>
          <pc:docMk/>
          <pc:sldMk cId="1399904790" sldId="272"/>
        </pc:sldMkLst>
        <pc:spChg chg="del">
          <ac:chgData name="Alfred Smith" userId="3c60a3631c0db8ad" providerId="LiveId" clId="{A7D626AE-B261-4EF6-8F9D-EA877D8557E4}" dt="2023-01-23T10:21:12.997" v="38" actId="478"/>
          <ac:spMkLst>
            <pc:docMk/>
            <pc:sldMk cId="1399904790" sldId="272"/>
            <ac:spMk id="4" creationId="{48C687F6-C776-42CE-995B-C97E05881532}"/>
          </ac:spMkLst>
        </pc:spChg>
        <pc:spChg chg="add del mod">
          <ac:chgData name="Alfred Smith" userId="3c60a3631c0db8ad" providerId="LiveId" clId="{A7D626AE-B261-4EF6-8F9D-EA877D8557E4}" dt="2023-01-23T10:21:14.014" v="39" actId="478"/>
          <ac:spMkLst>
            <pc:docMk/>
            <pc:sldMk cId="1399904790" sldId="272"/>
            <ac:spMk id="5" creationId="{1EEC0C07-86E6-D2BE-9BB9-6A9A0E591E98}"/>
          </ac:spMkLst>
        </pc:spChg>
        <pc:spChg chg="add mod">
          <ac:chgData name="Alfred Smith" userId="3c60a3631c0db8ad" providerId="LiveId" clId="{A7D626AE-B261-4EF6-8F9D-EA877D8557E4}" dt="2023-01-23T10:21:52.655" v="55" actId="1036"/>
          <ac:spMkLst>
            <pc:docMk/>
            <pc:sldMk cId="1399904790" sldId="272"/>
            <ac:spMk id="7" creationId="{716FA9C3-0D9C-9D0E-1787-3D7C12061EAA}"/>
          </ac:spMkLst>
        </pc:spChg>
        <pc:picChg chg="del">
          <ac:chgData name="Alfred Smith" userId="3c60a3631c0db8ad" providerId="LiveId" clId="{A7D626AE-B261-4EF6-8F9D-EA877D8557E4}" dt="2023-01-23T10:20:31.960" v="21"/>
          <ac:picMkLst>
            <pc:docMk/>
            <pc:sldMk cId="1399904790" sldId="272"/>
            <ac:picMk id="6" creationId="{538D3B92-E594-4205-B7C7-A5DDD373A8E9}"/>
          </ac:picMkLst>
        </pc:picChg>
      </pc:sldChg>
      <pc:sldChg chg="modSp mod modTransition">
        <pc:chgData name="Alfred Smith" userId="3c60a3631c0db8ad" providerId="LiveId" clId="{A7D626AE-B261-4EF6-8F9D-EA877D8557E4}" dt="2023-01-23T10:20:31.960" v="21"/>
        <pc:sldMkLst>
          <pc:docMk/>
          <pc:sldMk cId="3507432959" sldId="273"/>
        </pc:sldMkLst>
        <pc:spChg chg="mod">
          <ac:chgData name="Alfred Smith" userId="3c60a3631c0db8ad" providerId="LiveId" clId="{A7D626AE-B261-4EF6-8F9D-EA877D8557E4}" dt="2023-01-23T10:19:55.378" v="10"/>
          <ac:spMkLst>
            <pc:docMk/>
            <pc:sldMk cId="3507432959" sldId="273"/>
            <ac:spMk id="6" creationId="{04D034CA-E327-07C7-4029-06C12FB4A1EF}"/>
          </ac:spMkLst>
        </pc:spChg>
      </pc:sldChg>
      <pc:sldChg chg="addSp delSp modSp mod modTransition modAnim">
        <pc:chgData name="Alfred Smith" userId="3c60a3631c0db8ad" providerId="LiveId" clId="{A7D626AE-B261-4EF6-8F9D-EA877D8557E4}" dt="2023-01-23T10:21:55.037" v="56"/>
        <pc:sldMkLst>
          <pc:docMk/>
          <pc:sldMk cId="477870109" sldId="274"/>
        </pc:sldMkLst>
        <pc:spChg chg="del">
          <ac:chgData name="Alfred Smith" userId="3c60a3631c0db8ad" providerId="LiveId" clId="{A7D626AE-B261-4EF6-8F9D-EA877D8557E4}" dt="2023-01-23T10:21:09.530" v="36" actId="478"/>
          <ac:spMkLst>
            <pc:docMk/>
            <pc:sldMk cId="477870109" sldId="274"/>
            <ac:spMk id="4" creationId="{48C687F6-C776-42CE-995B-C97E05881532}"/>
          </ac:spMkLst>
        </pc:spChg>
        <pc:spChg chg="add del mod">
          <ac:chgData name="Alfred Smith" userId="3c60a3631c0db8ad" providerId="LiveId" clId="{A7D626AE-B261-4EF6-8F9D-EA877D8557E4}" dt="2023-01-23T10:21:10.721" v="37" actId="478"/>
          <ac:spMkLst>
            <pc:docMk/>
            <pc:sldMk cId="477870109" sldId="274"/>
            <ac:spMk id="5" creationId="{019BE4D1-E164-A5A4-B6F3-C042A8B39407}"/>
          </ac:spMkLst>
        </pc:spChg>
        <pc:spChg chg="add mod">
          <ac:chgData name="Alfred Smith" userId="3c60a3631c0db8ad" providerId="LiveId" clId="{A7D626AE-B261-4EF6-8F9D-EA877D8557E4}" dt="2023-01-23T10:21:55.037" v="56"/>
          <ac:spMkLst>
            <pc:docMk/>
            <pc:sldMk cId="477870109" sldId="274"/>
            <ac:spMk id="6" creationId="{95E578FD-465D-976D-BC2D-2602C2A853E7}"/>
          </ac:spMkLst>
        </pc:spChg>
        <pc:picChg chg="del">
          <ac:chgData name="Alfred Smith" userId="3c60a3631c0db8ad" providerId="LiveId" clId="{A7D626AE-B261-4EF6-8F9D-EA877D8557E4}" dt="2023-01-23T10:20:31.960" v="21"/>
          <ac:picMkLst>
            <pc:docMk/>
            <pc:sldMk cId="477870109" sldId="274"/>
            <ac:picMk id="11" creationId="{4BF975BF-FC12-4242-AB8F-B86A85735909}"/>
          </ac:picMkLst>
        </pc:picChg>
      </pc:sldChg>
      <pc:sldChg chg="modSp mod modTransition">
        <pc:chgData name="Alfred Smith" userId="3c60a3631c0db8ad" providerId="LiveId" clId="{A7D626AE-B261-4EF6-8F9D-EA877D8557E4}" dt="2023-01-23T10:20:31.960" v="21"/>
        <pc:sldMkLst>
          <pc:docMk/>
          <pc:sldMk cId="3078223458" sldId="275"/>
        </pc:sldMkLst>
        <pc:spChg chg="mod">
          <ac:chgData name="Alfred Smith" userId="3c60a3631c0db8ad" providerId="LiveId" clId="{A7D626AE-B261-4EF6-8F9D-EA877D8557E4}" dt="2023-01-23T10:20:00.199" v="13"/>
          <ac:spMkLst>
            <pc:docMk/>
            <pc:sldMk cId="3078223458" sldId="275"/>
            <ac:spMk id="6" creationId="{50033FFE-294E-0B50-BADF-1BBBF6F2059A}"/>
          </ac:spMkLst>
        </pc:spChg>
      </pc:sldChg>
      <pc:sldChg chg="addSp delSp modSp mod modTransition modAnim">
        <pc:chgData name="Alfred Smith" userId="3c60a3631c0db8ad" providerId="LiveId" clId="{A7D626AE-B261-4EF6-8F9D-EA877D8557E4}" dt="2023-01-23T10:21:56.696" v="57"/>
        <pc:sldMkLst>
          <pc:docMk/>
          <pc:sldMk cId="2952359233" sldId="276"/>
        </pc:sldMkLst>
        <pc:spChg chg="del">
          <ac:chgData name="Alfred Smith" userId="3c60a3631c0db8ad" providerId="LiveId" clId="{A7D626AE-B261-4EF6-8F9D-EA877D8557E4}" dt="2023-01-23T10:21:05.957" v="34" actId="478"/>
          <ac:spMkLst>
            <pc:docMk/>
            <pc:sldMk cId="2952359233" sldId="276"/>
            <ac:spMk id="4" creationId="{48C687F6-C776-42CE-995B-C97E05881532}"/>
          </ac:spMkLst>
        </pc:spChg>
        <pc:spChg chg="add del mod">
          <ac:chgData name="Alfred Smith" userId="3c60a3631c0db8ad" providerId="LiveId" clId="{A7D626AE-B261-4EF6-8F9D-EA877D8557E4}" dt="2023-01-23T10:21:07.044" v="35" actId="478"/>
          <ac:spMkLst>
            <pc:docMk/>
            <pc:sldMk cId="2952359233" sldId="276"/>
            <ac:spMk id="5" creationId="{8ABA994D-423F-5CFB-5700-99570D9D8698}"/>
          </ac:spMkLst>
        </pc:spChg>
        <pc:spChg chg="add mod">
          <ac:chgData name="Alfred Smith" userId="3c60a3631c0db8ad" providerId="LiveId" clId="{A7D626AE-B261-4EF6-8F9D-EA877D8557E4}" dt="2023-01-23T10:21:56.696" v="57"/>
          <ac:spMkLst>
            <pc:docMk/>
            <pc:sldMk cId="2952359233" sldId="276"/>
            <ac:spMk id="7" creationId="{60896990-BDEC-344B-9D78-BE760466E0B9}"/>
          </ac:spMkLst>
        </pc:spChg>
        <pc:picChg chg="del">
          <ac:chgData name="Alfred Smith" userId="3c60a3631c0db8ad" providerId="LiveId" clId="{A7D626AE-B261-4EF6-8F9D-EA877D8557E4}" dt="2023-01-23T10:20:31.960" v="21"/>
          <ac:picMkLst>
            <pc:docMk/>
            <pc:sldMk cId="2952359233" sldId="276"/>
            <ac:picMk id="6" creationId="{4E6BE549-5E32-4224-8114-05D7398B17EB}"/>
          </ac:picMkLst>
        </pc:picChg>
      </pc:sldChg>
      <pc:sldChg chg="modSp mod modTransition">
        <pc:chgData name="Alfred Smith" userId="3c60a3631c0db8ad" providerId="LiveId" clId="{A7D626AE-B261-4EF6-8F9D-EA877D8557E4}" dt="2023-01-23T10:20:31.960" v="21"/>
        <pc:sldMkLst>
          <pc:docMk/>
          <pc:sldMk cId="1265335739" sldId="277"/>
        </pc:sldMkLst>
        <pc:spChg chg="mod">
          <ac:chgData name="Alfred Smith" userId="3c60a3631c0db8ad" providerId="LiveId" clId="{A7D626AE-B261-4EF6-8F9D-EA877D8557E4}" dt="2023-01-23T10:20:05.259" v="14"/>
          <ac:spMkLst>
            <pc:docMk/>
            <pc:sldMk cId="1265335739" sldId="277"/>
            <ac:spMk id="6" creationId="{C3209DAD-C4C4-CC39-4972-6B9AD9A6881E}"/>
          </ac:spMkLst>
        </pc:spChg>
      </pc:sldChg>
      <pc:sldChg chg="addSp delSp modSp mod modTransition modAnim">
        <pc:chgData name="Alfred Smith" userId="3c60a3631c0db8ad" providerId="LiveId" clId="{A7D626AE-B261-4EF6-8F9D-EA877D8557E4}" dt="2023-01-23T10:21:58.228" v="58"/>
        <pc:sldMkLst>
          <pc:docMk/>
          <pc:sldMk cId="3484467656" sldId="278"/>
        </pc:sldMkLst>
        <pc:spChg chg="del">
          <ac:chgData name="Alfred Smith" userId="3c60a3631c0db8ad" providerId="LiveId" clId="{A7D626AE-B261-4EF6-8F9D-EA877D8557E4}" dt="2023-01-23T10:21:01.728" v="32" actId="478"/>
          <ac:spMkLst>
            <pc:docMk/>
            <pc:sldMk cId="3484467656" sldId="278"/>
            <ac:spMk id="4" creationId="{48C687F6-C776-42CE-995B-C97E05881532}"/>
          </ac:spMkLst>
        </pc:spChg>
        <pc:spChg chg="add del mod">
          <ac:chgData name="Alfred Smith" userId="3c60a3631c0db8ad" providerId="LiveId" clId="{A7D626AE-B261-4EF6-8F9D-EA877D8557E4}" dt="2023-01-23T10:21:03.177" v="33" actId="478"/>
          <ac:spMkLst>
            <pc:docMk/>
            <pc:sldMk cId="3484467656" sldId="278"/>
            <ac:spMk id="5" creationId="{5FF622F1-0B79-9948-FC09-EA79822971B6}"/>
          </ac:spMkLst>
        </pc:spChg>
        <pc:spChg chg="add mod">
          <ac:chgData name="Alfred Smith" userId="3c60a3631c0db8ad" providerId="LiveId" clId="{A7D626AE-B261-4EF6-8F9D-EA877D8557E4}" dt="2023-01-23T10:21:58.228" v="58"/>
          <ac:spMkLst>
            <pc:docMk/>
            <pc:sldMk cId="3484467656" sldId="278"/>
            <ac:spMk id="6" creationId="{3F979E21-6258-F67E-F0C2-5FD174D05F2B}"/>
          </ac:spMkLst>
        </pc:spChg>
        <pc:picChg chg="del">
          <ac:chgData name="Alfred Smith" userId="3c60a3631c0db8ad" providerId="LiveId" clId="{A7D626AE-B261-4EF6-8F9D-EA877D8557E4}" dt="2023-01-23T10:20:31.960" v="21"/>
          <ac:picMkLst>
            <pc:docMk/>
            <pc:sldMk cId="3484467656" sldId="278"/>
            <ac:picMk id="9" creationId="{EEB3EA93-DDEE-4827-9B29-176E027FB51D}"/>
          </ac:picMkLst>
        </pc:picChg>
      </pc:sldChg>
      <pc:sldChg chg="modSp mod modTransition">
        <pc:chgData name="Alfred Smith" userId="3c60a3631c0db8ad" providerId="LiveId" clId="{A7D626AE-B261-4EF6-8F9D-EA877D8557E4}" dt="2023-01-23T10:20:31.960" v="21"/>
        <pc:sldMkLst>
          <pc:docMk/>
          <pc:sldMk cId="2067271389" sldId="279"/>
        </pc:sldMkLst>
        <pc:spChg chg="mod">
          <ac:chgData name="Alfred Smith" userId="3c60a3631c0db8ad" providerId="LiveId" clId="{A7D626AE-B261-4EF6-8F9D-EA877D8557E4}" dt="2023-01-23T10:20:09.079" v="15"/>
          <ac:spMkLst>
            <pc:docMk/>
            <pc:sldMk cId="2067271389" sldId="279"/>
            <ac:spMk id="6" creationId="{5CF5D917-9F4F-F44D-0A3E-2BB30742E540}"/>
          </ac:spMkLst>
        </pc:spChg>
      </pc:sldChg>
      <pc:sldChg chg="modSp mod modTransition">
        <pc:chgData name="Alfred Smith" userId="3c60a3631c0db8ad" providerId="LiveId" clId="{A7D626AE-B261-4EF6-8F9D-EA877D8557E4}" dt="2023-01-23T10:20:31.960" v="21"/>
        <pc:sldMkLst>
          <pc:docMk/>
          <pc:sldMk cId="1809502911" sldId="281"/>
        </pc:sldMkLst>
        <pc:spChg chg="mod">
          <ac:chgData name="Alfred Smith" userId="3c60a3631c0db8ad" providerId="LiveId" clId="{A7D626AE-B261-4EF6-8F9D-EA877D8557E4}" dt="2023-01-23T10:20:13.219" v="16"/>
          <ac:spMkLst>
            <pc:docMk/>
            <pc:sldMk cId="1809502911" sldId="281"/>
            <ac:spMk id="6" creationId="{0C9A0B62-5C1C-3C4C-2B5A-AFD7B38CCBD5}"/>
          </ac:spMkLst>
        </pc:spChg>
      </pc:sldChg>
      <pc:sldChg chg="addSp delSp modSp mod modTransition modAnim">
        <pc:chgData name="Alfred Smith" userId="3c60a3631c0db8ad" providerId="LiveId" clId="{A7D626AE-B261-4EF6-8F9D-EA877D8557E4}" dt="2023-01-23T10:22:02.250" v="60"/>
        <pc:sldMkLst>
          <pc:docMk/>
          <pc:sldMk cId="827651845" sldId="282"/>
        </pc:sldMkLst>
        <pc:spChg chg="del">
          <ac:chgData name="Alfred Smith" userId="3c60a3631c0db8ad" providerId="LiveId" clId="{A7D626AE-B261-4EF6-8F9D-EA877D8557E4}" dt="2023-01-23T10:20:52.086" v="28" actId="478"/>
          <ac:spMkLst>
            <pc:docMk/>
            <pc:sldMk cId="827651845" sldId="282"/>
            <ac:spMk id="4" creationId="{48C687F6-C776-42CE-995B-C97E05881532}"/>
          </ac:spMkLst>
        </pc:spChg>
        <pc:spChg chg="add del mod">
          <ac:chgData name="Alfred Smith" userId="3c60a3631c0db8ad" providerId="LiveId" clId="{A7D626AE-B261-4EF6-8F9D-EA877D8557E4}" dt="2023-01-23T10:20:53.439" v="29" actId="478"/>
          <ac:spMkLst>
            <pc:docMk/>
            <pc:sldMk cId="827651845" sldId="282"/>
            <ac:spMk id="6" creationId="{2C711721-BC39-5E3C-2DD7-0E5F642C90E9}"/>
          </ac:spMkLst>
        </pc:spChg>
        <pc:spChg chg="add mod">
          <ac:chgData name="Alfred Smith" userId="3c60a3631c0db8ad" providerId="LiveId" clId="{A7D626AE-B261-4EF6-8F9D-EA877D8557E4}" dt="2023-01-23T10:22:02.250" v="60"/>
          <ac:spMkLst>
            <pc:docMk/>
            <pc:sldMk cId="827651845" sldId="282"/>
            <ac:spMk id="7" creationId="{320488CB-59FE-9031-005C-CB623002F9F4}"/>
          </ac:spMkLst>
        </pc:spChg>
        <pc:picChg chg="del">
          <ac:chgData name="Alfred Smith" userId="3c60a3631c0db8ad" providerId="LiveId" clId="{A7D626AE-B261-4EF6-8F9D-EA877D8557E4}" dt="2023-01-23T10:20:31.960" v="21"/>
          <ac:picMkLst>
            <pc:docMk/>
            <pc:sldMk cId="827651845" sldId="282"/>
            <ac:picMk id="2" creationId="{B4241AB2-3E4C-4D4C-9E0D-D7F4691A186D}"/>
          </ac:picMkLst>
        </pc:picChg>
      </pc:sldChg>
      <pc:sldChg chg="modSp mod modTransition">
        <pc:chgData name="Alfred Smith" userId="3c60a3631c0db8ad" providerId="LiveId" clId="{A7D626AE-B261-4EF6-8F9D-EA877D8557E4}" dt="2023-01-23T10:20:31.960" v="21"/>
        <pc:sldMkLst>
          <pc:docMk/>
          <pc:sldMk cId="2875714150" sldId="283"/>
        </pc:sldMkLst>
        <pc:spChg chg="mod">
          <ac:chgData name="Alfred Smith" userId="3c60a3631c0db8ad" providerId="LiveId" clId="{A7D626AE-B261-4EF6-8F9D-EA877D8557E4}" dt="2023-01-23T10:20:16.615" v="17"/>
          <ac:spMkLst>
            <pc:docMk/>
            <pc:sldMk cId="2875714150" sldId="283"/>
            <ac:spMk id="6" creationId="{BE47E45A-AE87-0808-556F-45EE33D1CCDA}"/>
          </ac:spMkLst>
        </pc:spChg>
      </pc:sldChg>
      <pc:sldChg chg="addSp delSp modSp mod modTransition modAnim">
        <pc:chgData name="Alfred Smith" userId="3c60a3631c0db8ad" providerId="LiveId" clId="{A7D626AE-B261-4EF6-8F9D-EA877D8557E4}" dt="2023-01-23T10:22:04.444" v="61"/>
        <pc:sldMkLst>
          <pc:docMk/>
          <pc:sldMk cId="490284753" sldId="284"/>
        </pc:sldMkLst>
        <pc:spChg chg="del">
          <ac:chgData name="Alfred Smith" userId="3c60a3631c0db8ad" providerId="LiveId" clId="{A7D626AE-B261-4EF6-8F9D-EA877D8557E4}" dt="2023-01-23T10:20:44.883" v="26" actId="478"/>
          <ac:spMkLst>
            <pc:docMk/>
            <pc:sldMk cId="490284753" sldId="284"/>
            <ac:spMk id="4" creationId="{48C687F6-C776-42CE-995B-C97E05881532}"/>
          </ac:spMkLst>
        </pc:spChg>
        <pc:spChg chg="add del mod">
          <ac:chgData name="Alfred Smith" userId="3c60a3631c0db8ad" providerId="LiveId" clId="{A7D626AE-B261-4EF6-8F9D-EA877D8557E4}" dt="2023-01-23T10:20:46.132" v="27" actId="478"/>
          <ac:spMkLst>
            <pc:docMk/>
            <pc:sldMk cId="490284753" sldId="284"/>
            <ac:spMk id="6" creationId="{136346A0-0F25-D1A6-33F4-03849FFCE79D}"/>
          </ac:spMkLst>
        </pc:spChg>
        <pc:spChg chg="add mod">
          <ac:chgData name="Alfred Smith" userId="3c60a3631c0db8ad" providerId="LiveId" clId="{A7D626AE-B261-4EF6-8F9D-EA877D8557E4}" dt="2023-01-23T10:22:04.444" v="61"/>
          <ac:spMkLst>
            <pc:docMk/>
            <pc:sldMk cId="490284753" sldId="284"/>
            <ac:spMk id="7" creationId="{08B6AE52-2157-7185-4311-C9F7E9BEF21A}"/>
          </ac:spMkLst>
        </pc:spChg>
        <pc:picChg chg="del">
          <ac:chgData name="Alfred Smith" userId="3c60a3631c0db8ad" providerId="LiveId" clId="{A7D626AE-B261-4EF6-8F9D-EA877D8557E4}" dt="2023-01-23T10:20:31.960" v="21"/>
          <ac:picMkLst>
            <pc:docMk/>
            <pc:sldMk cId="490284753" sldId="284"/>
            <ac:picMk id="2" creationId="{071F9AE7-BE67-4378-9C80-F185B733301D}"/>
          </ac:picMkLst>
        </pc:picChg>
      </pc:sldChg>
      <pc:sldChg chg="modSp mod modTransition">
        <pc:chgData name="Alfred Smith" userId="3c60a3631c0db8ad" providerId="LiveId" clId="{A7D626AE-B261-4EF6-8F9D-EA877D8557E4}" dt="2023-01-23T10:20:31.960" v="21"/>
        <pc:sldMkLst>
          <pc:docMk/>
          <pc:sldMk cId="2845442971" sldId="285"/>
        </pc:sldMkLst>
        <pc:spChg chg="mod">
          <ac:chgData name="Alfred Smith" userId="3c60a3631c0db8ad" providerId="LiveId" clId="{A7D626AE-B261-4EF6-8F9D-EA877D8557E4}" dt="2023-01-23T10:20:19.801" v="18"/>
          <ac:spMkLst>
            <pc:docMk/>
            <pc:sldMk cId="2845442971" sldId="285"/>
            <ac:spMk id="6" creationId="{C40934FD-9792-5979-98F5-FF368766B196}"/>
          </ac:spMkLst>
        </pc:spChg>
      </pc:sldChg>
      <pc:sldChg chg="addSp delSp modSp mod modTransition modAnim">
        <pc:chgData name="Alfred Smith" userId="3c60a3631c0db8ad" providerId="LiveId" clId="{A7D626AE-B261-4EF6-8F9D-EA877D8557E4}" dt="2023-01-23T10:22:05.965" v="62"/>
        <pc:sldMkLst>
          <pc:docMk/>
          <pc:sldMk cId="3890144503" sldId="286"/>
        </pc:sldMkLst>
        <pc:spChg chg="del">
          <ac:chgData name="Alfred Smith" userId="3c60a3631c0db8ad" providerId="LiveId" clId="{A7D626AE-B261-4EF6-8F9D-EA877D8557E4}" dt="2023-01-23T10:20:40.151" v="24" actId="478"/>
          <ac:spMkLst>
            <pc:docMk/>
            <pc:sldMk cId="3890144503" sldId="286"/>
            <ac:spMk id="4" creationId="{48C687F6-C776-42CE-995B-C97E05881532}"/>
          </ac:spMkLst>
        </pc:spChg>
        <pc:spChg chg="add del mod">
          <ac:chgData name="Alfred Smith" userId="3c60a3631c0db8ad" providerId="LiveId" clId="{A7D626AE-B261-4EF6-8F9D-EA877D8557E4}" dt="2023-01-23T10:20:41.618" v="25" actId="478"/>
          <ac:spMkLst>
            <pc:docMk/>
            <pc:sldMk cId="3890144503" sldId="286"/>
            <ac:spMk id="5" creationId="{35FC8CF8-1AD3-8F6D-6588-865D63874FC6}"/>
          </ac:spMkLst>
        </pc:spChg>
        <pc:spChg chg="add mod">
          <ac:chgData name="Alfred Smith" userId="3c60a3631c0db8ad" providerId="LiveId" clId="{A7D626AE-B261-4EF6-8F9D-EA877D8557E4}" dt="2023-01-23T10:22:05.965" v="62"/>
          <ac:spMkLst>
            <pc:docMk/>
            <pc:sldMk cId="3890144503" sldId="286"/>
            <ac:spMk id="7" creationId="{33380AF6-DE1D-A079-D393-9F09EECD830F}"/>
          </ac:spMkLst>
        </pc:spChg>
        <pc:picChg chg="del">
          <ac:chgData name="Alfred Smith" userId="3c60a3631c0db8ad" providerId="LiveId" clId="{A7D626AE-B261-4EF6-8F9D-EA877D8557E4}" dt="2023-01-23T10:20:31.960" v="21"/>
          <ac:picMkLst>
            <pc:docMk/>
            <pc:sldMk cId="3890144503" sldId="286"/>
            <ac:picMk id="6" creationId="{EAF0FCD7-6BB4-410B-98FC-236B1C65BEAB}"/>
          </ac:picMkLst>
        </pc:picChg>
      </pc:sldChg>
      <pc:sldChg chg="modSp mod modTransition">
        <pc:chgData name="Alfred Smith" userId="3c60a3631c0db8ad" providerId="LiveId" clId="{A7D626AE-B261-4EF6-8F9D-EA877D8557E4}" dt="2023-01-23T10:20:31.960" v="21"/>
        <pc:sldMkLst>
          <pc:docMk/>
          <pc:sldMk cId="2066737908" sldId="287"/>
        </pc:sldMkLst>
        <pc:spChg chg="mod">
          <ac:chgData name="Alfred Smith" userId="3c60a3631c0db8ad" providerId="LiveId" clId="{A7D626AE-B261-4EF6-8F9D-EA877D8557E4}" dt="2023-01-23T10:20:23.036" v="19"/>
          <ac:spMkLst>
            <pc:docMk/>
            <pc:sldMk cId="2066737908" sldId="287"/>
            <ac:spMk id="6" creationId="{348822A6-F99B-20D2-6BE5-0E270876A391}"/>
          </ac:spMkLst>
        </pc:spChg>
      </pc:sldChg>
      <pc:sldChg chg="addSp delSp modSp mod modTransition modAnim">
        <pc:chgData name="Alfred Smith" userId="3c60a3631c0db8ad" providerId="LiveId" clId="{A7D626AE-B261-4EF6-8F9D-EA877D8557E4}" dt="2023-01-23T10:22:07.532" v="63"/>
        <pc:sldMkLst>
          <pc:docMk/>
          <pc:sldMk cId="3046326712" sldId="288"/>
        </pc:sldMkLst>
        <pc:spChg chg="del">
          <ac:chgData name="Alfred Smith" userId="3c60a3631c0db8ad" providerId="LiveId" clId="{A7D626AE-B261-4EF6-8F9D-EA877D8557E4}" dt="2023-01-23T10:20:34.885" v="22" actId="478"/>
          <ac:spMkLst>
            <pc:docMk/>
            <pc:sldMk cId="3046326712" sldId="288"/>
            <ac:spMk id="4" creationId="{48C687F6-C776-42CE-995B-C97E05881532}"/>
          </ac:spMkLst>
        </pc:spChg>
        <pc:spChg chg="add del mod">
          <ac:chgData name="Alfred Smith" userId="3c60a3631c0db8ad" providerId="LiveId" clId="{A7D626AE-B261-4EF6-8F9D-EA877D8557E4}" dt="2023-01-23T10:20:37.053" v="23" actId="478"/>
          <ac:spMkLst>
            <pc:docMk/>
            <pc:sldMk cId="3046326712" sldId="288"/>
            <ac:spMk id="6" creationId="{0BE3DE97-A8F2-2250-117B-49525CB74BF0}"/>
          </ac:spMkLst>
        </pc:spChg>
        <pc:spChg chg="add mod">
          <ac:chgData name="Alfred Smith" userId="3c60a3631c0db8ad" providerId="LiveId" clId="{A7D626AE-B261-4EF6-8F9D-EA877D8557E4}" dt="2023-01-23T10:22:07.532" v="63"/>
          <ac:spMkLst>
            <pc:docMk/>
            <pc:sldMk cId="3046326712" sldId="288"/>
            <ac:spMk id="7" creationId="{219FE63A-B517-4154-8F3E-4D360FE788D1}"/>
          </ac:spMkLst>
        </pc:spChg>
        <pc:picChg chg="del">
          <ac:chgData name="Alfred Smith" userId="3c60a3631c0db8ad" providerId="LiveId" clId="{A7D626AE-B261-4EF6-8F9D-EA877D8557E4}" dt="2023-01-23T10:20:31.960" v="21"/>
          <ac:picMkLst>
            <pc:docMk/>
            <pc:sldMk cId="3046326712" sldId="288"/>
            <ac:picMk id="2" creationId="{71529995-ADB0-45A3-BB62-A366E555B29B}"/>
          </ac:picMkLst>
        </pc:picChg>
      </pc:sldChg>
      <pc:sldChg chg="modSp mod modTransition">
        <pc:chgData name="Alfred Smith" userId="3c60a3631c0db8ad" providerId="LiveId" clId="{A7D626AE-B261-4EF6-8F9D-EA877D8557E4}" dt="2023-01-23T10:20:31.960" v="21"/>
        <pc:sldMkLst>
          <pc:docMk/>
          <pc:sldMk cId="1550359173" sldId="289"/>
        </pc:sldMkLst>
        <pc:spChg chg="mod">
          <ac:chgData name="Alfred Smith" userId="3c60a3631c0db8ad" providerId="LiveId" clId="{A7D626AE-B261-4EF6-8F9D-EA877D8557E4}" dt="2023-01-23T10:20:26.059" v="20"/>
          <ac:spMkLst>
            <pc:docMk/>
            <pc:sldMk cId="1550359173" sldId="289"/>
            <ac:spMk id="6" creationId="{758F8BD8-8BF2-0332-3DA5-9DD5215930DC}"/>
          </ac:spMkLst>
        </pc:spChg>
      </pc:sldChg>
      <pc:sldChg chg="addSp delSp modSp mod modTransition modAnim">
        <pc:chgData name="Alfred Smith" userId="3c60a3631c0db8ad" providerId="LiveId" clId="{A7D626AE-B261-4EF6-8F9D-EA877D8557E4}" dt="2023-01-23T10:22:00.568" v="59"/>
        <pc:sldMkLst>
          <pc:docMk/>
          <pc:sldMk cId="2156735054" sldId="290"/>
        </pc:sldMkLst>
        <pc:spChg chg="del">
          <ac:chgData name="Alfred Smith" userId="3c60a3631c0db8ad" providerId="LiveId" clId="{A7D626AE-B261-4EF6-8F9D-EA877D8557E4}" dt="2023-01-23T10:20:57.469" v="30" actId="478"/>
          <ac:spMkLst>
            <pc:docMk/>
            <pc:sldMk cId="2156735054" sldId="290"/>
            <ac:spMk id="4" creationId="{48C687F6-C776-42CE-995B-C97E05881532}"/>
          </ac:spMkLst>
        </pc:spChg>
        <pc:spChg chg="add del mod">
          <ac:chgData name="Alfred Smith" userId="3c60a3631c0db8ad" providerId="LiveId" clId="{A7D626AE-B261-4EF6-8F9D-EA877D8557E4}" dt="2023-01-23T10:20:58.822" v="31" actId="478"/>
          <ac:spMkLst>
            <pc:docMk/>
            <pc:sldMk cId="2156735054" sldId="290"/>
            <ac:spMk id="6" creationId="{CBF4163C-C8C4-A21C-9FDC-94EE477ED0F7}"/>
          </ac:spMkLst>
        </pc:spChg>
        <pc:spChg chg="add mod">
          <ac:chgData name="Alfred Smith" userId="3c60a3631c0db8ad" providerId="LiveId" clId="{A7D626AE-B261-4EF6-8F9D-EA877D8557E4}" dt="2023-01-23T10:22:00.568" v="59"/>
          <ac:spMkLst>
            <pc:docMk/>
            <pc:sldMk cId="2156735054" sldId="290"/>
            <ac:spMk id="7" creationId="{3A370904-007C-A372-B792-22FBEE6AE10A}"/>
          </ac:spMkLst>
        </pc:spChg>
        <pc:picChg chg="del">
          <ac:chgData name="Alfred Smith" userId="3c60a3631c0db8ad" providerId="LiveId" clId="{A7D626AE-B261-4EF6-8F9D-EA877D8557E4}" dt="2023-01-23T10:20:31.960" v="21"/>
          <ac:picMkLst>
            <pc:docMk/>
            <pc:sldMk cId="2156735054" sldId="290"/>
            <ac:picMk id="5" creationId="{90D7541C-AEE3-4E4F-ACE4-4368C0B57117}"/>
          </ac:picMkLst>
        </pc:picChg>
      </pc:sldChg>
      <pc:sldChg chg="modSp mod modTransition">
        <pc:chgData name="Alfred Smith" userId="3c60a3631c0db8ad" providerId="LiveId" clId="{A7D626AE-B261-4EF6-8F9D-EA877D8557E4}" dt="2023-01-23T10:20:31.960" v="21"/>
        <pc:sldMkLst>
          <pc:docMk/>
          <pc:sldMk cId="2681254955" sldId="291"/>
        </pc:sldMkLst>
        <pc:spChg chg="mod">
          <ac:chgData name="Alfred Smith" userId="3c60a3631c0db8ad" providerId="LiveId" clId="{A7D626AE-B261-4EF6-8F9D-EA877D8557E4}" dt="2023-01-23T10:19:28.163" v="5" actId="14100"/>
          <ac:spMkLst>
            <pc:docMk/>
            <pc:sldMk cId="2681254955" sldId="291"/>
            <ac:spMk id="4" creationId="{FBD2F85A-4735-55EA-99C8-DC8CF996638E}"/>
          </ac:spMkLst>
        </pc:spChg>
      </pc:sldChg>
      <pc:sldChg chg="addSp delSp modSp mod modTransition">
        <pc:chgData name="Alfred Smith" userId="3c60a3631c0db8ad" providerId="LiveId" clId="{A7D626AE-B261-4EF6-8F9D-EA877D8557E4}" dt="2023-01-23T10:20:31.960" v="21"/>
        <pc:sldMkLst>
          <pc:docMk/>
          <pc:sldMk cId="1194025164" sldId="293"/>
        </pc:sldMkLst>
        <pc:spChg chg="add mod">
          <ac:chgData name="Alfred Smith" userId="3c60a3631c0db8ad" providerId="LiveId" clId="{A7D626AE-B261-4EF6-8F9D-EA877D8557E4}" dt="2023-01-23T10:19:36.468" v="7"/>
          <ac:spMkLst>
            <pc:docMk/>
            <pc:sldMk cId="1194025164" sldId="293"/>
            <ac:spMk id="2" creationId="{65D9389F-EAFA-AC79-45FC-398F03D4CD78}"/>
          </ac:spMkLst>
        </pc:spChg>
        <pc:spChg chg="del">
          <ac:chgData name="Alfred Smith" userId="3c60a3631c0db8ad" providerId="LiveId" clId="{A7D626AE-B261-4EF6-8F9D-EA877D8557E4}" dt="2023-01-23T10:19:35.588" v="6" actId="478"/>
          <ac:spMkLst>
            <pc:docMk/>
            <pc:sldMk cId="1194025164" sldId="293"/>
            <ac:spMk id="4" creationId="{FBD2F85A-4735-55EA-99C8-DC8CF996638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25AAC-9BAA-419D-8E2B-552A0E5E5181}" type="datetimeFigureOut">
              <a:rPr lang="en-ZA" smtClean="0"/>
              <a:t>2023/01/23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1385E-2862-4B7D-B1CA-081BBAF5A6CB}" type="slidenum">
              <a:rPr lang="en-ZA" smtClean="0"/>
              <a:t>‹#›</a:t>
            </a:fld>
            <a:endParaRPr lang="en-ZA"/>
          </a:p>
        </p:txBody>
      </p:sp>
    </p:spTree>
    <p:extLst>
      <p:ext uri="{BB962C8B-B14F-4D97-AF65-F5344CB8AC3E}">
        <p14:creationId xmlns:p14="http://schemas.microsoft.com/office/powerpoint/2010/main" val="42560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ch5</a:t>
            </a:r>
            <a:r>
              <a:rPr lang="en-ZA" dirty="0"/>
              <a:t>. Dagon idol bows to Arc – 1 Samuel 5:1-12 (Right </a:t>
            </a:r>
            <a:r>
              <a:rPr lang="en-ZA" dirty="0" err="1"/>
              <a:t>Center</a:t>
            </a:r>
            <a:r>
              <a:rPr lang="en-ZA" dirty="0"/>
              <a:t>)</a:t>
            </a:r>
          </a:p>
        </p:txBody>
      </p:sp>
      <p:sp>
        <p:nvSpPr>
          <p:cNvPr id="4" name="Slide Number Placeholder 3"/>
          <p:cNvSpPr>
            <a:spLocks noGrp="1"/>
          </p:cNvSpPr>
          <p:nvPr>
            <p:ph type="sldNum" sz="quarter" idx="5"/>
          </p:nvPr>
        </p:nvSpPr>
        <p:spPr/>
        <p:txBody>
          <a:bodyPr/>
          <a:lstStyle/>
          <a:p>
            <a:fld id="{4CA1385E-2862-4B7D-B1CA-081BBAF5A6CB}" type="slidenum">
              <a:rPr lang="en-ZA" smtClean="0"/>
              <a:t>1</a:t>
            </a:fld>
            <a:endParaRPr lang="en-ZA"/>
          </a:p>
        </p:txBody>
      </p:sp>
    </p:spTree>
    <p:extLst>
      <p:ext uri="{BB962C8B-B14F-4D97-AF65-F5344CB8AC3E}">
        <p14:creationId xmlns:p14="http://schemas.microsoft.com/office/powerpoint/2010/main" val="4065480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A1385E-2862-4B7D-B1CA-081BBAF5A6CB}" type="slidenum">
              <a:rPr lang="en-ZA" smtClean="0"/>
              <a:t>16</a:t>
            </a:fld>
            <a:endParaRPr lang="en-ZA"/>
          </a:p>
        </p:txBody>
      </p:sp>
    </p:spTree>
    <p:extLst>
      <p:ext uri="{BB962C8B-B14F-4D97-AF65-F5344CB8AC3E}">
        <p14:creationId xmlns:p14="http://schemas.microsoft.com/office/powerpoint/2010/main" val="2423547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91A8-59C8-44DD-BF9C-30CE6B7DE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4B41CE9-F8D6-4A16-9394-4FE98779D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DF5704E-1688-4C16-9D12-2033703B0E88}"/>
              </a:ext>
            </a:extLst>
          </p:cNvPr>
          <p:cNvSpPr>
            <a:spLocks noGrp="1"/>
          </p:cNvSpPr>
          <p:nvPr>
            <p:ph type="dt" sz="half" idx="10"/>
          </p:nvPr>
        </p:nvSpPr>
        <p:spPr/>
        <p:txBody>
          <a:bodyPr/>
          <a:lstStyle/>
          <a:p>
            <a:fld id="{E72823B3-9AB2-4435-AB0F-62173C5AE6F8}" type="datetimeFigureOut">
              <a:rPr lang="en-ZA" smtClean="0"/>
              <a:t>2023/01/23</a:t>
            </a:fld>
            <a:endParaRPr lang="en-ZA"/>
          </a:p>
        </p:txBody>
      </p:sp>
      <p:sp>
        <p:nvSpPr>
          <p:cNvPr id="5" name="Footer Placeholder 4">
            <a:extLst>
              <a:ext uri="{FF2B5EF4-FFF2-40B4-BE49-F238E27FC236}">
                <a16:creationId xmlns:a16="http://schemas.microsoft.com/office/drawing/2014/main" id="{FE30FF96-07D1-48A2-8F85-4813D74D36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84E3B31-D941-464C-BF6D-7BA041F1948A}"/>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871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F10E-4F6B-4E3C-862B-B9669C10A54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FED3FAD-F423-4FD5-851E-2090C8966B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E69962-F862-40EC-AB0C-50E72C59BC9D}"/>
              </a:ext>
            </a:extLst>
          </p:cNvPr>
          <p:cNvSpPr>
            <a:spLocks noGrp="1"/>
          </p:cNvSpPr>
          <p:nvPr>
            <p:ph type="dt" sz="half" idx="10"/>
          </p:nvPr>
        </p:nvSpPr>
        <p:spPr/>
        <p:txBody>
          <a:bodyPr/>
          <a:lstStyle/>
          <a:p>
            <a:fld id="{E72823B3-9AB2-4435-AB0F-62173C5AE6F8}" type="datetimeFigureOut">
              <a:rPr lang="en-ZA" smtClean="0"/>
              <a:t>2023/01/23</a:t>
            </a:fld>
            <a:endParaRPr lang="en-ZA"/>
          </a:p>
        </p:txBody>
      </p:sp>
      <p:sp>
        <p:nvSpPr>
          <p:cNvPr id="5" name="Footer Placeholder 4">
            <a:extLst>
              <a:ext uri="{FF2B5EF4-FFF2-40B4-BE49-F238E27FC236}">
                <a16:creationId xmlns:a16="http://schemas.microsoft.com/office/drawing/2014/main" id="{03EA2DE7-A32E-44FA-AB66-FFACE17617C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C4D2452-4331-42D9-9710-22A241AA298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37199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B011D-2E2C-42EF-8270-7DFBABB2AB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628BF59-ABE3-4425-9AA1-F00279DCCA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B90AD5A-8CDE-4784-BB8A-1730DE6FB91B}"/>
              </a:ext>
            </a:extLst>
          </p:cNvPr>
          <p:cNvSpPr>
            <a:spLocks noGrp="1"/>
          </p:cNvSpPr>
          <p:nvPr>
            <p:ph type="dt" sz="half" idx="10"/>
          </p:nvPr>
        </p:nvSpPr>
        <p:spPr/>
        <p:txBody>
          <a:bodyPr/>
          <a:lstStyle/>
          <a:p>
            <a:fld id="{E72823B3-9AB2-4435-AB0F-62173C5AE6F8}" type="datetimeFigureOut">
              <a:rPr lang="en-ZA" smtClean="0"/>
              <a:t>2023/01/23</a:t>
            </a:fld>
            <a:endParaRPr lang="en-ZA"/>
          </a:p>
        </p:txBody>
      </p:sp>
      <p:sp>
        <p:nvSpPr>
          <p:cNvPr id="5" name="Footer Placeholder 4">
            <a:extLst>
              <a:ext uri="{FF2B5EF4-FFF2-40B4-BE49-F238E27FC236}">
                <a16:creationId xmlns:a16="http://schemas.microsoft.com/office/drawing/2014/main" id="{15643D78-C73E-4E43-9B90-F10615484E5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517A9B7-7E46-459A-A986-700161DC07EF}"/>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9014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244E-831F-4168-8A37-E78612ADA59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F75A9F8-208A-463D-A168-A20182A1C5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20CD45D-C804-4F5E-9708-AC630D2F8D79}"/>
              </a:ext>
            </a:extLst>
          </p:cNvPr>
          <p:cNvSpPr>
            <a:spLocks noGrp="1"/>
          </p:cNvSpPr>
          <p:nvPr>
            <p:ph type="dt" sz="half" idx="10"/>
          </p:nvPr>
        </p:nvSpPr>
        <p:spPr/>
        <p:txBody>
          <a:bodyPr/>
          <a:lstStyle/>
          <a:p>
            <a:fld id="{E72823B3-9AB2-4435-AB0F-62173C5AE6F8}" type="datetimeFigureOut">
              <a:rPr lang="en-ZA" smtClean="0"/>
              <a:t>2023/01/23</a:t>
            </a:fld>
            <a:endParaRPr lang="en-ZA"/>
          </a:p>
        </p:txBody>
      </p:sp>
      <p:sp>
        <p:nvSpPr>
          <p:cNvPr id="5" name="Footer Placeholder 4">
            <a:extLst>
              <a:ext uri="{FF2B5EF4-FFF2-40B4-BE49-F238E27FC236}">
                <a16:creationId xmlns:a16="http://schemas.microsoft.com/office/drawing/2014/main" id="{3407CED4-83D8-4DEA-B026-C4F0C037DA6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B8827C2-CAC9-429E-9B18-2F0A8B246A6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69972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0622-1FB2-4F1E-B12A-6540DFBA7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E984448-D65A-45C6-AC0F-D9E21F92FD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70094-C0C0-4DD5-BEB3-63ABE115D5FD}"/>
              </a:ext>
            </a:extLst>
          </p:cNvPr>
          <p:cNvSpPr>
            <a:spLocks noGrp="1"/>
          </p:cNvSpPr>
          <p:nvPr>
            <p:ph type="dt" sz="half" idx="10"/>
          </p:nvPr>
        </p:nvSpPr>
        <p:spPr/>
        <p:txBody>
          <a:bodyPr/>
          <a:lstStyle/>
          <a:p>
            <a:fld id="{E72823B3-9AB2-4435-AB0F-62173C5AE6F8}" type="datetimeFigureOut">
              <a:rPr lang="en-ZA" smtClean="0"/>
              <a:t>2023/01/23</a:t>
            </a:fld>
            <a:endParaRPr lang="en-ZA"/>
          </a:p>
        </p:txBody>
      </p:sp>
      <p:sp>
        <p:nvSpPr>
          <p:cNvPr id="5" name="Footer Placeholder 4">
            <a:extLst>
              <a:ext uri="{FF2B5EF4-FFF2-40B4-BE49-F238E27FC236}">
                <a16:creationId xmlns:a16="http://schemas.microsoft.com/office/drawing/2014/main" id="{B6CD09B9-E716-466D-A958-3ED9BD3339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71B3D0-66A8-4BD3-8847-B8CEA7426AF2}"/>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52820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8942-8FD3-4B32-B196-AD04E2A0859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9B6FCF4-8ADF-4F6B-8FC2-D19284A97D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366954-B3A9-4390-8E43-145A8EE0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4AECD22-DDF7-4CAC-AF1F-1F86C840A191}"/>
              </a:ext>
            </a:extLst>
          </p:cNvPr>
          <p:cNvSpPr>
            <a:spLocks noGrp="1"/>
          </p:cNvSpPr>
          <p:nvPr>
            <p:ph type="dt" sz="half" idx="10"/>
          </p:nvPr>
        </p:nvSpPr>
        <p:spPr/>
        <p:txBody>
          <a:bodyPr/>
          <a:lstStyle/>
          <a:p>
            <a:fld id="{E72823B3-9AB2-4435-AB0F-62173C5AE6F8}" type="datetimeFigureOut">
              <a:rPr lang="en-ZA" smtClean="0"/>
              <a:t>2023/01/23</a:t>
            </a:fld>
            <a:endParaRPr lang="en-ZA"/>
          </a:p>
        </p:txBody>
      </p:sp>
      <p:sp>
        <p:nvSpPr>
          <p:cNvPr id="6" name="Footer Placeholder 5">
            <a:extLst>
              <a:ext uri="{FF2B5EF4-FFF2-40B4-BE49-F238E27FC236}">
                <a16:creationId xmlns:a16="http://schemas.microsoft.com/office/drawing/2014/main" id="{F333548B-F74E-4AB9-892C-7B50E8D20D2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F09E869-38E0-4CC7-B6E6-2653BE1BF39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3446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C389-DBEC-499B-A413-6DA619D508C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8BD4784-D0C2-4E27-ADCF-CAD82F212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9D4A1-F466-45DC-8870-38592AF82E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2EF52A9-8BCB-4BC4-A9A5-9C0B1C232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9EE6F0-7EA8-4766-8D39-09FA13AD3C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40DEC7E-944C-40CB-8DAE-436200456E78}"/>
              </a:ext>
            </a:extLst>
          </p:cNvPr>
          <p:cNvSpPr>
            <a:spLocks noGrp="1"/>
          </p:cNvSpPr>
          <p:nvPr>
            <p:ph type="dt" sz="half" idx="10"/>
          </p:nvPr>
        </p:nvSpPr>
        <p:spPr/>
        <p:txBody>
          <a:bodyPr/>
          <a:lstStyle/>
          <a:p>
            <a:fld id="{E72823B3-9AB2-4435-AB0F-62173C5AE6F8}" type="datetimeFigureOut">
              <a:rPr lang="en-ZA" smtClean="0"/>
              <a:t>2023/01/23</a:t>
            </a:fld>
            <a:endParaRPr lang="en-ZA"/>
          </a:p>
        </p:txBody>
      </p:sp>
      <p:sp>
        <p:nvSpPr>
          <p:cNvPr id="8" name="Footer Placeholder 7">
            <a:extLst>
              <a:ext uri="{FF2B5EF4-FFF2-40B4-BE49-F238E27FC236}">
                <a16:creationId xmlns:a16="http://schemas.microsoft.com/office/drawing/2014/main" id="{25BF65CD-258A-4D23-B6CB-5B141BA1BDC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C1534AF8-4BB8-4572-9F89-905C94123DA7}"/>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84335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D814-FA98-4274-8F5B-5892A78553E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EC91C72-A332-4A74-BAC4-4FCE7AF08F0F}"/>
              </a:ext>
            </a:extLst>
          </p:cNvPr>
          <p:cNvSpPr>
            <a:spLocks noGrp="1"/>
          </p:cNvSpPr>
          <p:nvPr>
            <p:ph type="dt" sz="half" idx="10"/>
          </p:nvPr>
        </p:nvSpPr>
        <p:spPr/>
        <p:txBody>
          <a:bodyPr/>
          <a:lstStyle/>
          <a:p>
            <a:fld id="{E72823B3-9AB2-4435-AB0F-62173C5AE6F8}" type="datetimeFigureOut">
              <a:rPr lang="en-ZA" smtClean="0"/>
              <a:t>2023/01/23</a:t>
            </a:fld>
            <a:endParaRPr lang="en-ZA"/>
          </a:p>
        </p:txBody>
      </p:sp>
      <p:sp>
        <p:nvSpPr>
          <p:cNvPr id="4" name="Footer Placeholder 3">
            <a:extLst>
              <a:ext uri="{FF2B5EF4-FFF2-40B4-BE49-F238E27FC236}">
                <a16:creationId xmlns:a16="http://schemas.microsoft.com/office/drawing/2014/main" id="{16FAC336-D33B-4D7A-A791-3A4BD75A515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B04984-12B5-4898-8212-DC500101048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42070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BDECD-E759-4562-A845-814CBC2B5463}"/>
              </a:ext>
            </a:extLst>
          </p:cNvPr>
          <p:cNvSpPr>
            <a:spLocks noGrp="1"/>
          </p:cNvSpPr>
          <p:nvPr>
            <p:ph type="dt" sz="half" idx="10"/>
          </p:nvPr>
        </p:nvSpPr>
        <p:spPr/>
        <p:txBody>
          <a:bodyPr/>
          <a:lstStyle/>
          <a:p>
            <a:fld id="{E72823B3-9AB2-4435-AB0F-62173C5AE6F8}" type="datetimeFigureOut">
              <a:rPr lang="en-ZA" smtClean="0"/>
              <a:t>2023/01/23</a:t>
            </a:fld>
            <a:endParaRPr lang="en-ZA"/>
          </a:p>
        </p:txBody>
      </p:sp>
      <p:sp>
        <p:nvSpPr>
          <p:cNvPr id="3" name="Footer Placeholder 2">
            <a:extLst>
              <a:ext uri="{FF2B5EF4-FFF2-40B4-BE49-F238E27FC236}">
                <a16:creationId xmlns:a16="http://schemas.microsoft.com/office/drawing/2014/main" id="{452B9F92-0E1F-44D1-8B84-02E151DCCAA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2F43883-1D12-41AA-B854-3569547BF87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85352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0557-F52C-4D51-88F0-B8703E98B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2BBD40C-629E-4CAF-8D1D-3976083AF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4708080-DAF3-4EF4-A018-65289E5DB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586B9-8CC9-4C4C-B1C2-0219C5DAFF26}"/>
              </a:ext>
            </a:extLst>
          </p:cNvPr>
          <p:cNvSpPr>
            <a:spLocks noGrp="1"/>
          </p:cNvSpPr>
          <p:nvPr>
            <p:ph type="dt" sz="half" idx="10"/>
          </p:nvPr>
        </p:nvSpPr>
        <p:spPr/>
        <p:txBody>
          <a:bodyPr/>
          <a:lstStyle/>
          <a:p>
            <a:fld id="{E72823B3-9AB2-4435-AB0F-62173C5AE6F8}" type="datetimeFigureOut">
              <a:rPr lang="en-ZA" smtClean="0"/>
              <a:t>2023/01/23</a:t>
            </a:fld>
            <a:endParaRPr lang="en-ZA"/>
          </a:p>
        </p:txBody>
      </p:sp>
      <p:sp>
        <p:nvSpPr>
          <p:cNvPr id="6" name="Footer Placeholder 5">
            <a:extLst>
              <a:ext uri="{FF2B5EF4-FFF2-40B4-BE49-F238E27FC236}">
                <a16:creationId xmlns:a16="http://schemas.microsoft.com/office/drawing/2014/main" id="{D12FC541-ECB5-41D9-A72C-71D8720D6C9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5C89FBE-AD25-4CEE-AA03-02B10A26C4C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1733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95E5-467C-44DB-BF5D-878A2F378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2DB1A986-B8C4-4261-8A6C-2628A37AB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1A67B8A-8DFD-407F-A331-32442A79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A8F0E-A543-4852-BF17-C0D7A2BDA968}"/>
              </a:ext>
            </a:extLst>
          </p:cNvPr>
          <p:cNvSpPr>
            <a:spLocks noGrp="1"/>
          </p:cNvSpPr>
          <p:nvPr>
            <p:ph type="dt" sz="half" idx="10"/>
          </p:nvPr>
        </p:nvSpPr>
        <p:spPr/>
        <p:txBody>
          <a:bodyPr/>
          <a:lstStyle/>
          <a:p>
            <a:fld id="{E72823B3-9AB2-4435-AB0F-62173C5AE6F8}" type="datetimeFigureOut">
              <a:rPr lang="en-ZA" smtClean="0"/>
              <a:t>2023/01/23</a:t>
            </a:fld>
            <a:endParaRPr lang="en-ZA"/>
          </a:p>
        </p:txBody>
      </p:sp>
      <p:sp>
        <p:nvSpPr>
          <p:cNvPr id="6" name="Footer Placeholder 5">
            <a:extLst>
              <a:ext uri="{FF2B5EF4-FFF2-40B4-BE49-F238E27FC236}">
                <a16:creationId xmlns:a16="http://schemas.microsoft.com/office/drawing/2014/main" id="{4669C97C-0EE7-4E46-992D-442A7F5316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CF4884D-C9FC-472C-81E1-80DCBA50B1BE}"/>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1252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284663-0CF7-4D72-A013-CF05B72A2B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DCC962D-ACDE-4BD5-AC54-5E8A7BC57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B49CF7C-B75D-4307-8A84-83AF55CCA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823B3-9AB2-4435-AB0F-62173C5AE6F8}" type="datetimeFigureOut">
              <a:rPr lang="en-ZA" smtClean="0"/>
              <a:t>2023/01/23</a:t>
            </a:fld>
            <a:endParaRPr lang="en-ZA"/>
          </a:p>
        </p:txBody>
      </p:sp>
      <p:sp>
        <p:nvSpPr>
          <p:cNvPr id="5" name="Footer Placeholder 4">
            <a:extLst>
              <a:ext uri="{FF2B5EF4-FFF2-40B4-BE49-F238E27FC236}">
                <a16:creationId xmlns:a16="http://schemas.microsoft.com/office/drawing/2014/main" id="{19534E1A-21A0-4654-94E3-30D757148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9BA9343F-87DA-4BBE-A3D3-C4AABD8CD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7D9C4-EA62-40D1-8D82-C3AEACA5A00E}" type="slidenum">
              <a:rPr lang="en-ZA" smtClean="0"/>
              <a:t>‹#›</a:t>
            </a:fld>
            <a:endParaRPr lang="en-ZA"/>
          </a:p>
        </p:txBody>
      </p:sp>
    </p:spTree>
    <p:extLst>
      <p:ext uri="{BB962C8B-B14F-4D97-AF65-F5344CB8AC3E}">
        <p14:creationId xmlns:p14="http://schemas.microsoft.com/office/powerpoint/2010/main" val="2583007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18624-1080-4723-8A08-109A761C2B70}"/>
              </a:ext>
            </a:extLst>
          </p:cNvPr>
          <p:cNvSpPr>
            <a:spLocks noGrp="1"/>
          </p:cNvSpPr>
          <p:nvPr>
            <p:ph type="ctrTitle"/>
          </p:nvPr>
        </p:nvSpPr>
        <p:spPr/>
        <p:txBody>
          <a:bodyPr/>
          <a:lstStyle/>
          <a:p>
            <a:r>
              <a:rPr lang="en-ZA"/>
              <a:t>15-5</a:t>
            </a:r>
            <a:endParaRPr lang="en-ZA" dirty="0"/>
          </a:p>
        </p:txBody>
      </p:sp>
      <p:sp>
        <p:nvSpPr>
          <p:cNvPr id="3" name="Subtitle 2">
            <a:extLst>
              <a:ext uri="{FF2B5EF4-FFF2-40B4-BE49-F238E27FC236}">
                <a16:creationId xmlns:a16="http://schemas.microsoft.com/office/drawing/2014/main" id="{F6C5B7FC-4A8C-4191-9B95-7BB278A47627}"/>
              </a:ext>
            </a:extLst>
          </p:cNvPr>
          <p:cNvSpPr>
            <a:spLocks noGrp="1"/>
          </p:cNvSpPr>
          <p:nvPr>
            <p:ph type="subTitle" idx="1"/>
          </p:nvPr>
        </p:nvSpPr>
        <p:spPr/>
        <p:txBody>
          <a:bodyPr>
            <a:normAutofit fontScale="92500" lnSpcReduction="20000"/>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ZA" dirty="0"/>
          </a:p>
        </p:txBody>
      </p:sp>
    </p:spTree>
    <p:extLst>
      <p:ext uri="{BB962C8B-B14F-4D97-AF65-F5344CB8AC3E}">
        <p14:creationId xmlns:p14="http://schemas.microsoft.com/office/powerpoint/2010/main" val="2465616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1DD6AA78-61D4-4C87-AFAD-247C6FB9FC8A}"/>
              </a:ext>
            </a:extLst>
          </p:cNvPr>
          <p:cNvPicPr>
            <a:picLocks noChangeAspect="1"/>
          </p:cNvPicPr>
          <p:nvPr/>
        </p:nvPicPr>
        <p:blipFill>
          <a:blip r:embed="rId2"/>
          <a:stretch>
            <a:fillRect/>
          </a:stretch>
        </p:blipFill>
        <p:spPr>
          <a:xfrm>
            <a:off x="0" y="0"/>
            <a:ext cx="12259982" cy="7110248"/>
          </a:xfrm>
          <a:prstGeom prst="rect">
            <a:avLst/>
          </a:prstGeom>
        </p:spPr>
      </p:pic>
      <p:sp>
        <p:nvSpPr>
          <p:cNvPr id="6" name="TextBox 5">
            <a:extLst>
              <a:ext uri="{FF2B5EF4-FFF2-40B4-BE49-F238E27FC236}">
                <a16:creationId xmlns:a16="http://schemas.microsoft.com/office/drawing/2014/main" id="{04D034CA-E327-07C7-4029-06C12FB4A1EF}"/>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07432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fontScale="92500" lnSpcReduction="20000"/>
          </a:bodyPr>
          <a:lstStyle/>
          <a:p>
            <a:pPr marL="0" indent="0">
              <a:buNone/>
            </a:pPr>
            <a:r>
              <a:rPr lang="en-US" sz="4000" b="0" i="0" dirty="0">
                <a:solidFill>
                  <a:srgbClr val="121212"/>
                </a:solidFill>
                <a:effectLst/>
                <a:latin typeface="ArialMT"/>
              </a:rPr>
              <a:t>4When they arose early on the following morning, behold, Dagon had fallen on his face to the ground before Yahweh’s ark; and the head of Dagon and both the palms of his hands were cut off on the threshold. Only Dagon’s torso was intact.</a:t>
            </a:r>
            <a:endParaRPr lang="en-ZA" sz="4000" dirty="0"/>
          </a:p>
        </p:txBody>
      </p:sp>
      <p:sp>
        <p:nvSpPr>
          <p:cNvPr id="6" name="TextBox 5">
            <a:extLst>
              <a:ext uri="{FF2B5EF4-FFF2-40B4-BE49-F238E27FC236}">
                <a16:creationId xmlns:a16="http://schemas.microsoft.com/office/drawing/2014/main" id="{95E578FD-465D-976D-BC2D-2602C2A853E7}"/>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477870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7402AC80-275D-460E-8616-2ED6BB648622}"/>
              </a:ext>
            </a:extLst>
          </p:cNvPr>
          <p:cNvPicPr>
            <a:picLocks noChangeAspect="1"/>
          </p:cNvPicPr>
          <p:nvPr/>
        </p:nvPicPr>
        <p:blipFill>
          <a:blip r:embed="rId2"/>
          <a:stretch>
            <a:fillRect/>
          </a:stretch>
        </p:blipFill>
        <p:spPr>
          <a:xfrm>
            <a:off x="0" y="-661220"/>
            <a:ext cx="12192000" cy="8180439"/>
          </a:xfrm>
          <a:prstGeom prst="rect">
            <a:avLst/>
          </a:prstGeom>
        </p:spPr>
      </p:pic>
      <p:sp>
        <p:nvSpPr>
          <p:cNvPr id="6" name="TextBox 5">
            <a:extLst>
              <a:ext uri="{FF2B5EF4-FFF2-40B4-BE49-F238E27FC236}">
                <a16:creationId xmlns:a16="http://schemas.microsoft.com/office/drawing/2014/main" id="{50033FFE-294E-0B50-BADF-1BBBF6F2059A}"/>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78223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fontScale="92500"/>
          </a:bodyPr>
          <a:lstStyle/>
          <a:p>
            <a:pPr marL="0" indent="0">
              <a:buNone/>
            </a:pPr>
            <a:r>
              <a:rPr lang="en-US" sz="4400" b="0" i="0" dirty="0">
                <a:solidFill>
                  <a:srgbClr val="121212"/>
                </a:solidFill>
                <a:effectLst/>
                <a:latin typeface="ArialMT"/>
              </a:rPr>
              <a:t> 6But Yahweh’s hand was heavy on the people of Ashdod, and he destroyed them and struck them with tumors, even Ashdod and its borders.</a:t>
            </a:r>
            <a:endParaRPr lang="en-ZA" sz="4400" dirty="0"/>
          </a:p>
        </p:txBody>
      </p:sp>
      <p:sp>
        <p:nvSpPr>
          <p:cNvPr id="7" name="TextBox 6">
            <a:extLst>
              <a:ext uri="{FF2B5EF4-FFF2-40B4-BE49-F238E27FC236}">
                <a16:creationId xmlns:a16="http://schemas.microsoft.com/office/drawing/2014/main" id="{60896990-BDEC-344B-9D78-BE760466E0B9}"/>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952359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B239E4A1-EF06-4DE7-BAFB-94B49F0BBBC6}"/>
              </a:ext>
            </a:extLst>
          </p:cNvPr>
          <p:cNvPicPr>
            <a:picLocks noChangeAspect="1"/>
          </p:cNvPicPr>
          <p:nvPr/>
        </p:nvPicPr>
        <p:blipFill>
          <a:blip r:embed="rId2"/>
          <a:stretch>
            <a:fillRect/>
          </a:stretch>
        </p:blipFill>
        <p:spPr>
          <a:xfrm>
            <a:off x="-33130" y="0"/>
            <a:ext cx="12225130" cy="6858000"/>
          </a:xfrm>
          <a:prstGeom prst="rect">
            <a:avLst/>
          </a:prstGeom>
        </p:spPr>
      </p:pic>
      <p:sp>
        <p:nvSpPr>
          <p:cNvPr id="6" name="TextBox 5">
            <a:extLst>
              <a:ext uri="{FF2B5EF4-FFF2-40B4-BE49-F238E27FC236}">
                <a16:creationId xmlns:a16="http://schemas.microsoft.com/office/drawing/2014/main" id="{C3209DAD-C4C4-CC39-4972-6B9AD9A6881E}"/>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65335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fontScale="92500" lnSpcReduction="10000"/>
          </a:bodyPr>
          <a:lstStyle/>
          <a:p>
            <a:pPr marL="0" indent="0">
              <a:buNone/>
            </a:pPr>
            <a:r>
              <a:rPr lang="en-US" sz="4400" dirty="0">
                <a:solidFill>
                  <a:srgbClr val="121212"/>
                </a:solidFill>
                <a:latin typeface="ArialMT"/>
              </a:rPr>
              <a:t> </a:t>
            </a:r>
            <a:r>
              <a:rPr lang="en-US" sz="4400" b="0" i="0" dirty="0">
                <a:solidFill>
                  <a:srgbClr val="121212"/>
                </a:solidFill>
                <a:effectLst/>
                <a:latin typeface="ArialMT"/>
              </a:rPr>
              <a:t>7When the men of Ashdod saw that it was so, they said, “The ark of the God of Israel shall not stay with us, for his hand is severe on us and on Dagon our god.” </a:t>
            </a:r>
            <a:endParaRPr lang="en-ZA" sz="4400" dirty="0"/>
          </a:p>
        </p:txBody>
      </p:sp>
      <p:sp>
        <p:nvSpPr>
          <p:cNvPr id="6" name="TextBox 5">
            <a:extLst>
              <a:ext uri="{FF2B5EF4-FFF2-40B4-BE49-F238E27FC236}">
                <a16:creationId xmlns:a16="http://schemas.microsoft.com/office/drawing/2014/main" id="{3F979E21-6258-F67E-F0C2-5FD174D05F2B}"/>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484467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4B0E6111-4D8F-42E8-B8FB-AD59970629E2}"/>
              </a:ext>
            </a:extLst>
          </p:cNvPr>
          <p:cNvPicPr>
            <a:picLocks noChangeAspect="1"/>
          </p:cNvPicPr>
          <p:nvPr/>
        </p:nvPicPr>
        <p:blipFill>
          <a:blip r:embed="rId3"/>
          <a:stretch>
            <a:fillRect/>
          </a:stretch>
        </p:blipFill>
        <p:spPr>
          <a:xfrm>
            <a:off x="0" y="-1"/>
            <a:ext cx="12192000" cy="7715411"/>
          </a:xfrm>
          <a:prstGeom prst="rect">
            <a:avLst/>
          </a:prstGeom>
        </p:spPr>
      </p:pic>
      <p:sp>
        <p:nvSpPr>
          <p:cNvPr id="6" name="TextBox 5">
            <a:extLst>
              <a:ext uri="{FF2B5EF4-FFF2-40B4-BE49-F238E27FC236}">
                <a16:creationId xmlns:a16="http://schemas.microsoft.com/office/drawing/2014/main" id="{5CF5D917-9F4F-F44D-0A3E-2BB30742E540}"/>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67271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dirty="0">
                <a:solidFill>
                  <a:srgbClr val="121212"/>
                </a:solidFill>
                <a:latin typeface="ArialMT"/>
              </a:rPr>
              <a:t>8… (The lords of the Philistines) answered, “Let the ark of the God of Israel be carried over to Gath.” They carried the ark of the God of Israel there. </a:t>
            </a:r>
          </a:p>
          <a:p>
            <a:pPr marL="0" indent="0">
              <a:buNone/>
            </a:pPr>
            <a:endParaRPr lang="en-ZA" dirty="0"/>
          </a:p>
        </p:txBody>
      </p:sp>
      <p:sp>
        <p:nvSpPr>
          <p:cNvPr id="7" name="TextBox 6">
            <a:extLst>
              <a:ext uri="{FF2B5EF4-FFF2-40B4-BE49-F238E27FC236}">
                <a16:creationId xmlns:a16="http://schemas.microsoft.com/office/drawing/2014/main" id="{3A370904-007C-A372-B792-22FBEE6AE10A}"/>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156735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4E7CEAD0-17BA-4149-ADA0-F107B2388BE7}"/>
              </a:ext>
            </a:extLst>
          </p:cNvPr>
          <p:cNvPicPr>
            <a:picLocks noChangeAspect="1"/>
          </p:cNvPicPr>
          <p:nvPr/>
        </p:nvPicPr>
        <p:blipFill>
          <a:blip r:embed="rId2"/>
          <a:stretch>
            <a:fillRect/>
          </a:stretch>
        </p:blipFill>
        <p:spPr>
          <a:xfrm>
            <a:off x="0" y="-1"/>
            <a:ext cx="12192000" cy="7541443"/>
          </a:xfrm>
          <a:prstGeom prst="rect">
            <a:avLst/>
          </a:prstGeom>
        </p:spPr>
      </p:pic>
      <p:sp>
        <p:nvSpPr>
          <p:cNvPr id="6" name="TextBox 5">
            <a:extLst>
              <a:ext uri="{FF2B5EF4-FFF2-40B4-BE49-F238E27FC236}">
                <a16:creationId xmlns:a16="http://schemas.microsoft.com/office/drawing/2014/main" id="{0C9A0B62-5C1C-3C4C-2B5A-AFD7B38CCBD5}"/>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09502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fontScale="92500" lnSpcReduction="20000"/>
          </a:bodyPr>
          <a:lstStyle/>
          <a:p>
            <a:pPr marL="0" indent="0">
              <a:buNone/>
            </a:pPr>
            <a:r>
              <a:rPr lang="en-US" sz="4400" b="0" i="0" dirty="0">
                <a:solidFill>
                  <a:srgbClr val="121212"/>
                </a:solidFill>
                <a:effectLst/>
                <a:latin typeface="ArialMT"/>
              </a:rPr>
              <a:t>9It was so, that after they had carried it there, Yahweh’s hand was against the city with a very great confusion; and he struck the men of the city, both small and great, so that tumors broke out on them. </a:t>
            </a:r>
            <a:endParaRPr lang="en-ZA" sz="4400" dirty="0"/>
          </a:p>
        </p:txBody>
      </p:sp>
      <p:sp>
        <p:nvSpPr>
          <p:cNvPr id="7" name="TextBox 6">
            <a:extLst>
              <a:ext uri="{FF2B5EF4-FFF2-40B4-BE49-F238E27FC236}">
                <a16:creationId xmlns:a16="http://schemas.microsoft.com/office/drawing/2014/main" id="{320488CB-59FE-9031-005C-CB623002F9F4}"/>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827651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EF338-DF0E-4EAC-A6AF-57E3686FE474}"/>
              </a:ext>
            </a:extLst>
          </p:cNvPr>
          <p:cNvPicPr>
            <a:picLocks noChangeAspect="1"/>
          </p:cNvPicPr>
          <p:nvPr/>
        </p:nvPicPr>
        <p:blipFill>
          <a:blip r:embed="rId2"/>
          <a:stretch>
            <a:fillRect/>
          </a:stretch>
        </p:blipFill>
        <p:spPr>
          <a:xfrm>
            <a:off x="-968599" y="0"/>
            <a:ext cx="13160599" cy="6858000"/>
          </a:xfrm>
          <a:prstGeom prst="rect">
            <a:avLst/>
          </a:prstGeom>
        </p:spPr>
      </p:pic>
      <p:sp>
        <p:nvSpPr>
          <p:cNvPr id="4" name="Content Placeholder 3">
            <a:extLst>
              <a:ext uri="{FF2B5EF4-FFF2-40B4-BE49-F238E27FC236}">
                <a16:creationId xmlns:a16="http://schemas.microsoft.com/office/drawing/2014/main" id="{FBD2F85A-4735-55EA-99C8-DC8CF996638E}"/>
              </a:ext>
            </a:extLst>
          </p:cNvPr>
          <p:cNvSpPr txBox="1">
            <a:spLocks/>
          </p:cNvSpPr>
          <p:nvPr/>
        </p:nvSpPr>
        <p:spPr>
          <a:xfrm>
            <a:off x="158551" y="166255"/>
            <a:ext cx="9446150" cy="22881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6000" dirty="0">
                <a:solidFill>
                  <a:schemeClr val="bg1"/>
                </a:solidFill>
              </a:rPr>
              <a:t>Dagon idol bows to Ark – </a:t>
            </a:r>
          </a:p>
          <a:p>
            <a:pPr marL="0" indent="0">
              <a:buNone/>
            </a:pPr>
            <a:r>
              <a:rPr lang="en-ZA" sz="6000" dirty="0">
                <a:solidFill>
                  <a:schemeClr val="bg1"/>
                </a:solidFill>
              </a:rPr>
              <a:t>1 Samuel 5:1-12 </a:t>
            </a:r>
          </a:p>
          <a:p>
            <a:pPr marL="0" indent="0">
              <a:buFont typeface="Arial" panose="020B0604020202020204" pitchFamily="34" charset="0"/>
              <a:buNone/>
            </a:pPr>
            <a:endParaRPr lang="en-ZA" sz="6000" dirty="0">
              <a:solidFill>
                <a:schemeClr val="bg1"/>
              </a:solidFill>
            </a:endParaRPr>
          </a:p>
        </p:txBody>
      </p:sp>
    </p:spTree>
    <p:extLst>
      <p:ext uri="{BB962C8B-B14F-4D97-AF65-F5344CB8AC3E}">
        <p14:creationId xmlns:p14="http://schemas.microsoft.com/office/powerpoint/2010/main" val="2681254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C483B461-37D4-43F8-84D9-95C1C3319359}"/>
              </a:ext>
            </a:extLst>
          </p:cNvPr>
          <p:cNvPicPr>
            <a:picLocks noChangeAspect="1"/>
          </p:cNvPicPr>
          <p:nvPr/>
        </p:nvPicPr>
        <p:blipFill>
          <a:blip r:embed="rId2"/>
          <a:stretch>
            <a:fillRect/>
          </a:stretch>
        </p:blipFill>
        <p:spPr>
          <a:xfrm>
            <a:off x="0" y="-516459"/>
            <a:ext cx="12192000" cy="7374459"/>
          </a:xfrm>
          <a:prstGeom prst="rect">
            <a:avLst/>
          </a:prstGeom>
        </p:spPr>
      </p:pic>
      <p:sp>
        <p:nvSpPr>
          <p:cNvPr id="6" name="TextBox 5">
            <a:extLst>
              <a:ext uri="{FF2B5EF4-FFF2-40B4-BE49-F238E27FC236}">
                <a16:creationId xmlns:a16="http://schemas.microsoft.com/office/drawing/2014/main" id="{BE47E45A-AE87-0808-556F-45EE33D1CCDA}"/>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75714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fontScale="92500"/>
          </a:bodyPr>
          <a:lstStyle/>
          <a:p>
            <a:pPr marL="0" indent="0" algn="l">
              <a:buNone/>
            </a:pPr>
            <a:r>
              <a:rPr lang="en-US" sz="4000" b="0" i="0" dirty="0">
                <a:solidFill>
                  <a:srgbClr val="121212"/>
                </a:solidFill>
                <a:effectLst/>
                <a:latin typeface="ArialMT"/>
              </a:rPr>
              <a:t>10So they sent God’s ark to </a:t>
            </a:r>
            <a:r>
              <a:rPr lang="en-US" sz="4000" b="0" i="0" dirty="0" err="1">
                <a:solidFill>
                  <a:srgbClr val="121212"/>
                </a:solidFill>
                <a:effectLst/>
                <a:latin typeface="ArialMT"/>
              </a:rPr>
              <a:t>Ekron</a:t>
            </a:r>
            <a:r>
              <a:rPr lang="en-US" sz="4000" b="0" i="0" dirty="0">
                <a:solidFill>
                  <a:srgbClr val="121212"/>
                </a:solidFill>
                <a:effectLst/>
                <a:latin typeface="ArialMT"/>
              </a:rPr>
              <a:t>.</a:t>
            </a:r>
          </a:p>
          <a:p>
            <a:pPr marL="0" indent="0" algn="l">
              <a:buNone/>
            </a:pPr>
            <a:r>
              <a:rPr lang="en-US" sz="4000" b="0" i="0" dirty="0">
                <a:solidFill>
                  <a:srgbClr val="121212"/>
                </a:solidFill>
                <a:effectLst/>
                <a:latin typeface="ArialMT"/>
              </a:rPr>
              <a:t>As God’s ark came to </a:t>
            </a:r>
            <a:r>
              <a:rPr lang="en-US" sz="4000" b="0" i="0" dirty="0" err="1">
                <a:solidFill>
                  <a:srgbClr val="121212"/>
                </a:solidFill>
                <a:effectLst/>
                <a:latin typeface="ArialMT"/>
              </a:rPr>
              <a:t>Ekron</a:t>
            </a:r>
            <a:r>
              <a:rPr lang="en-US" sz="4000" b="0" i="0" dirty="0">
                <a:solidFill>
                  <a:srgbClr val="121212"/>
                </a:solidFill>
                <a:effectLst/>
                <a:latin typeface="ArialMT"/>
              </a:rPr>
              <a:t>, the </a:t>
            </a:r>
            <a:r>
              <a:rPr lang="en-US" sz="4000" b="0" i="0" dirty="0" err="1">
                <a:solidFill>
                  <a:srgbClr val="121212"/>
                </a:solidFill>
                <a:effectLst/>
                <a:latin typeface="ArialMT"/>
              </a:rPr>
              <a:t>Ekronites</a:t>
            </a:r>
            <a:r>
              <a:rPr lang="en-US" sz="4000" b="0" i="0" dirty="0">
                <a:solidFill>
                  <a:srgbClr val="121212"/>
                </a:solidFill>
                <a:effectLst/>
                <a:latin typeface="ArialMT"/>
              </a:rPr>
              <a:t> cried out, saying, “They have brought the ark of the God of Israel here to us, to kill us and our people.” </a:t>
            </a:r>
          </a:p>
          <a:p>
            <a:pPr marL="0" indent="0">
              <a:buNone/>
            </a:pPr>
            <a:endParaRPr lang="en-ZA" sz="4000" dirty="0"/>
          </a:p>
        </p:txBody>
      </p:sp>
      <p:sp>
        <p:nvSpPr>
          <p:cNvPr id="7" name="TextBox 6">
            <a:extLst>
              <a:ext uri="{FF2B5EF4-FFF2-40B4-BE49-F238E27FC236}">
                <a16:creationId xmlns:a16="http://schemas.microsoft.com/office/drawing/2014/main" id="{08B6AE52-2157-7185-4311-C9F7E9BEF21A}"/>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490284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9D0572F9-DA3C-41C1-B577-E4ED2EBF11A4}"/>
              </a:ext>
            </a:extLst>
          </p:cNvPr>
          <p:cNvPicPr>
            <a:picLocks noChangeAspect="1"/>
          </p:cNvPicPr>
          <p:nvPr/>
        </p:nvPicPr>
        <p:blipFill>
          <a:blip r:embed="rId2"/>
          <a:stretch>
            <a:fillRect/>
          </a:stretch>
        </p:blipFill>
        <p:spPr>
          <a:xfrm>
            <a:off x="-2948152" y="-1850919"/>
            <a:ext cx="15140152" cy="8838726"/>
          </a:xfrm>
          <a:prstGeom prst="rect">
            <a:avLst/>
          </a:prstGeom>
        </p:spPr>
      </p:pic>
      <p:sp>
        <p:nvSpPr>
          <p:cNvPr id="6" name="TextBox 5">
            <a:extLst>
              <a:ext uri="{FF2B5EF4-FFF2-40B4-BE49-F238E27FC236}">
                <a16:creationId xmlns:a16="http://schemas.microsoft.com/office/drawing/2014/main" id="{C40934FD-9792-5979-98F5-FF368766B196}"/>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45442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lnSpcReduction="10000"/>
          </a:bodyPr>
          <a:lstStyle/>
          <a:p>
            <a:pPr marL="0" indent="0">
              <a:buNone/>
            </a:pPr>
            <a:r>
              <a:rPr lang="en-US" sz="3600" b="0" i="0" dirty="0">
                <a:solidFill>
                  <a:srgbClr val="121212"/>
                </a:solidFill>
                <a:effectLst/>
                <a:latin typeface="ArialMT"/>
              </a:rPr>
              <a:t>11They sent therefore and gathered together all the lords of the Philistines, and they said, “Send the ark of the God of Israel away, and let it go again to its own place, that it not kill us and our people.” For there was a deadly panic throughout all the city. The hand of God was very heavy there.</a:t>
            </a:r>
            <a:endParaRPr lang="en-ZA" sz="3600" dirty="0"/>
          </a:p>
        </p:txBody>
      </p:sp>
      <p:sp>
        <p:nvSpPr>
          <p:cNvPr id="7" name="TextBox 6">
            <a:extLst>
              <a:ext uri="{FF2B5EF4-FFF2-40B4-BE49-F238E27FC236}">
                <a16:creationId xmlns:a16="http://schemas.microsoft.com/office/drawing/2014/main" id="{33380AF6-DE1D-A079-D393-9F09EECD830F}"/>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890144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CEDB7D1E-F712-4902-900F-10F8469E811B}"/>
              </a:ext>
            </a:extLst>
          </p:cNvPr>
          <p:cNvPicPr>
            <a:picLocks noChangeAspect="1"/>
          </p:cNvPicPr>
          <p:nvPr/>
        </p:nvPicPr>
        <p:blipFill>
          <a:blip r:embed="rId2"/>
          <a:stretch>
            <a:fillRect/>
          </a:stretch>
        </p:blipFill>
        <p:spPr>
          <a:xfrm>
            <a:off x="0" y="-28169"/>
            <a:ext cx="12738538" cy="6886170"/>
          </a:xfrm>
          <a:prstGeom prst="rect">
            <a:avLst/>
          </a:prstGeom>
        </p:spPr>
      </p:pic>
      <p:sp>
        <p:nvSpPr>
          <p:cNvPr id="6" name="TextBox 5">
            <a:extLst>
              <a:ext uri="{FF2B5EF4-FFF2-40B4-BE49-F238E27FC236}">
                <a16:creationId xmlns:a16="http://schemas.microsoft.com/office/drawing/2014/main" id="{348822A6-F99B-20D2-6BE5-0E270876A391}"/>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66737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400" b="0" i="0" dirty="0">
                <a:solidFill>
                  <a:srgbClr val="121212"/>
                </a:solidFill>
                <a:effectLst/>
                <a:latin typeface="ArialMT"/>
              </a:rPr>
              <a:t>12The men who didn’t die were struck with the tumors; and the cry of the city went up to heaven.</a:t>
            </a:r>
            <a:endParaRPr lang="en-ZA" sz="4400" dirty="0"/>
          </a:p>
        </p:txBody>
      </p:sp>
      <p:sp>
        <p:nvSpPr>
          <p:cNvPr id="7" name="TextBox 6">
            <a:extLst>
              <a:ext uri="{FF2B5EF4-FFF2-40B4-BE49-F238E27FC236}">
                <a16:creationId xmlns:a16="http://schemas.microsoft.com/office/drawing/2014/main" id="{219FE63A-B517-4154-8F3E-4D360FE788D1}"/>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046326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DBC96D57-8F9D-47B7-97CA-8B36427854F9}"/>
              </a:ext>
            </a:extLst>
          </p:cNvPr>
          <p:cNvPicPr>
            <a:picLocks noChangeAspect="1"/>
          </p:cNvPicPr>
          <p:nvPr/>
        </p:nvPicPr>
        <p:blipFill>
          <a:blip r:embed="rId2"/>
          <a:stretch>
            <a:fillRect/>
          </a:stretch>
        </p:blipFill>
        <p:spPr>
          <a:xfrm>
            <a:off x="-1556472" y="0"/>
            <a:ext cx="13748472" cy="6858000"/>
          </a:xfrm>
          <a:prstGeom prst="rect">
            <a:avLst/>
          </a:prstGeom>
        </p:spPr>
      </p:pic>
      <p:sp>
        <p:nvSpPr>
          <p:cNvPr id="6" name="TextBox 5">
            <a:extLst>
              <a:ext uri="{FF2B5EF4-FFF2-40B4-BE49-F238E27FC236}">
                <a16:creationId xmlns:a16="http://schemas.microsoft.com/office/drawing/2014/main" id="{758F8BD8-8BF2-0332-3DA5-9DD5215930DC}"/>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50359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ZA" sz="6000" dirty="0"/>
              <a:t>Dagon idol bows to Ark – 1 Samuel 5:1-12 </a:t>
            </a:r>
          </a:p>
        </p:txBody>
      </p:sp>
      <p:sp>
        <p:nvSpPr>
          <p:cNvPr id="7" name="TextBox 6">
            <a:extLst>
              <a:ext uri="{FF2B5EF4-FFF2-40B4-BE49-F238E27FC236}">
                <a16:creationId xmlns:a16="http://schemas.microsoft.com/office/drawing/2014/main" id="{E02DA618-0FB2-D4C8-4DE9-AB505942F048}"/>
              </a:ext>
            </a:extLst>
          </p:cNvPr>
          <p:cNvSpPr txBox="1"/>
          <p:nvPr/>
        </p:nvSpPr>
        <p:spPr>
          <a:xfrm>
            <a:off x="5985164" y="182298"/>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4280851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EF338-DF0E-4EAC-A6AF-57E3686FE474}"/>
              </a:ext>
            </a:extLst>
          </p:cNvPr>
          <p:cNvPicPr>
            <a:picLocks noChangeAspect="1"/>
          </p:cNvPicPr>
          <p:nvPr/>
        </p:nvPicPr>
        <p:blipFill>
          <a:blip r:embed="rId2"/>
          <a:stretch>
            <a:fillRect/>
          </a:stretch>
        </p:blipFill>
        <p:spPr>
          <a:xfrm>
            <a:off x="-968599" y="0"/>
            <a:ext cx="13160599" cy="6858000"/>
          </a:xfrm>
          <a:prstGeom prst="rect">
            <a:avLst/>
          </a:prstGeom>
        </p:spPr>
      </p:pic>
      <p:sp>
        <p:nvSpPr>
          <p:cNvPr id="2" name="Content Placeholder 3">
            <a:extLst>
              <a:ext uri="{FF2B5EF4-FFF2-40B4-BE49-F238E27FC236}">
                <a16:creationId xmlns:a16="http://schemas.microsoft.com/office/drawing/2014/main" id="{65D9389F-EAFA-AC79-45FC-398F03D4CD78}"/>
              </a:ext>
            </a:extLst>
          </p:cNvPr>
          <p:cNvSpPr txBox="1">
            <a:spLocks/>
          </p:cNvSpPr>
          <p:nvPr/>
        </p:nvSpPr>
        <p:spPr>
          <a:xfrm>
            <a:off x="158551" y="166255"/>
            <a:ext cx="9446150" cy="22881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6000" dirty="0">
                <a:solidFill>
                  <a:schemeClr val="bg1"/>
                </a:solidFill>
              </a:rPr>
              <a:t>Dagon idol bows to Ark – </a:t>
            </a:r>
          </a:p>
          <a:p>
            <a:pPr marL="0" indent="0">
              <a:buNone/>
            </a:pPr>
            <a:r>
              <a:rPr lang="en-ZA" sz="6000" dirty="0">
                <a:solidFill>
                  <a:schemeClr val="bg1"/>
                </a:solidFill>
              </a:rPr>
              <a:t>1 Samuel 5:1-12 </a:t>
            </a:r>
          </a:p>
          <a:p>
            <a:pPr marL="0" indent="0">
              <a:buFont typeface="Arial" panose="020B0604020202020204" pitchFamily="34" charset="0"/>
              <a:buNone/>
            </a:pPr>
            <a:endParaRPr lang="en-ZA" sz="6000" dirty="0">
              <a:solidFill>
                <a:schemeClr val="bg1"/>
              </a:solidFill>
            </a:endParaRPr>
          </a:p>
        </p:txBody>
      </p:sp>
    </p:spTree>
    <p:extLst>
      <p:ext uri="{BB962C8B-B14F-4D97-AF65-F5344CB8AC3E}">
        <p14:creationId xmlns:p14="http://schemas.microsoft.com/office/powerpoint/2010/main" val="1194025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b="0" i="0" dirty="0">
                <a:solidFill>
                  <a:srgbClr val="121212"/>
                </a:solidFill>
                <a:effectLst/>
                <a:latin typeface="ArialMT"/>
              </a:rPr>
              <a:t>1 Samuel 5:1Now the Philistines had taken God’s ark, and they brought it from Ebenezer to Ashdod. </a:t>
            </a:r>
            <a:endParaRPr lang="en-ZA" dirty="0"/>
          </a:p>
        </p:txBody>
      </p:sp>
      <p:sp>
        <p:nvSpPr>
          <p:cNvPr id="6" name="TextBox 5">
            <a:extLst>
              <a:ext uri="{FF2B5EF4-FFF2-40B4-BE49-F238E27FC236}">
                <a16:creationId xmlns:a16="http://schemas.microsoft.com/office/drawing/2014/main" id="{98A9CCA6-D689-9007-3CAC-ABF0610439F8}"/>
              </a:ext>
            </a:extLst>
          </p:cNvPr>
          <p:cNvSpPr txBox="1"/>
          <p:nvPr/>
        </p:nvSpPr>
        <p:spPr>
          <a:xfrm>
            <a:off x="5985164" y="182298"/>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158939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E3942002-A887-449C-BF58-DCFA9A41CE20}"/>
              </a:ext>
            </a:extLst>
          </p:cNvPr>
          <p:cNvPicPr>
            <a:picLocks noChangeAspect="1"/>
          </p:cNvPicPr>
          <p:nvPr/>
        </p:nvPicPr>
        <p:blipFill>
          <a:blip r:embed="rId2"/>
          <a:stretch>
            <a:fillRect/>
          </a:stretch>
        </p:blipFill>
        <p:spPr>
          <a:xfrm>
            <a:off x="0" y="0"/>
            <a:ext cx="13639951" cy="8229600"/>
          </a:xfrm>
          <a:prstGeom prst="rect">
            <a:avLst/>
          </a:prstGeom>
        </p:spPr>
      </p:pic>
      <p:sp>
        <p:nvSpPr>
          <p:cNvPr id="6" name="TextBox 5">
            <a:extLst>
              <a:ext uri="{FF2B5EF4-FFF2-40B4-BE49-F238E27FC236}">
                <a16:creationId xmlns:a16="http://schemas.microsoft.com/office/drawing/2014/main" id="{EFAD3140-C41F-CC59-BC6B-FAC5C3CCCF38}"/>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14173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121212"/>
                </a:solidFill>
                <a:effectLst/>
                <a:latin typeface="ArialMT"/>
              </a:rPr>
              <a:t>2The Philistines took God’s ark, and brought it into the house of Dagon and set it by Dagon.</a:t>
            </a:r>
            <a:endParaRPr lang="en-ZA" dirty="0"/>
          </a:p>
        </p:txBody>
      </p:sp>
      <p:sp>
        <p:nvSpPr>
          <p:cNvPr id="7" name="TextBox 6">
            <a:extLst>
              <a:ext uri="{FF2B5EF4-FFF2-40B4-BE49-F238E27FC236}">
                <a16:creationId xmlns:a16="http://schemas.microsoft.com/office/drawing/2014/main" id="{DF0DB020-6AC9-3563-8630-8498F2D01FCF}"/>
              </a:ext>
            </a:extLst>
          </p:cNvPr>
          <p:cNvSpPr txBox="1"/>
          <p:nvPr/>
        </p:nvSpPr>
        <p:spPr>
          <a:xfrm>
            <a:off x="5985164" y="198340"/>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4026535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32D88444-E62D-4673-AAA3-4EBBDA52337B}"/>
              </a:ext>
            </a:extLst>
          </p:cNvPr>
          <p:cNvPicPr>
            <a:picLocks noChangeAspect="1"/>
          </p:cNvPicPr>
          <p:nvPr/>
        </p:nvPicPr>
        <p:blipFill>
          <a:blip r:embed="rId2"/>
          <a:stretch>
            <a:fillRect/>
          </a:stretch>
        </p:blipFill>
        <p:spPr>
          <a:xfrm>
            <a:off x="0" y="0"/>
            <a:ext cx="12328634" cy="7603946"/>
          </a:xfrm>
          <a:prstGeom prst="rect">
            <a:avLst/>
          </a:prstGeom>
        </p:spPr>
      </p:pic>
      <p:sp>
        <p:nvSpPr>
          <p:cNvPr id="6" name="TextBox 5">
            <a:extLst>
              <a:ext uri="{FF2B5EF4-FFF2-40B4-BE49-F238E27FC236}">
                <a16:creationId xmlns:a16="http://schemas.microsoft.com/office/drawing/2014/main" id="{F689C82C-A7B0-77FD-5E14-02A6404B2CC4}"/>
              </a:ext>
            </a:extLst>
          </p:cNvPr>
          <p:cNvSpPr txBox="1"/>
          <p:nvPr/>
        </p:nvSpPr>
        <p:spPr>
          <a:xfrm>
            <a:off x="-271544" y="194873"/>
            <a:ext cx="3116424" cy="584775"/>
          </a:xfrm>
          <a:prstGeom prst="rect">
            <a:avLst/>
          </a:prstGeom>
          <a:noFill/>
        </p:spPr>
        <p:txBody>
          <a:bodyPr wrap="square" rtlCol="0">
            <a:spAutoFit/>
          </a:bodyPr>
          <a:lstStyle/>
          <a:p>
            <a:pPr algn="ctr"/>
            <a:r>
              <a:rPr lang="en-ZA" sz="3200" dirty="0">
                <a:solidFill>
                  <a:schemeClr val="bg1"/>
                </a:solidFill>
              </a:rPr>
              <a:t>1 Samuel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1647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lnSpcReduction="10000"/>
          </a:bodyPr>
          <a:lstStyle/>
          <a:p>
            <a:pPr marL="0" indent="0">
              <a:buNone/>
            </a:pPr>
            <a:r>
              <a:rPr lang="en-US" sz="4400" b="0" i="0" dirty="0">
                <a:solidFill>
                  <a:srgbClr val="121212"/>
                </a:solidFill>
                <a:effectLst/>
                <a:latin typeface="ArialMT"/>
              </a:rPr>
              <a:t> 3When the people of Ashdod arose early on the next day, behold, Dagon had fallen on his face to the ground before Yahweh’s ark. They took Dagon and set him in his place again. </a:t>
            </a:r>
            <a:endParaRPr lang="en-ZA" sz="4400" dirty="0"/>
          </a:p>
        </p:txBody>
      </p:sp>
      <p:sp>
        <p:nvSpPr>
          <p:cNvPr id="7" name="TextBox 6">
            <a:extLst>
              <a:ext uri="{FF2B5EF4-FFF2-40B4-BE49-F238E27FC236}">
                <a16:creationId xmlns:a16="http://schemas.microsoft.com/office/drawing/2014/main" id="{716FA9C3-0D9C-9D0E-1787-3D7C12061EAA}"/>
              </a:ext>
            </a:extLst>
          </p:cNvPr>
          <p:cNvSpPr txBox="1"/>
          <p:nvPr/>
        </p:nvSpPr>
        <p:spPr>
          <a:xfrm>
            <a:off x="5985164" y="198340"/>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3999047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557</Words>
  <Application>Microsoft Office PowerPoint</Application>
  <PresentationFormat>Widescreen</PresentationFormat>
  <Paragraphs>47</Paragraphs>
  <Slides>26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ArialMT</vt:lpstr>
      <vt:lpstr>Calibri</vt:lpstr>
      <vt:lpstr>Calibri Light</vt:lpstr>
      <vt:lpstr>Microsoft Himalaya</vt:lpstr>
      <vt:lpstr>TimesNewRomanPSMT</vt:lpstr>
      <vt:lpstr>Office Theme</vt:lpstr>
      <vt:lpstr>15-5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Smith</dc:creator>
  <cp:lastModifiedBy>Alfred Smith</cp:lastModifiedBy>
  <cp:revision>5</cp:revision>
  <dcterms:created xsi:type="dcterms:W3CDTF">2022-03-13T05:16:24Z</dcterms:created>
  <dcterms:modified xsi:type="dcterms:W3CDTF">2023-01-23T10:22:07Z</dcterms:modified>
</cp:coreProperties>
</file>