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68" r:id="rId3"/>
    <p:sldId id="269" r:id="rId4"/>
    <p:sldId id="298" r:id="rId5"/>
    <p:sldId id="271" r:id="rId6"/>
    <p:sldId id="272" r:id="rId7"/>
    <p:sldId id="273" r:id="rId8"/>
    <p:sldId id="274" r:id="rId9"/>
    <p:sldId id="275" r:id="rId10"/>
    <p:sldId id="276" r:id="rId11"/>
    <p:sldId id="277" r:id="rId12"/>
    <p:sldId id="278" r:id="rId13"/>
    <p:sldId id="297" r:id="rId14"/>
    <p:sldId id="280" r:id="rId15"/>
    <p:sldId id="279" r:id="rId16"/>
    <p:sldId id="299" r:id="rId17"/>
    <p:sldId id="281" r:id="rId18"/>
    <p:sldId id="282" r:id="rId19"/>
    <p:sldId id="283" r:id="rId20"/>
    <p:sldId id="284" r:id="rId21"/>
    <p:sldId id="285" r:id="rId22"/>
    <p:sldId id="286" r:id="rId23"/>
    <p:sldId id="289" r:id="rId24"/>
    <p:sldId id="290" r:id="rId25"/>
    <p:sldId id="291" r:id="rId26"/>
    <p:sldId id="29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76BB54-468B-436F-9672-3BA2FC1B87F5}" v="14" dt="2023-01-28T07:53:52.7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837" autoAdjust="0"/>
  </p:normalViewPr>
  <p:slideViewPr>
    <p:cSldViewPr snapToGrid="0">
      <p:cViewPr varScale="1">
        <p:scale>
          <a:sx n="48" d="100"/>
          <a:sy n="48" d="100"/>
        </p:scale>
        <p:origin x="106" y="8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E676BB54-468B-436F-9672-3BA2FC1B87F5}"/>
    <pc:docChg chg="custSel modSld">
      <pc:chgData name="Alfred Smith" userId="3c60a3631c0db8ad" providerId="LiveId" clId="{E676BB54-468B-436F-9672-3BA2FC1B87F5}" dt="2023-01-28T07:53:52.737" v="57"/>
      <pc:docMkLst>
        <pc:docMk/>
      </pc:docMkLst>
      <pc:sldChg chg="delSp modTransition modAnim">
        <pc:chgData name="Alfred Smith" userId="3c60a3631c0db8ad" providerId="LiveId" clId="{E676BB54-468B-436F-9672-3BA2FC1B87F5}" dt="2023-01-28T07:51:35.115" v="19"/>
        <pc:sldMkLst>
          <pc:docMk/>
          <pc:sldMk cId="2465616548" sldId="256"/>
        </pc:sldMkLst>
        <pc:picChg chg="del">
          <ac:chgData name="Alfred Smith" userId="3c60a3631c0db8ad" providerId="LiveId" clId="{E676BB54-468B-436F-9672-3BA2FC1B87F5}" dt="2023-01-28T07:51:35.115" v="19"/>
          <ac:picMkLst>
            <pc:docMk/>
            <pc:sldMk cId="2465616548" sldId="256"/>
            <ac:picMk id="4" creationId="{20BB2A52-EE69-4CB1-B8D0-A1470CB5F997}"/>
          </ac:picMkLst>
        </pc:picChg>
      </pc:sldChg>
      <pc:sldChg chg="modSp mod modTransition">
        <pc:chgData name="Alfred Smith" userId="3c60a3631c0db8ad" providerId="LiveId" clId="{E676BB54-468B-436F-9672-3BA2FC1B87F5}" dt="2023-01-28T07:51:35.115" v="19"/>
        <pc:sldMkLst>
          <pc:docMk/>
          <pc:sldMk cId="1158939828" sldId="268"/>
        </pc:sldMkLst>
        <pc:spChg chg="mod">
          <ac:chgData name="Alfred Smith" userId="3c60a3631c0db8ad" providerId="LiveId" clId="{E676BB54-468B-436F-9672-3BA2FC1B87F5}" dt="2023-01-28T07:49:54.752" v="3" actId="20577"/>
          <ac:spMkLst>
            <pc:docMk/>
            <pc:sldMk cId="1158939828" sldId="268"/>
            <ac:spMk id="6" creationId="{F4F9B414-537E-E37F-90A6-DC7D60860F1E}"/>
          </ac:spMkLst>
        </pc:spChg>
      </pc:sldChg>
      <pc:sldChg chg="addSp delSp modSp mod modTransition modAnim">
        <pc:chgData name="Alfred Smith" userId="3c60a3631c0db8ad" providerId="LiveId" clId="{E676BB54-468B-436F-9672-3BA2FC1B87F5}" dt="2023-01-28T07:53:35.084" v="44"/>
        <pc:sldMkLst>
          <pc:docMk/>
          <pc:sldMk cId="3223740945" sldId="269"/>
        </pc:sldMkLst>
        <pc:spChg chg="del">
          <ac:chgData name="Alfred Smith" userId="3c60a3631c0db8ad" providerId="LiveId" clId="{E676BB54-468B-436F-9672-3BA2FC1B87F5}" dt="2023-01-28T07:53:31.931" v="42" actId="478"/>
          <ac:spMkLst>
            <pc:docMk/>
            <pc:sldMk cId="3223740945" sldId="269"/>
            <ac:spMk id="4" creationId="{48C687F6-C776-42CE-995B-C97E05881532}"/>
          </ac:spMkLst>
        </pc:spChg>
        <pc:spChg chg="add del mod">
          <ac:chgData name="Alfred Smith" userId="3c60a3631c0db8ad" providerId="LiveId" clId="{E676BB54-468B-436F-9672-3BA2FC1B87F5}" dt="2023-01-28T07:53:33.752" v="43" actId="478"/>
          <ac:spMkLst>
            <pc:docMk/>
            <pc:sldMk cId="3223740945" sldId="269"/>
            <ac:spMk id="6" creationId="{A8EB7D65-3E08-156D-484F-D6EE793B76C3}"/>
          </ac:spMkLst>
        </pc:spChg>
        <pc:spChg chg="add mod">
          <ac:chgData name="Alfred Smith" userId="3c60a3631c0db8ad" providerId="LiveId" clId="{E676BB54-468B-436F-9672-3BA2FC1B87F5}" dt="2023-01-28T07:53:35.084" v="44"/>
          <ac:spMkLst>
            <pc:docMk/>
            <pc:sldMk cId="3223740945" sldId="269"/>
            <ac:spMk id="7" creationId="{50E22965-68D8-0528-4CA4-8E7E7B691D98}"/>
          </ac:spMkLst>
        </pc:spChg>
        <pc:picChg chg="del">
          <ac:chgData name="Alfred Smith" userId="3c60a3631c0db8ad" providerId="LiveId" clId="{E676BB54-468B-436F-9672-3BA2FC1B87F5}" dt="2023-01-28T07:51:35.115" v="19"/>
          <ac:picMkLst>
            <pc:docMk/>
            <pc:sldMk cId="3223740945" sldId="269"/>
            <ac:picMk id="5" creationId="{1902A002-F57E-4A86-A3E8-CAA542296F5F}"/>
          </ac:picMkLst>
        </pc:picChg>
      </pc:sldChg>
      <pc:sldChg chg="addSp delSp modSp mod modTransition modAnim">
        <pc:chgData name="Alfred Smith" userId="3c60a3631c0db8ad" providerId="LiveId" clId="{E676BB54-468B-436F-9672-3BA2FC1B87F5}" dt="2023-01-28T07:53:38.253" v="47"/>
        <pc:sldMkLst>
          <pc:docMk/>
          <pc:sldMk cId="986578408" sldId="271"/>
        </pc:sldMkLst>
        <pc:spChg chg="del">
          <ac:chgData name="Alfred Smith" userId="3c60a3631c0db8ad" providerId="LiveId" clId="{E676BB54-468B-436F-9672-3BA2FC1B87F5}" dt="2023-01-28T07:52:36.683" v="40" actId="478"/>
          <ac:spMkLst>
            <pc:docMk/>
            <pc:sldMk cId="986578408" sldId="271"/>
            <ac:spMk id="4" creationId="{48C687F6-C776-42CE-995B-C97E05881532}"/>
          </ac:spMkLst>
        </pc:spChg>
        <pc:spChg chg="add del mod">
          <ac:chgData name="Alfred Smith" userId="3c60a3631c0db8ad" providerId="LiveId" clId="{E676BB54-468B-436F-9672-3BA2FC1B87F5}" dt="2023-01-28T07:52:39.114" v="41" actId="478"/>
          <ac:spMkLst>
            <pc:docMk/>
            <pc:sldMk cId="986578408" sldId="271"/>
            <ac:spMk id="6" creationId="{BCC77670-BDA2-243D-2FFD-4B5C6FE53AD1}"/>
          </ac:spMkLst>
        </pc:spChg>
        <pc:spChg chg="add mod">
          <ac:chgData name="Alfred Smith" userId="3c60a3631c0db8ad" providerId="LiveId" clId="{E676BB54-468B-436F-9672-3BA2FC1B87F5}" dt="2023-01-28T07:53:38.253" v="47"/>
          <ac:spMkLst>
            <pc:docMk/>
            <pc:sldMk cId="986578408" sldId="271"/>
            <ac:spMk id="7" creationId="{8B695DD7-89FA-9765-FF94-3573145CC45E}"/>
          </ac:spMkLst>
        </pc:spChg>
        <pc:picChg chg="del">
          <ac:chgData name="Alfred Smith" userId="3c60a3631c0db8ad" providerId="LiveId" clId="{E676BB54-468B-436F-9672-3BA2FC1B87F5}" dt="2023-01-28T07:51:35.115" v="19"/>
          <ac:picMkLst>
            <pc:docMk/>
            <pc:sldMk cId="986578408" sldId="271"/>
            <ac:picMk id="2" creationId="{FB83EBEC-5B36-4B5C-8F1A-3BD253748A1B}"/>
          </ac:picMkLst>
        </pc:picChg>
      </pc:sldChg>
      <pc:sldChg chg="modSp mod modTransition">
        <pc:chgData name="Alfred Smith" userId="3c60a3631c0db8ad" providerId="LiveId" clId="{E676BB54-468B-436F-9672-3BA2FC1B87F5}" dt="2023-01-28T07:51:35.115" v="19"/>
        <pc:sldMkLst>
          <pc:docMk/>
          <pc:sldMk cId="4173664895" sldId="272"/>
        </pc:sldMkLst>
        <pc:spChg chg="mod">
          <ac:chgData name="Alfred Smith" userId="3c60a3631c0db8ad" providerId="LiveId" clId="{E676BB54-468B-436F-9672-3BA2FC1B87F5}" dt="2023-01-28T07:50:21.107" v="6"/>
          <ac:spMkLst>
            <pc:docMk/>
            <pc:sldMk cId="4173664895" sldId="272"/>
            <ac:spMk id="6" creationId="{9164DD16-D01D-3619-3C71-A3B272797609}"/>
          </ac:spMkLst>
        </pc:spChg>
      </pc:sldChg>
      <pc:sldChg chg="addSp delSp modSp mod modTransition modAnim">
        <pc:chgData name="Alfred Smith" userId="3c60a3631c0db8ad" providerId="LiveId" clId="{E676BB54-468B-436F-9672-3BA2FC1B87F5}" dt="2023-01-28T07:53:40.080" v="48"/>
        <pc:sldMkLst>
          <pc:docMk/>
          <pc:sldMk cId="3804711455" sldId="273"/>
        </pc:sldMkLst>
        <pc:spChg chg="del">
          <ac:chgData name="Alfred Smith" userId="3c60a3631c0db8ad" providerId="LiveId" clId="{E676BB54-468B-436F-9672-3BA2FC1B87F5}" dt="2023-01-28T07:52:30.803" v="38" actId="478"/>
          <ac:spMkLst>
            <pc:docMk/>
            <pc:sldMk cId="3804711455" sldId="273"/>
            <ac:spMk id="4" creationId="{48C687F6-C776-42CE-995B-C97E05881532}"/>
          </ac:spMkLst>
        </pc:spChg>
        <pc:spChg chg="add del mod">
          <ac:chgData name="Alfred Smith" userId="3c60a3631c0db8ad" providerId="LiveId" clId="{E676BB54-468B-436F-9672-3BA2FC1B87F5}" dt="2023-01-28T07:52:31.923" v="39" actId="478"/>
          <ac:spMkLst>
            <pc:docMk/>
            <pc:sldMk cId="3804711455" sldId="273"/>
            <ac:spMk id="5" creationId="{B18ABDEC-D417-822E-A3C1-6BECA628172E}"/>
          </ac:spMkLst>
        </pc:spChg>
        <pc:spChg chg="add mod">
          <ac:chgData name="Alfred Smith" userId="3c60a3631c0db8ad" providerId="LiveId" clId="{E676BB54-468B-436F-9672-3BA2FC1B87F5}" dt="2023-01-28T07:53:40.080" v="48"/>
          <ac:spMkLst>
            <pc:docMk/>
            <pc:sldMk cId="3804711455" sldId="273"/>
            <ac:spMk id="7" creationId="{C794F520-8C4D-2129-AECD-4642D9E6C4B2}"/>
          </ac:spMkLst>
        </pc:spChg>
        <pc:picChg chg="del">
          <ac:chgData name="Alfred Smith" userId="3c60a3631c0db8ad" providerId="LiveId" clId="{E676BB54-468B-436F-9672-3BA2FC1B87F5}" dt="2023-01-28T07:51:35.115" v="19"/>
          <ac:picMkLst>
            <pc:docMk/>
            <pc:sldMk cId="3804711455" sldId="273"/>
            <ac:picMk id="6" creationId="{B1A19126-F176-47D7-BAA3-35165F271E7D}"/>
          </ac:picMkLst>
        </pc:picChg>
      </pc:sldChg>
      <pc:sldChg chg="modSp mod modTransition">
        <pc:chgData name="Alfred Smith" userId="3c60a3631c0db8ad" providerId="LiveId" clId="{E676BB54-468B-436F-9672-3BA2FC1B87F5}" dt="2023-01-28T07:51:35.115" v="19"/>
        <pc:sldMkLst>
          <pc:docMk/>
          <pc:sldMk cId="3599700654" sldId="274"/>
        </pc:sldMkLst>
        <pc:spChg chg="mod">
          <ac:chgData name="Alfred Smith" userId="3c60a3631c0db8ad" providerId="LiveId" clId="{E676BB54-468B-436F-9672-3BA2FC1B87F5}" dt="2023-01-28T07:50:28.305" v="7"/>
          <ac:spMkLst>
            <pc:docMk/>
            <pc:sldMk cId="3599700654" sldId="274"/>
            <ac:spMk id="6" creationId="{6E8E65EE-C692-2376-E89A-6085586A8527}"/>
          </ac:spMkLst>
        </pc:spChg>
      </pc:sldChg>
      <pc:sldChg chg="addSp delSp modSp mod modTransition modAnim">
        <pc:chgData name="Alfred Smith" userId="3c60a3631c0db8ad" providerId="LiveId" clId="{E676BB54-468B-436F-9672-3BA2FC1B87F5}" dt="2023-01-28T07:53:41.511" v="49"/>
        <pc:sldMkLst>
          <pc:docMk/>
          <pc:sldMk cId="3730060632" sldId="275"/>
        </pc:sldMkLst>
        <pc:spChg chg="del">
          <ac:chgData name="Alfred Smith" userId="3c60a3631c0db8ad" providerId="LiveId" clId="{E676BB54-468B-436F-9672-3BA2FC1B87F5}" dt="2023-01-28T07:52:26.220" v="36" actId="478"/>
          <ac:spMkLst>
            <pc:docMk/>
            <pc:sldMk cId="3730060632" sldId="275"/>
            <ac:spMk id="4" creationId="{48C687F6-C776-42CE-995B-C97E05881532}"/>
          </ac:spMkLst>
        </pc:spChg>
        <pc:spChg chg="add del mod">
          <ac:chgData name="Alfred Smith" userId="3c60a3631c0db8ad" providerId="LiveId" clId="{E676BB54-468B-436F-9672-3BA2FC1B87F5}" dt="2023-01-28T07:52:28.046" v="37" actId="478"/>
          <ac:spMkLst>
            <pc:docMk/>
            <pc:sldMk cId="3730060632" sldId="275"/>
            <ac:spMk id="5" creationId="{6C9125E8-4756-19A2-38D3-58D501DC0A83}"/>
          </ac:spMkLst>
        </pc:spChg>
        <pc:spChg chg="add mod">
          <ac:chgData name="Alfred Smith" userId="3c60a3631c0db8ad" providerId="LiveId" clId="{E676BB54-468B-436F-9672-3BA2FC1B87F5}" dt="2023-01-28T07:53:41.511" v="49"/>
          <ac:spMkLst>
            <pc:docMk/>
            <pc:sldMk cId="3730060632" sldId="275"/>
            <ac:spMk id="6" creationId="{28D15C20-E48A-7E6F-A06C-88693CED9BC8}"/>
          </ac:spMkLst>
        </pc:spChg>
        <pc:picChg chg="del">
          <ac:chgData name="Alfred Smith" userId="3c60a3631c0db8ad" providerId="LiveId" clId="{E676BB54-468B-436F-9672-3BA2FC1B87F5}" dt="2023-01-28T07:51:35.115" v="19"/>
          <ac:picMkLst>
            <pc:docMk/>
            <pc:sldMk cId="3730060632" sldId="275"/>
            <ac:picMk id="8" creationId="{7D73D398-7CC5-430D-8069-6CE8B76D49A6}"/>
          </ac:picMkLst>
        </pc:picChg>
      </pc:sldChg>
      <pc:sldChg chg="modSp mod modTransition">
        <pc:chgData name="Alfred Smith" userId="3c60a3631c0db8ad" providerId="LiveId" clId="{E676BB54-468B-436F-9672-3BA2FC1B87F5}" dt="2023-01-28T07:51:35.115" v="19"/>
        <pc:sldMkLst>
          <pc:docMk/>
          <pc:sldMk cId="1303325440" sldId="276"/>
        </pc:sldMkLst>
        <pc:spChg chg="mod">
          <ac:chgData name="Alfred Smith" userId="3c60a3631c0db8ad" providerId="LiveId" clId="{E676BB54-468B-436F-9672-3BA2FC1B87F5}" dt="2023-01-28T07:50:42.491" v="10" actId="6549"/>
          <ac:spMkLst>
            <pc:docMk/>
            <pc:sldMk cId="1303325440" sldId="276"/>
            <ac:spMk id="6" creationId="{F49A3DE7-FAEB-D09B-E78D-454497C0D1BD}"/>
          </ac:spMkLst>
        </pc:spChg>
      </pc:sldChg>
      <pc:sldChg chg="addSp delSp modSp mod modTransition modAnim">
        <pc:chgData name="Alfred Smith" userId="3c60a3631c0db8ad" providerId="LiveId" clId="{E676BB54-468B-436F-9672-3BA2FC1B87F5}" dt="2023-01-28T07:53:42.826" v="50"/>
        <pc:sldMkLst>
          <pc:docMk/>
          <pc:sldMk cId="2504515302" sldId="277"/>
        </pc:sldMkLst>
        <pc:spChg chg="del">
          <ac:chgData name="Alfred Smith" userId="3c60a3631c0db8ad" providerId="LiveId" clId="{E676BB54-468B-436F-9672-3BA2FC1B87F5}" dt="2023-01-28T07:52:21.783" v="34" actId="478"/>
          <ac:spMkLst>
            <pc:docMk/>
            <pc:sldMk cId="2504515302" sldId="277"/>
            <ac:spMk id="4" creationId="{48C687F6-C776-42CE-995B-C97E05881532}"/>
          </ac:spMkLst>
        </pc:spChg>
        <pc:spChg chg="add del mod">
          <ac:chgData name="Alfred Smith" userId="3c60a3631c0db8ad" providerId="LiveId" clId="{E676BB54-468B-436F-9672-3BA2FC1B87F5}" dt="2023-01-28T07:52:22.991" v="35" actId="478"/>
          <ac:spMkLst>
            <pc:docMk/>
            <pc:sldMk cId="2504515302" sldId="277"/>
            <ac:spMk id="6" creationId="{0797996F-9ADE-4411-EE06-DB9A029CDF85}"/>
          </ac:spMkLst>
        </pc:spChg>
        <pc:spChg chg="add mod">
          <ac:chgData name="Alfred Smith" userId="3c60a3631c0db8ad" providerId="LiveId" clId="{E676BB54-468B-436F-9672-3BA2FC1B87F5}" dt="2023-01-28T07:53:42.826" v="50"/>
          <ac:spMkLst>
            <pc:docMk/>
            <pc:sldMk cId="2504515302" sldId="277"/>
            <ac:spMk id="7" creationId="{BAA15066-2251-B9B8-60F9-CBEE4AA9FD9C}"/>
          </ac:spMkLst>
        </pc:spChg>
        <pc:picChg chg="del">
          <ac:chgData name="Alfred Smith" userId="3c60a3631c0db8ad" providerId="LiveId" clId="{E676BB54-468B-436F-9672-3BA2FC1B87F5}" dt="2023-01-28T07:51:35.115" v="19"/>
          <ac:picMkLst>
            <pc:docMk/>
            <pc:sldMk cId="2504515302" sldId="277"/>
            <ac:picMk id="2" creationId="{39AE578A-3972-4BF6-A598-1EE54D09FE8B}"/>
          </ac:picMkLst>
        </pc:picChg>
      </pc:sldChg>
      <pc:sldChg chg="modSp mod modTransition">
        <pc:chgData name="Alfred Smith" userId="3c60a3631c0db8ad" providerId="LiveId" clId="{E676BB54-468B-436F-9672-3BA2FC1B87F5}" dt="2023-01-28T07:51:35.115" v="19"/>
        <pc:sldMkLst>
          <pc:docMk/>
          <pc:sldMk cId="3299126697" sldId="278"/>
        </pc:sldMkLst>
        <pc:spChg chg="mod">
          <ac:chgData name="Alfred Smith" userId="3c60a3631c0db8ad" providerId="LiveId" clId="{E676BB54-468B-436F-9672-3BA2FC1B87F5}" dt="2023-01-28T07:50:46.771" v="11"/>
          <ac:spMkLst>
            <pc:docMk/>
            <pc:sldMk cId="3299126697" sldId="278"/>
            <ac:spMk id="6" creationId="{1255F5DB-A659-9637-043B-5AC24E90281E}"/>
          </ac:spMkLst>
        </pc:spChg>
      </pc:sldChg>
      <pc:sldChg chg="addSp delSp modSp mod modTransition modAnim">
        <pc:chgData name="Alfred Smith" userId="3c60a3631c0db8ad" providerId="LiveId" clId="{E676BB54-468B-436F-9672-3BA2FC1B87F5}" dt="2023-01-28T07:53:45.490" v="52"/>
        <pc:sldMkLst>
          <pc:docMk/>
          <pc:sldMk cId="3306547083" sldId="279"/>
        </pc:sldMkLst>
        <pc:spChg chg="del">
          <ac:chgData name="Alfred Smith" userId="3c60a3631c0db8ad" providerId="LiveId" clId="{E676BB54-468B-436F-9672-3BA2FC1B87F5}" dt="2023-01-28T07:52:08.498" v="30" actId="478"/>
          <ac:spMkLst>
            <pc:docMk/>
            <pc:sldMk cId="3306547083" sldId="279"/>
            <ac:spMk id="4" creationId="{48C687F6-C776-42CE-995B-C97E05881532}"/>
          </ac:spMkLst>
        </pc:spChg>
        <pc:spChg chg="add del mod">
          <ac:chgData name="Alfred Smith" userId="3c60a3631c0db8ad" providerId="LiveId" clId="{E676BB54-468B-436F-9672-3BA2FC1B87F5}" dt="2023-01-28T07:52:10.177" v="31" actId="478"/>
          <ac:spMkLst>
            <pc:docMk/>
            <pc:sldMk cId="3306547083" sldId="279"/>
            <ac:spMk id="5" creationId="{967C4995-861C-8A83-3CDE-CF776422E545}"/>
          </ac:spMkLst>
        </pc:spChg>
        <pc:spChg chg="add mod">
          <ac:chgData name="Alfred Smith" userId="3c60a3631c0db8ad" providerId="LiveId" clId="{E676BB54-468B-436F-9672-3BA2FC1B87F5}" dt="2023-01-28T07:53:45.490" v="52"/>
          <ac:spMkLst>
            <pc:docMk/>
            <pc:sldMk cId="3306547083" sldId="279"/>
            <ac:spMk id="7" creationId="{A4BD5BF1-4BFD-47B1-8E2A-5073FBDCABF7}"/>
          </ac:spMkLst>
        </pc:spChg>
        <pc:picChg chg="del">
          <ac:chgData name="Alfred Smith" userId="3c60a3631c0db8ad" providerId="LiveId" clId="{E676BB54-468B-436F-9672-3BA2FC1B87F5}" dt="2023-01-28T07:51:35.115" v="19"/>
          <ac:picMkLst>
            <pc:docMk/>
            <pc:sldMk cId="3306547083" sldId="279"/>
            <ac:picMk id="6" creationId="{70B12ED2-A9FD-4F75-9C33-90238673BFDB}"/>
          </ac:picMkLst>
        </pc:picChg>
      </pc:sldChg>
      <pc:sldChg chg="modSp mod modTransition">
        <pc:chgData name="Alfred Smith" userId="3c60a3631c0db8ad" providerId="LiveId" clId="{E676BB54-468B-436F-9672-3BA2FC1B87F5}" dt="2023-01-28T07:51:35.115" v="19"/>
        <pc:sldMkLst>
          <pc:docMk/>
          <pc:sldMk cId="954536129" sldId="280"/>
        </pc:sldMkLst>
        <pc:spChg chg="mod">
          <ac:chgData name="Alfred Smith" userId="3c60a3631c0db8ad" providerId="LiveId" clId="{E676BB54-468B-436F-9672-3BA2FC1B87F5}" dt="2023-01-28T07:50:55.693" v="12"/>
          <ac:spMkLst>
            <pc:docMk/>
            <pc:sldMk cId="954536129" sldId="280"/>
            <ac:spMk id="6" creationId="{8126D963-B972-5276-704B-6665E7429380}"/>
          </ac:spMkLst>
        </pc:spChg>
      </pc:sldChg>
      <pc:sldChg chg="addSp delSp modSp mod modTransition modAnim">
        <pc:chgData name="Alfred Smith" userId="3c60a3631c0db8ad" providerId="LiveId" clId="{E676BB54-468B-436F-9672-3BA2FC1B87F5}" dt="2023-01-28T07:53:46.819" v="53"/>
        <pc:sldMkLst>
          <pc:docMk/>
          <pc:sldMk cId="3925093573" sldId="281"/>
        </pc:sldMkLst>
        <pc:spChg chg="del">
          <ac:chgData name="Alfred Smith" userId="3c60a3631c0db8ad" providerId="LiveId" clId="{E676BB54-468B-436F-9672-3BA2FC1B87F5}" dt="2023-01-28T07:52:02.192" v="28" actId="478"/>
          <ac:spMkLst>
            <pc:docMk/>
            <pc:sldMk cId="3925093573" sldId="281"/>
            <ac:spMk id="4" creationId="{48C687F6-C776-42CE-995B-C97E05881532}"/>
          </ac:spMkLst>
        </pc:spChg>
        <pc:spChg chg="add del mod">
          <ac:chgData name="Alfred Smith" userId="3c60a3631c0db8ad" providerId="LiveId" clId="{E676BB54-468B-436F-9672-3BA2FC1B87F5}" dt="2023-01-28T07:52:04.071" v="29" actId="478"/>
          <ac:spMkLst>
            <pc:docMk/>
            <pc:sldMk cId="3925093573" sldId="281"/>
            <ac:spMk id="6" creationId="{7E1BA807-BAA5-6C9C-D3FD-1DC405DE4EEA}"/>
          </ac:spMkLst>
        </pc:spChg>
        <pc:spChg chg="add mod">
          <ac:chgData name="Alfred Smith" userId="3c60a3631c0db8ad" providerId="LiveId" clId="{E676BB54-468B-436F-9672-3BA2FC1B87F5}" dt="2023-01-28T07:53:46.819" v="53"/>
          <ac:spMkLst>
            <pc:docMk/>
            <pc:sldMk cId="3925093573" sldId="281"/>
            <ac:spMk id="7" creationId="{B36AA186-C300-34A7-38CF-9A1826E2EF01}"/>
          </ac:spMkLst>
        </pc:spChg>
        <pc:picChg chg="del">
          <ac:chgData name="Alfred Smith" userId="3c60a3631c0db8ad" providerId="LiveId" clId="{E676BB54-468B-436F-9672-3BA2FC1B87F5}" dt="2023-01-28T07:51:35.115" v="19"/>
          <ac:picMkLst>
            <pc:docMk/>
            <pc:sldMk cId="3925093573" sldId="281"/>
            <ac:picMk id="5" creationId="{756664F7-99CD-4DC3-9879-2AFEFEA73913}"/>
          </ac:picMkLst>
        </pc:picChg>
      </pc:sldChg>
      <pc:sldChg chg="modSp mod modTransition">
        <pc:chgData name="Alfred Smith" userId="3c60a3631c0db8ad" providerId="LiveId" clId="{E676BB54-468B-436F-9672-3BA2FC1B87F5}" dt="2023-01-28T07:51:35.115" v="19"/>
        <pc:sldMkLst>
          <pc:docMk/>
          <pc:sldMk cId="947036358" sldId="282"/>
        </pc:sldMkLst>
        <pc:spChg chg="mod">
          <ac:chgData name="Alfred Smith" userId="3c60a3631c0db8ad" providerId="LiveId" clId="{E676BB54-468B-436F-9672-3BA2FC1B87F5}" dt="2023-01-28T07:51:06.947" v="14"/>
          <ac:spMkLst>
            <pc:docMk/>
            <pc:sldMk cId="947036358" sldId="282"/>
            <ac:spMk id="6" creationId="{D9816B8E-B9FA-4C26-FD2F-B385C78AAA4B}"/>
          </ac:spMkLst>
        </pc:spChg>
      </pc:sldChg>
      <pc:sldChg chg="addSp delSp modSp mod modTransition modAnim">
        <pc:chgData name="Alfred Smith" userId="3c60a3631c0db8ad" providerId="LiveId" clId="{E676BB54-468B-436F-9672-3BA2FC1B87F5}" dt="2023-01-28T07:53:48.095" v="54"/>
        <pc:sldMkLst>
          <pc:docMk/>
          <pc:sldMk cId="2658755608" sldId="283"/>
        </pc:sldMkLst>
        <pc:spChg chg="del">
          <ac:chgData name="Alfred Smith" userId="3c60a3631c0db8ad" providerId="LiveId" clId="{E676BB54-468B-436F-9672-3BA2FC1B87F5}" dt="2023-01-28T07:51:56.617" v="26" actId="478"/>
          <ac:spMkLst>
            <pc:docMk/>
            <pc:sldMk cId="2658755608" sldId="283"/>
            <ac:spMk id="4" creationId="{48C687F6-C776-42CE-995B-C97E05881532}"/>
          </ac:spMkLst>
        </pc:spChg>
        <pc:spChg chg="add del mod">
          <ac:chgData name="Alfred Smith" userId="3c60a3631c0db8ad" providerId="LiveId" clId="{E676BB54-468B-436F-9672-3BA2FC1B87F5}" dt="2023-01-28T07:51:58.614" v="27" actId="478"/>
          <ac:spMkLst>
            <pc:docMk/>
            <pc:sldMk cId="2658755608" sldId="283"/>
            <ac:spMk id="6" creationId="{5C8EC77C-12E3-9865-F349-F0B1A01BFB95}"/>
          </ac:spMkLst>
        </pc:spChg>
        <pc:spChg chg="add mod">
          <ac:chgData name="Alfred Smith" userId="3c60a3631c0db8ad" providerId="LiveId" clId="{E676BB54-468B-436F-9672-3BA2FC1B87F5}" dt="2023-01-28T07:53:48.095" v="54"/>
          <ac:spMkLst>
            <pc:docMk/>
            <pc:sldMk cId="2658755608" sldId="283"/>
            <ac:spMk id="7" creationId="{3935031B-DEC7-3501-E242-0D10ABA45493}"/>
          </ac:spMkLst>
        </pc:spChg>
        <pc:picChg chg="del">
          <ac:chgData name="Alfred Smith" userId="3c60a3631c0db8ad" providerId="LiveId" clId="{E676BB54-468B-436F-9672-3BA2FC1B87F5}" dt="2023-01-28T07:51:35.115" v="19"/>
          <ac:picMkLst>
            <pc:docMk/>
            <pc:sldMk cId="2658755608" sldId="283"/>
            <ac:picMk id="2" creationId="{5046BB27-DB6F-4B8D-9688-F0292EF57B7A}"/>
          </ac:picMkLst>
        </pc:picChg>
      </pc:sldChg>
      <pc:sldChg chg="modSp mod modTransition">
        <pc:chgData name="Alfred Smith" userId="3c60a3631c0db8ad" providerId="LiveId" clId="{E676BB54-468B-436F-9672-3BA2FC1B87F5}" dt="2023-01-28T07:51:35.115" v="19"/>
        <pc:sldMkLst>
          <pc:docMk/>
          <pc:sldMk cId="2512040389" sldId="284"/>
        </pc:sldMkLst>
        <pc:spChg chg="mod">
          <ac:chgData name="Alfred Smith" userId="3c60a3631c0db8ad" providerId="LiveId" clId="{E676BB54-468B-436F-9672-3BA2FC1B87F5}" dt="2023-01-28T07:51:10.987" v="15"/>
          <ac:spMkLst>
            <pc:docMk/>
            <pc:sldMk cId="2512040389" sldId="284"/>
            <ac:spMk id="6" creationId="{B7FCC0B7-59C3-A108-72AF-66A4D6B7ADA5}"/>
          </ac:spMkLst>
        </pc:spChg>
      </pc:sldChg>
      <pc:sldChg chg="addSp delSp modSp mod modTransition modAnim">
        <pc:chgData name="Alfred Smith" userId="3c60a3631c0db8ad" providerId="LiveId" clId="{E676BB54-468B-436F-9672-3BA2FC1B87F5}" dt="2023-01-28T07:53:49.578" v="55"/>
        <pc:sldMkLst>
          <pc:docMk/>
          <pc:sldMk cId="553374335" sldId="285"/>
        </pc:sldMkLst>
        <pc:spChg chg="del">
          <ac:chgData name="Alfred Smith" userId="3c60a3631c0db8ad" providerId="LiveId" clId="{E676BB54-468B-436F-9672-3BA2FC1B87F5}" dt="2023-01-28T07:51:49.860" v="24" actId="478"/>
          <ac:spMkLst>
            <pc:docMk/>
            <pc:sldMk cId="553374335" sldId="285"/>
            <ac:spMk id="4" creationId="{48C687F6-C776-42CE-995B-C97E05881532}"/>
          </ac:spMkLst>
        </pc:spChg>
        <pc:spChg chg="add del mod">
          <ac:chgData name="Alfred Smith" userId="3c60a3631c0db8ad" providerId="LiveId" clId="{E676BB54-468B-436F-9672-3BA2FC1B87F5}" dt="2023-01-28T07:51:51.577" v="25" actId="478"/>
          <ac:spMkLst>
            <pc:docMk/>
            <pc:sldMk cId="553374335" sldId="285"/>
            <ac:spMk id="6" creationId="{01E5E040-0280-95E2-4A5B-CBFC18A16BD7}"/>
          </ac:spMkLst>
        </pc:spChg>
        <pc:spChg chg="add mod">
          <ac:chgData name="Alfred Smith" userId="3c60a3631c0db8ad" providerId="LiveId" clId="{E676BB54-468B-436F-9672-3BA2FC1B87F5}" dt="2023-01-28T07:53:49.578" v="55"/>
          <ac:spMkLst>
            <pc:docMk/>
            <pc:sldMk cId="553374335" sldId="285"/>
            <ac:spMk id="7" creationId="{A948DE3E-7E3B-4351-3C0E-B549C86000A4}"/>
          </ac:spMkLst>
        </pc:spChg>
        <pc:picChg chg="del">
          <ac:chgData name="Alfred Smith" userId="3c60a3631c0db8ad" providerId="LiveId" clId="{E676BB54-468B-436F-9672-3BA2FC1B87F5}" dt="2023-01-28T07:51:35.115" v="19"/>
          <ac:picMkLst>
            <pc:docMk/>
            <pc:sldMk cId="553374335" sldId="285"/>
            <ac:picMk id="5" creationId="{B8E46BD0-C952-45AC-AC19-FDF5CCA22386}"/>
          </ac:picMkLst>
        </pc:picChg>
      </pc:sldChg>
      <pc:sldChg chg="modSp mod modTransition">
        <pc:chgData name="Alfred Smith" userId="3c60a3631c0db8ad" providerId="LiveId" clId="{E676BB54-468B-436F-9672-3BA2FC1B87F5}" dt="2023-01-28T07:51:35.115" v="19"/>
        <pc:sldMkLst>
          <pc:docMk/>
          <pc:sldMk cId="164954039" sldId="286"/>
        </pc:sldMkLst>
        <pc:spChg chg="mod">
          <ac:chgData name="Alfred Smith" userId="3c60a3631c0db8ad" providerId="LiveId" clId="{E676BB54-468B-436F-9672-3BA2FC1B87F5}" dt="2023-01-28T07:51:15.564" v="16"/>
          <ac:spMkLst>
            <pc:docMk/>
            <pc:sldMk cId="164954039" sldId="286"/>
            <ac:spMk id="6" creationId="{83259DB8-DCB2-950D-ACF8-D802DBDE8496}"/>
          </ac:spMkLst>
        </pc:spChg>
      </pc:sldChg>
      <pc:sldChg chg="addSp delSp modSp mod modTransition modAnim">
        <pc:chgData name="Alfred Smith" userId="3c60a3631c0db8ad" providerId="LiveId" clId="{E676BB54-468B-436F-9672-3BA2FC1B87F5}" dt="2023-01-28T07:53:50.882" v="56"/>
        <pc:sldMkLst>
          <pc:docMk/>
          <pc:sldMk cId="1870872580" sldId="289"/>
        </pc:sldMkLst>
        <pc:spChg chg="mod">
          <ac:chgData name="Alfred Smith" userId="3c60a3631c0db8ad" providerId="LiveId" clId="{E676BB54-468B-436F-9672-3BA2FC1B87F5}" dt="2023-01-28T07:53:35.162" v="46" actId="27636"/>
          <ac:spMkLst>
            <pc:docMk/>
            <pc:sldMk cId="1870872580" sldId="289"/>
            <ac:spMk id="3" creationId="{062C4388-14E4-4F13-B6C6-5C7212F5D5DD}"/>
          </ac:spMkLst>
        </pc:spChg>
        <pc:spChg chg="del">
          <ac:chgData name="Alfred Smith" userId="3c60a3631c0db8ad" providerId="LiveId" clId="{E676BB54-468B-436F-9672-3BA2FC1B87F5}" dt="2023-01-28T07:51:45.040" v="22" actId="478"/>
          <ac:spMkLst>
            <pc:docMk/>
            <pc:sldMk cId="1870872580" sldId="289"/>
            <ac:spMk id="4" creationId="{48C687F6-C776-42CE-995B-C97E05881532}"/>
          </ac:spMkLst>
        </pc:spChg>
        <pc:spChg chg="add del mod">
          <ac:chgData name="Alfred Smith" userId="3c60a3631c0db8ad" providerId="LiveId" clId="{E676BB54-468B-436F-9672-3BA2FC1B87F5}" dt="2023-01-28T07:51:47.161" v="23" actId="478"/>
          <ac:spMkLst>
            <pc:docMk/>
            <pc:sldMk cId="1870872580" sldId="289"/>
            <ac:spMk id="5" creationId="{72A57A64-CBE2-3401-F1CB-D0D9EABB8F3A}"/>
          </ac:spMkLst>
        </pc:spChg>
        <pc:spChg chg="add mod">
          <ac:chgData name="Alfred Smith" userId="3c60a3631c0db8ad" providerId="LiveId" clId="{E676BB54-468B-436F-9672-3BA2FC1B87F5}" dt="2023-01-28T07:53:50.882" v="56"/>
          <ac:spMkLst>
            <pc:docMk/>
            <pc:sldMk cId="1870872580" sldId="289"/>
            <ac:spMk id="7" creationId="{1454544D-E8EC-8EE8-055C-165955C3F734}"/>
          </ac:spMkLst>
        </pc:spChg>
        <pc:picChg chg="del">
          <ac:chgData name="Alfred Smith" userId="3c60a3631c0db8ad" providerId="LiveId" clId="{E676BB54-468B-436F-9672-3BA2FC1B87F5}" dt="2023-01-28T07:51:35.115" v="19"/>
          <ac:picMkLst>
            <pc:docMk/>
            <pc:sldMk cId="1870872580" sldId="289"/>
            <ac:picMk id="6" creationId="{9D142F13-C7D1-4DE5-97C6-1CF90BCFAA7B}"/>
          </ac:picMkLst>
        </pc:picChg>
      </pc:sldChg>
      <pc:sldChg chg="modSp mod modTransition">
        <pc:chgData name="Alfred Smith" userId="3c60a3631c0db8ad" providerId="LiveId" clId="{E676BB54-468B-436F-9672-3BA2FC1B87F5}" dt="2023-01-28T07:51:35.115" v="19"/>
        <pc:sldMkLst>
          <pc:docMk/>
          <pc:sldMk cId="3584124822" sldId="290"/>
        </pc:sldMkLst>
        <pc:spChg chg="mod">
          <ac:chgData name="Alfred Smith" userId="3c60a3631c0db8ad" providerId="LiveId" clId="{E676BB54-468B-436F-9672-3BA2FC1B87F5}" dt="2023-01-28T07:51:21.471" v="17"/>
          <ac:spMkLst>
            <pc:docMk/>
            <pc:sldMk cId="3584124822" sldId="290"/>
            <ac:spMk id="6" creationId="{82B6FC6C-BF23-DF21-7751-94099C6FF3A0}"/>
          </ac:spMkLst>
        </pc:spChg>
      </pc:sldChg>
      <pc:sldChg chg="addSp delSp modSp mod modTransition modAnim">
        <pc:chgData name="Alfred Smith" userId="3c60a3631c0db8ad" providerId="LiveId" clId="{E676BB54-468B-436F-9672-3BA2FC1B87F5}" dt="2023-01-28T07:53:52.737" v="57"/>
        <pc:sldMkLst>
          <pc:docMk/>
          <pc:sldMk cId="3690253789" sldId="291"/>
        </pc:sldMkLst>
        <pc:spChg chg="del">
          <ac:chgData name="Alfred Smith" userId="3c60a3631c0db8ad" providerId="LiveId" clId="{E676BB54-468B-436F-9672-3BA2FC1B87F5}" dt="2023-01-28T07:51:37.805" v="20" actId="478"/>
          <ac:spMkLst>
            <pc:docMk/>
            <pc:sldMk cId="3690253789" sldId="291"/>
            <ac:spMk id="4" creationId="{48C687F6-C776-42CE-995B-C97E05881532}"/>
          </ac:spMkLst>
        </pc:spChg>
        <pc:spChg chg="add del mod">
          <ac:chgData name="Alfred Smith" userId="3c60a3631c0db8ad" providerId="LiveId" clId="{E676BB54-468B-436F-9672-3BA2FC1B87F5}" dt="2023-01-28T07:51:41.586" v="21" actId="478"/>
          <ac:spMkLst>
            <pc:docMk/>
            <pc:sldMk cId="3690253789" sldId="291"/>
            <ac:spMk id="6" creationId="{8FB667D5-746F-BDDA-C875-B5892A7E6AC8}"/>
          </ac:spMkLst>
        </pc:spChg>
        <pc:spChg chg="add mod">
          <ac:chgData name="Alfred Smith" userId="3c60a3631c0db8ad" providerId="LiveId" clId="{E676BB54-468B-436F-9672-3BA2FC1B87F5}" dt="2023-01-28T07:53:52.737" v="57"/>
          <ac:spMkLst>
            <pc:docMk/>
            <pc:sldMk cId="3690253789" sldId="291"/>
            <ac:spMk id="7" creationId="{D808F881-A405-77B9-DFF6-D7F0F15CA7CB}"/>
          </ac:spMkLst>
        </pc:spChg>
        <pc:picChg chg="del">
          <ac:chgData name="Alfred Smith" userId="3c60a3631c0db8ad" providerId="LiveId" clId="{E676BB54-468B-436F-9672-3BA2FC1B87F5}" dt="2023-01-28T07:51:35.115" v="19"/>
          <ac:picMkLst>
            <pc:docMk/>
            <pc:sldMk cId="3690253789" sldId="291"/>
            <ac:picMk id="2" creationId="{52113404-E0DC-4617-ABE0-79B66264E79D}"/>
          </ac:picMkLst>
        </pc:picChg>
      </pc:sldChg>
      <pc:sldChg chg="modSp mod modTransition">
        <pc:chgData name="Alfred Smith" userId="3c60a3631c0db8ad" providerId="LiveId" clId="{E676BB54-468B-436F-9672-3BA2FC1B87F5}" dt="2023-01-28T07:51:35.115" v="19"/>
        <pc:sldMkLst>
          <pc:docMk/>
          <pc:sldMk cId="1775953335" sldId="292"/>
        </pc:sldMkLst>
        <pc:spChg chg="mod">
          <ac:chgData name="Alfred Smith" userId="3c60a3631c0db8ad" providerId="LiveId" clId="{E676BB54-468B-436F-9672-3BA2FC1B87F5}" dt="2023-01-28T07:51:25.905" v="18"/>
          <ac:spMkLst>
            <pc:docMk/>
            <pc:sldMk cId="1775953335" sldId="292"/>
            <ac:spMk id="8" creationId="{DCDB056F-F12B-003A-B6B2-0A698DFE9D47}"/>
          </ac:spMkLst>
        </pc:spChg>
      </pc:sldChg>
      <pc:sldChg chg="addSp delSp modSp mod modTransition modAnim">
        <pc:chgData name="Alfred Smith" userId="3c60a3631c0db8ad" providerId="LiveId" clId="{E676BB54-468B-436F-9672-3BA2FC1B87F5}" dt="2023-01-28T07:53:44.049" v="51"/>
        <pc:sldMkLst>
          <pc:docMk/>
          <pc:sldMk cId="3549349604" sldId="297"/>
        </pc:sldMkLst>
        <pc:spChg chg="mod">
          <ac:chgData name="Alfred Smith" userId="3c60a3631c0db8ad" providerId="LiveId" clId="{E676BB54-468B-436F-9672-3BA2FC1B87F5}" dt="2023-01-28T07:53:35.145" v="45" actId="27636"/>
          <ac:spMkLst>
            <pc:docMk/>
            <pc:sldMk cId="3549349604" sldId="297"/>
            <ac:spMk id="3" creationId="{062C4388-14E4-4F13-B6C6-5C7212F5D5DD}"/>
          </ac:spMkLst>
        </pc:spChg>
        <pc:spChg chg="del">
          <ac:chgData name="Alfred Smith" userId="3c60a3631c0db8ad" providerId="LiveId" clId="{E676BB54-468B-436F-9672-3BA2FC1B87F5}" dt="2023-01-28T07:52:12.900" v="32" actId="478"/>
          <ac:spMkLst>
            <pc:docMk/>
            <pc:sldMk cId="3549349604" sldId="297"/>
            <ac:spMk id="4" creationId="{48C687F6-C776-42CE-995B-C97E05881532}"/>
          </ac:spMkLst>
        </pc:spChg>
        <pc:spChg chg="add del mod">
          <ac:chgData name="Alfred Smith" userId="3c60a3631c0db8ad" providerId="LiveId" clId="{E676BB54-468B-436F-9672-3BA2FC1B87F5}" dt="2023-01-28T07:52:14.559" v="33" actId="478"/>
          <ac:spMkLst>
            <pc:docMk/>
            <pc:sldMk cId="3549349604" sldId="297"/>
            <ac:spMk id="5" creationId="{F9302C21-7FC9-4A5B-9CF0-6638615CD9F0}"/>
          </ac:spMkLst>
        </pc:spChg>
        <pc:spChg chg="add mod">
          <ac:chgData name="Alfred Smith" userId="3c60a3631c0db8ad" providerId="LiveId" clId="{E676BB54-468B-436F-9672-3BA2FC1B87F5}" dt="2023-01-28T07:53:44.049" v="51"/>
          <ac:spMkLst>
            <pc:docMk/>
            <pc:sldMk cId="3549349604" sldId="297"/>
            <ac:spMk id="6" creationId="{40C60133-DC46-8E71-AE33-210357C49E92}"/>
          </ac:spMkLst>
        </pc:spChg>
        <pc:picChg chg="del">
          <ac:chgData name="Alfred Smith" userId="3c60a3631c0db8ad" providerId="LiveId" clId="{E676BB54-468B-436F-9672-3BA2FC1B87F5}" dt="2023-01-28T07:51:35.115" v="19"/>
          <ac:picMkLst>
            <pc:docMk/>
            <pc:sldMk cId="3549349604" sldId="297"/>
            <ac:picMk id="9" creationId="{F611DDE0-6496-4FB7-B145-FA109FF6D512}"/>
          </ac:picMkLst>
        </pc:picChg>
      </pc:sldChg>
      <pc:sldChg chg="addSp delSp modSp mod modTransition">
        <pc:chgData name="Alfred Smith" userId="3c60a3631c0db8ad" providerId="LiveId" clId="{E676BB54-468B-436F-9672-3BA2FC1B87F5}" dt="2023-01-28T07:51:35.115" v="19"/>
        <pc:sldMkLst>
          <pc:docMk/>
          <pc:sldMk cId="3599908736" sldId="298"/>
        </pc:sldMkLst>
        <pc:spChg chg="add mod">
          <ac:chgData name="Alfred Smith" userId="3c60a3631c0db8ad" providerId="LiveId" clId="{E676BB54-468B-436F-9672-3BA2FC1B87F5}" dt="2023-01-28T07:50:06.929" v="5"/>
          <ac:spMkLst>
            <pc:docMk/>
            <pc:sldMk cId="3599908736" sldId="298"/>
            <ac:spMk id="2" creationId="{6EC2AF7F-7FB0-BE55-0D2C-F1AA513887AE}"/>
          </ac:spMkLst>
        </pc:spChg>
        <pc:spChg chg="del">
          <ac:chgData name="Alfred Smith" userId="3c60a3631c0db8ad" providerId="LiveId" clId="{E676BB54-468B-436F-9672-3BA2FC1B87F5}" dt="2023-01-28T07:50:06.310" v="4" actId="478"/>
          <ac:spMkLst>
            <pc:docMk/>
            <pc:sldMk cId="3599908736" sldId="298"/>
            <ac:spMk id="6" creationId="{F4F9B414-537E-E37F-90A6-DC7D60860F1E}"/>
          </ac:spMkLst>
        </pc:spChg>
      </pc:sldChg>
      <pc:sldChg chg="modSp mod modTransition">
        <pc:chgData name="Alfred Smith" userId="3c60a3631c0db8ad" providerId="LiveId" clId="{E676BB54-468B-436F-9672-3BA2FC1B87F5}" dt="2023-01-28T07:51:35.115" v="19"/>
        <pc:sldMkLst>
          <pc:docMk/>
          <pc:sldMk cId="244880360" sldId="299"/>
        </pc:sldMkLst>
        <pc:spChg chg="mod">
          <ac:chgData name="Alfred Smith" userId="3c60a3631c0db8ad" providerId="LiveId" clId="{E676BB54-468B-436F-9672-3BA2FC1B87F5}" dt="2023-01-28T07:51:02.689" v="13"/>
          <ac:spMkLst>
            <pc:docMk/>
            <pc:sldMk cId="244880360" sldId="299"/>
            <ac:spMk id="6" creationId="{7BE3401E-E9C2-7303-0133-20E93B1CA67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725AAC-9BAA-419D-8E2B-552A0E5E5181}" type="datetimeFigureOut">
              <a:rPr lang="en-ZA" smtClean="0"/>
              <a:t>2023/01/28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A1385E-2862-4B7D-B1CA-081BBAF5A6CB}" type="slidenum">
              <a:rPr lang="en-ZA" smtClean="0"/>
              <a:t>‹#›</a:t>
            </a:fld>
            <a:endParaRPr lang="en-ZA"/>
          </a:p>
        </p:txBody>
      </p:sp>
    </p:spTree>
    <p:extLst>
      <p:ext uri="{BB962C8B-B14F-4D97-AF65-F5344CB8AC3E}">
        <p14:creationId xmlns:p14="http://schemas.microsoft.com/office/powerpoint/2010/main" val="4256003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a:t>ch</a:t>
            </a:r>
            <a:endParaRPr lang="en-ZA" dirty="0"/>
          </a:p>
        </p:txBody>
      </p:sp>
      <p:sp>
        <p:nvSpPr>
          <p:cNvPr id="4" name="Slide Number Placeholder 3"/>
          <p:cNvSpPr>
            <a:spLocks noGrp="1"/>
          </p:cNvSpPr>
          <p:nvPr>
            <p:ph type="sldNum" sz="quarter" idx="5"/>
          </p:nvPr>
        </p:nvSpPr>
        <p:spPr/>
        <p:txBody>
          <a:bodyPr/>
          <a:lstStyle/>
          <a:p>
            <a:fld id="{4CA1385E-2862-4B7D-B1CA-081BBAF5A6CB}" type="slidenum">
              <a:rPr lang="en-ZA" smtClean="0"/>
              <a:t>1</a:t>
            </a:fld>
            <a:endParaRPr lang="en-ZA"/>
          </a:p>
        </p:txBody>
      </p:sp>
    </p:spTree>
    <p:extLst>
      <p:ext uri="{BB962C8B-B14F-4D97-AF65-F5344CB8AC3E}">
        <p14:creationId xmlns:p14="http://schemas.microsoft.com/office/powerpoint/2010/main" val="4065480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991A8-59C8-44DD-BF9C-30CE6B7DEC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B4B41CE9-F8D6-4A16-9394-4FE98779D4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CDF5704E-1688-4C16-9D12-2033703B0E88}"/>
              </a:ext>
            </a:extLst>
          </p:cNvPr>
          <p:cNvSpPr>
            <a:spLocks noGrp="1"/>
          </p:cNvSpPr>
          <p:nvPr>
            <p:ph type="dt" sz="half" idx="10"/>
          </p:nvPr>
        </p:nvSpPr>
        <p:spPr/>
        <p:txBody>
          <a:bodyPr/>
          <a:lstStyle/>
          <a:p>
            <a:fld id="{E72823B3-9AB2-4435-AB0F-62173C5AE6F8}" type="datetimeFigureOut">
              <a:rPr lang="en-ZA" smtClean="0"/>
              <a:t>2023/01/28</a:t>
            </a:fld>
            <a:endParaRPr lang="en-ZA"/>
          </a:p>
        </p:txBody>
      </p:sp>
      <p:sp>
        <p:nvSpPr>
          <p:cNvPr id="5" name="Footer Placeholder 4">
            <a:extLst>
              <a:ext uri="{FF2B5EF4-FFF2-40B4-BE49-F238E27FC236}">
                <a16:creationId xmlns:a16="http://schemas.microsoft.com/office/drawing/2014/main" id="{FE30FF96-07D1-48A2-8F85-4813D74D36A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84E3B31-D941-464C-BF6D-7BA041F1948A}"/>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18871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F10E-4F6B-4E3C-862B-B9669C10A543}"/>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FED3FAD-F423-4FD5-851E-2090C8966B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EE69962-F862-40EC-AB0C-50E72C59BC9D}"/>
              </a:ext>
            </a:extLst>
          </p:cNvPr>
          <p:cNvSpPr>
            <a:spLocks noGrp="1"/>
          </p:cNvSpPr>
          <p:nvPr>
            <p:ph type="dt" sz="half" idx="10"/>
          </p:nvPr>
        </p:nvSpPr>
        <p:spPr/>
        <p:txBody>
          <a:bodyPr/>
          <a:lstStyle/>
          <a:p>
            <a:fld id="{E72823B3-9AB2-4435-AB0F-62173C5AE6F8}" type="datetimeFigureOut">
              <a:rPr lang="en-ZA" smtClean="0"/>
              <a:t>2023/01/28</a:t>
            </a:fld>
            <a:endParaRPr lang="en-ZA"/>
          </a:p>
        </p:txBody>
      </p:sp>
      <p:sp>
        <p:nvSpPr>
          <p:cNvPr id="5" name="Footer Placeholder 4">
            <a:extLst>
              <a:ext uri="{FF2B5EF4-FFF2-40B4-BE49-F238E27FC236}">
                <a16:creationId xmlns:a16="http://schemas.microsoft.com/office/drawing/2014/main" id="{03EA2DE7-A32E-44FA-AB66-FFACE17617C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C4D2452-4331-42D9-9710-22A241AA2983}"/>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2371990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CB011D-2E2C-42EF-8270-7DFBABB2ABE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4628BF59-ABE3-4425-9AA1-F00279DCCA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B90AD5A-8CDE-4784-BB8A-1730DE6FB91B}"/>
              </a:ext>
            </a:extLst>
          </p:cNvPr>
          <p:cNvSpPr>
            <a:spLocks noGrp="1"/>
          </p:cNvSpPr>
          <p:nvPr>
            <p:ph type="dt" sz="half" idx="10"/>
          </p:nvPr>
        </p:nvSpPr>
        <p:spPr/>
        <p:txBody>
          <a:bodyPr/>
          <a:lstStyle/>
          <a:p>
            <a:fld id="{E72823B3-9AB2-4435-AB0F-62173C5AE6F8}" type="datetimeFigureOut">
              <a:rPr lang="en-ZA" smtClean="0"/>
              <a:t>2023/01/28</a:t>
            </a:fld>
            <a:endParaRPr lang="en-ZA"/>
          </a:p>
        </p:txBody>
      </p:sp>
      <p:sp>
        <p:nvSpPr>
          <p:cNvPr id="5" name="Footer Placeholder 4">
            <a:extLst>
              <a:ext uri="{FF2B5EF4-FFF2-40B4-BE49-F238E27FC236}">
                <a16:creationId xmlns:a16="http://schemas.microsoft.com/office/drawing/2014/main" id="{15643D78-C73E-4E43-9B90-F10615484E5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1517A9B7-7E46-459A-A986-700161DC07EF}"/>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090145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7244E-831F-4168-8A37-E78612ADA595}"/>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7F75A9F8-208A-463D-A168-A20182A1C5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20CD45D-C804-4F5E-9708-AC630D2F8D79}"/>
              </a:ext>
            </a:extLst>
          </p:cNvPr>
          <p:cNvSpPr>
            <a:spLocks noGrp="1"/>
          </p:cNvSpPr>
          <p:nvPr>
            <p:ph type="dt" sz="half" idx="10"/>
          </p:nvPr>
        </p:nvSpPr>
        <p:spPr/>
        <p:txBody>
          <a:bodyPr/>
          <a:lstStyle/>
          <a:p>
            <a:fld id="{E72823B3-9AB2-4435-AB0F-62173C5AE6F8}" type="datetimeFigureOut">
              <a:rPr lang="en-ZA" smtClean="0"/>
              <a:t>2023/01/28</a:t>
            </a:fld>
            <a:endParaRPr lang="en-ZA"/>
          </a:p>
        </p:txBody>
      </p:sp>
      <p:sp>
        <p:nvSpPr>
          <p:cNvPr id="5" name="Footer Placeholder 4">
            <a:extLst>
              <a:ext uri="{FF2B5EF4-FFF2-40B4-BE49-F238E27FC236}">
                <a16:creationId xmlns:a16="http://schemas.microsoft.com/office/drawing/2014/main" id="{3407CED4-83D8-4DEA-B026-C4F0C037DA6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B8827C2-CAC9-429E-9B18-2F0A8B246A63}"/>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699724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E0622-1FB2-4F1E-B12A-6540DFBA78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3E984448-D65A-45C6-AC0F-D9E21F92FD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B70094-C0C0-4DD5-BEB3-63ABE115D5FD}"/>
              </a:ext>
            </a:extLst>
          </p:cNvPr>
          <p:cNvSpPr>
            <a:spLocks noGrp="1"/>
          </p:cNvSpPr>
          <p:nvPr>
            <p:ph type="dt" sz="half" idx="10"/>
          </p:nvPr>
        </p:nvSpPr>
        <p:spPr/>
        <p:txBody>
          <a:bodyPr/>
          <a:lstStyle/>
          <a:p>
            <a:fld id="{E72823B3-9AB2-4435-AB0F-62173C5AE6F8}" type="datetimeFigureOut">
              <a:rPr lang="en-ZA" smtClean="0"/>
              <a:t>2023/01/28</a:t>
            </a:fld>
            <a:endParaRPr lang="en-ZA"/>
          </a:p>
        </p:txBody>
      </p:sp>
      <p:sp>
        <p:nvSpPr>
          <p:cNvPr id="5" name="Footer Placeholder 4">
            <a:extLst>
              <a:ext uri="{FF2B5EF4-FFF2-40B4-BE49-F238E27FC236}">
                <a16:creationId xmlns:a16="http://schemas.microsoft.com/office/drawing/2014/main" id="{B6CD09B9-E716-466D-A958-3ED9BD3339E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A71B3D0-66A8-4BD3-8847-B8CEA7426AF2}"/>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528203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88942-8FD3-4B32-B196-AD04E2A0859C}"/>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29B6FCF4-8ADF-4F6B-8FC2-D19284A97D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6B366954-B3A9-4390-8E43-145A8EE057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04AECD22-DDF7-4CAC-AF1F-1F86C840A191}"/>
              </a:ext>
            </a:extLst>
          </p:cNvPr>
          <p:cNvSpPr>
            <a:spLocks noGrp="1"/>
          </p:cNvSpPr>
          <p:nvPr>
            <p:ph type="dt" sz="half" idx="10"/>
          </p:nvPr>
        </p:nvSpPr>
        <p:spPr/>
        <p:txBody>
          <a:bodyPr/>
          <a:lstStyle/>
          <a:p>
            <a:fld id="{E72823B3-9AB2-4435-AB0F-62173C5AE6F8}" type="datetimeFigureOut">
              <a:rPr lang="en-ZA" smtClean="0"/>
              <a:t>2023/01/28</a:t>
            </a:fld>
            <a:endParaRPr lang="en-ZA"/>
          </a:p>
        </p:txBody>
      </p:sp>
      <p:sp>
        <p:nvSpPr>
          <p:cNvPr id="6" name="Footer Placeholder 5">
            <a:extLst>
              <a:ext uri="{FF2B5EF4-FFF2-40B4-BE49-F238E27FC236}">
                <a16:creationId xmlns:a16="http://schemas.microsoft.com/office/drawing/2014/main" id="{F333548B-F74E-4AB9-892C-7B50E8D20D2A}"/>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FF09E869-38E0-4CC7-B6E6-2653BE1BF394}"/>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134460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9C389-DBEC-499B-A413-6DA619D508CB}"/>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38BD4784-D0C2-4E27-ADCF-CAD82F212C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B9D4A1-F466-45DC-8870-38592AF82E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82EF52A9-8BCB-4BC4-A9A5-9C0B1C2322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9EE6F0-7EA8-4766-8D39-09FA13AD3C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40DEC7E-944C-40CB-8DAE-436200456E78}"/>
              </a:ext>
            </a:extLst>
          </p:cNvPr>
          <p:cNvSpPr>
            <a:spLocks noGrp="1"/>
          </p:cNvSpPr>
          <p:nvPr>
            <p:ph type="dt" sz="half" idx="10"/>
          </p:nvPr>
        </p:nvSpPr>
        <p:spPr/>
        <p:txBody>
          <a:bodyPr/>
          <a:lstStyle/>
          <a:p>
            <a:fld id="{E72823B3-9AB2-4435-AB0F-62173C5AE6F8}" type="datetimeFigureOut">
              <a:rPr lang="en-ZA" smtClean="0"/>
              <a:t>2023/01/28</a:t>
            </a:fld>
            <a:endParaRPr lang="en-ZA"/>
          </a:p>
        </p:txBody>
      </p:sp>
      <p:sp>
        <p:nvSpPr>
          <p:cNvPr id="8" name="Footer Placeholder 7">
            <a:extLst>
              <a:ext uri="{FF2B5EF4-FFF2-40B4-BE49-F238E27FC236}">
                <a16:creationId xmlns:a16="http://schemas.microsoft.com/office/drawing/2014/main" id="{25BF65CD-258A-4D23-B6CB-5B141BA1BDC5}"/>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C1534AF8-4BB8-4572-9F89-905C94123DA7}"/>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084335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9D814-FA98-4274-8F5B-5892A78553E5}"/>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7EC91C72-A332-4A74-BAC4-4FCE7AF08F0F}"/>
              </a:ext>
            </a:extLst>
          </p:cNvPr>
          <p:cNvSpPr>
            <a:spLocks noGrp="1"/>
          </p:cNvSpPr>
          <p:nvPr>
            <p:ph type="dt" sz="half" idx="10"/>
          </p:nvPr>
        </p:nvSpPr>
        <p:spPr/>
        <p:txBody>
          <a:bodyPr/>
          <a:lstStyle/>
          <a:p>
            <a:fld id="{E72823B3-9AB2-4435-AB0F-62173C5AE6F8}" type="datetimeFigureOut">
              <a:rPr lang="en-ZA" smtClean="0"/>
              <a:t>2023/01/28</a:t>
            </a:fld>
            <a:endParaRPr lang="en-ZA"/>
          </a:p>
        </p:txBody>
      </p:sp>
      <p:sp>
        <p:nvSpPr>
          <p:cNvPr id="4" name="Footer Placeholder 3">
            <a:extLst>
              <a:ext uri="{FF2B5EF4-FFF2-40B4-BE49-F238E27FC236}">
                <a16:creationId xmlns:a16="http://schemas.microsoft.com/office/drawing/2014/main" id="{16FAC336-D33B-4D7A-A791-3A4BD75A515A}"/>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BDB04984-12B5-4898-8212-DC5001010480}"/>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2420704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BDECD-E759-4562-A845-814CBC2B5463}"/>
              </a:ext>
            </a:extLst>
          </p:cNvPr>
          <p:cNvSpPr>
            <a:spLocks noGrp="1"/>
          </p:cNvSpPr>
          <p:nvPr>
            <p:ph type="dt" sz="half" idx="10"/>
          </p:nvPr>
        </p:nvSpPr>
        <p:spPr/>
        <p:txBody>
          <a:bodyPr/>
          <a:lstStyle/>
          <a:p>
            <a:fld id="{E72823B3-9AB2-4435-AB0F-62173C5AE6F8}" type="datetimeFigureOut">
              <a:rPr lang="en-ZA" smtClean="0"/>
              <a:t>2023/01/28</a:t>
            </a:fld>
            <a:endParaRPr lang="en-ZA"/>
          </a:p>
        </p:txBody>
      </p:sp>
      <p:sp>
        <p:nvSpPr>
          <p:cNvPr id="3" name="Footer Placeholder 2">
            <a:extLst>
              <a:ext uri="{FF2B5EF4-FFF2-40B4-BE49-F238E27FC236}">
                <a16:creationId xmlns:a16="http://schemas.microsoft.com/office/drawing/2014/main" id="{452B9F92-0E1F-44D1-8B84-02E151DCCAAE}"/>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02F43883-1D12-41AA-B854-3569547BF874}"/>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2853526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B0557-F52C-4D51-88F0-B8703E98BF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D2BBD40C-629E-4CAF-8D1D-3976083AFF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14708080-DAF3-4EF4-A018-65289E5DBE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0586B9-8CC9-4C4C-B1C2-0219C5DAFF26}"/>
              </a:ext>
            </a:extLst>
          </p:cNvPr>
          <p:cNvSpPr>
            <a:spLocks noGrp="1"/>
          </p:cNvSpPr>
          <p:nvPr>
            <p:ph type="dt" sz="half" idx="10"/>
          </p:nvPr>
        </p:nvSpPr>
        <p:spPr/>
        <p:txBody>
          <a:bodyPr/>
          <a:lstStyle/>
          <a:p>
            <a:fld id="{E72823B3-9AB2-4435-AB0F-62173C5AE6F8}" type="datetimeFigureOut">
              <a:rPr lang="en-ZA" smtClean="0"/>
              <a:t>2023/01/28</a:t>
            </a:fld>
            <a:endParaRPr lang="en-ZA"/>
          </a:p>
        </p:txBody>
      </p:sp>
      <p:sp>
        <p:nvSpPr>
          <p:cNvPr id="6" name="Footer Placeholder 5">
            <a:extLst>
              <a:ext uri="{FF2B5EF4-FFF2-40B4-BE49-F238E27FC236}">
                <a16:creationId xmlns:a16="http://schemas.microsoft.com/office/drawing/2014/main" id="{D12FC541-ECB5-41D9-A72C-71D8720D6C9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5C89FBE-AD25-4CEE-AA03-02B10A26C4C0}"/>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1817338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095E5-467C-44DB-BF5D-878A2F3787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2DB1A986-B8C4-4261-8A6C-2628A37AB9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11A67B8A-8DFD-407F-A331-32442A794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4A8F0E-A543-4852-BF17-C0D7A2BDA968}"/>
              </a:ext>
            </a:extLst>
          </p:cNvPr>
          <p:cNvSpPr>
            <a:spLocks noGrp="1"/>
          </p:cNvSpPr>
          <p:nvPr>
            <p:ph type="dt" sz="half" idx="10"/>
          </p:nvPr>
        </p:nvSpPr>
        <p:spPr/>
        <p:txBody>
          <a:bodyPr/>
          <a:lstStyle/>
          <a:p>
            <a:fld id="{E72823B3-9AB2-4435-AB0F-62173C5AE6F8}" type="datetimeFigureOut">
              <a:rPr lang="en-ZA" smtClean="0"/>
              <a:t>2023/01/28</a:t>
            </a:fld>
            <a:endParaRPr lang="en-ZA"/>
          </a:p>
        </p:txBody>
      </p:sp>
      <p:sp>
        <p:nvSpPr>
          <p:cNvPr id="6" name="Footer Placeholder 5">
            <a:extLst>
              <a:ext uri="{FF2B5EF4-FFF2-40B4-BE49-F238E27FC236}">
                <a16:creationId xmlns:a16="http://schemas.microsoft.com/office/drawing/2014/main" id="{4669C97C-0EE7-4E46-992D-442A7F53160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ECF4884D-C9FC-472C-81E1-80DCBA50B1BE}"/>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125282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284663-0CF7-4D72-A013-CF05B72A2B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4DCC962D-ACDE-4BD5-AC54-5E8A7BC57B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B49CF7C-B75D-4307-8A84-83AF55CCAC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2823B3-9AB2-4435-AB0F-62173C5AE6F8}" type="datetimeFigureOut">
              <a:rPr lang="en-ZA" smtClean="0"/>
              <a:t>2023/01/28</a:t>
            </a:fld>
            <a:endParaRPr lang="en-ZA"/>
          </a:p>
        </p:txBody>
      </p:sp>
      <p:sp>
        <p:nvSpPr>
          <p:cNvPr id="5" name="Footer Placeholder 4">
            <a:extLst>
              <a:ext uri="{FF2B5EF4-FFF2-40B4-BE49-F238E27FC236}">
                <a16:creationId xmlns:a16="http://schemas.microsoft.com/office/drawing/2014/main" id="{19534E1A-21A0-4654-94E3-30D757148B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9BA9343F-87DA-4BBE-A3D3-C4AABD8CDF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7D9C4-EA62-40D1-8D82-C3AEACA5A00E}" type="slidenum">
              <a:rPr lang="en-ZA" smtClean="0"/>
              <a:t>‹#›</a:t>
            </a:fld>
            <a:endParaRPr lang="en-ZA"/>
          </a:p>
        </p:txBody>
      </p:sp>
    </p:spTree>
    <p:extLst>
      <p:ext uri="{BB962C8B-B14F-4D97-AF65-F5344CB8AC3E}">
        <p14:creationId xmlns:p14="http://schemas.microsoft.com/office/powerpoint/2010/main" val="2583007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18624-1080-4723-8A08-109A761C2B70}"/>
              </a:ext>
            </a:extLst>
          </p:cNvPr>
          <p:cNvSpPr>
            <a:spLocks noGrp="1"/>
          </p:cNvSpPr>
          <p:nvPr>
            <p:ph type="ctrTitle"/>
          </p:nvPr>
        </p:nvSpPr>
        <p:spPr/>
        <p:txBody>
          <a:bodyPr/>
          <a:lstStyle/>
          <a:p>
            <a:r>
              <a:rPr lang="en-ZA" dirty="0"/>
              <a:t>15-6</a:t>
            </a:r>
          </a:p>
        </p:txBody>
      </p:sp>
      <p:sp>
        <p:nvSpPr>
          <p:cNvPr id="3" name="Subtitle 2">
            <a:extLst>
              <a:ext uri="{FF2B5EF4-FFF2-40B4-BE49-F238E27FC236}">
                <a16:creationId xmlns:a16="http://schemas.microsoft.com/office/drawing/2014/main" id="{F6C5B7FC-4A8C-4191-9B95-7BB278A47627}"/>
              </a:ext>
            </a:extLst>
          </p:cNvPr>
          <p:cNvSpPr>
            <a:spLocks noGrp="1"/>
          </p:cNvSpPr>
          <p:nvPr>
            <p:ph type="subTitle" idx="1"/>
          </p:nvPr>
        </p:nvSpPr>
        <p:spPr/>
        <p:txBody>
          <a:bodyPr>
            <a:normAutofit fontScale="92500" lnSpcReduction="20000"/>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ZA" dirty="0"/>
          </a:p>
        </p:txBody>
      </p:sp>
    </p:spTree>
    <p:extLst>
      <p:ext uri="{BB962C8B-B14F-4D97-AF65-F5344CB8AC3E}">
        <p14:creationId xmlns:p14="http://schemas.microsoft.com/office/powerpoint/2010/main" val="2465616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3142C962-AA0B-951A-856E-32D0ED9A7197}"/>
              </a:ext>
            </a:extLst>
          </p:cNvPr>
          <p:cNvPicPr>
            <a:picLocks noChangeAspect="1"/>
          </p:cNvPicPr>
          <p:nvPr/>
        </p:nvPicPr>
        <p:blipFill>
          <a:blip r:embed="rId2"/>
          <a:stretch>
            <a:fillRect/>
          </a:stretch>
        </p:blipFill>
        <p:spPr>
          <a:xfrm>
            <a:off x="0" y="-65315"/>
            <a:ext cx="12196010" cy="6988629"/>
          </a:xfrm>
          <a:prstGeom prst="rect">
            <a:avLst/>
          </a:prstGeom>
        </p:spPr>
      </p:pic>
      <p:sp>
        <p:nvSpPr>
          <p:cNvPr id="6" name="TextBox 5">
            <a:extLst>
              <a:ext uri="{FF2B5EF4-FFF2-40B4-BE49-F238E27FC236}">
                <a16:creationId xmlns:a16="http://schemas.microsoft.com/office/drawing/2014/main" id="{F49A3DE7-FAEB-D09B-E78D-454497C0D1BD}"/>
              </a:ext>
            </a:extLst>
          </p:cNvPr>
          <p:cNvSpPr txBox="1"/>
          <p:nvPr/>
        </p:nvSpPr>
        <p:spPr>
          <a:xfrm>
            <a:off x="-271544" y="194873"/>
            <a:ext cx="3116424" cy="584775"/>
          </a:xfrm>
          <a:prstGeom prst="rect">
            <a:avLst/>
          </a:prstGeom>
          <a:noFill/>
        </p:spPr>
        <p:txBody>
          <a:bodyPr wrap="square" rtlCol="0">
            <a:spAutoFit/>
          </a:bodyPr>
          <a:lstStyle/>
          <a:p>
            <a:pPr algn="ctr"/>
            <a:r>
              <a:rPr lang="en-ZA" sz="3200" dirty="0">
                <a:solidFill>
                  <a:schemeClr val="bg1"/>
                </a:solidFill>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03325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3600" b="0" i="0" dirty="0">
                <a:solidFill>
                  <a:srgbClr val="121212"/>
                </a:solidFill>
                <a:effectLst/>
                <a:latin typeface="ArialMT"/>
              </a:rPr>
              <a:t>4Then they said, “What should the trespass offering be which we shall return to him?”</a:t>
            </a:r>
            <a:endParaRPr lang="en-ZA" sz="4000" dirty="0"/>
          </a:p>
        </p:txBody>
      </p:sp>
      <p:sp>
        <p:nvSpPr>
          <p:cNvPr id="7" name="TextBox 6">
            <a:extLst>
              <a:ext uri="{FF2B5EF4-FFF2-40B4-BE49-F238E27FC236}">
                <a16:creationId xmlns:a16="http://schemas.microsoft.com/office/drawing/2014/main" id="{BAA15066-2251-B9B8-60F9-CBEE4AA9FD9C}"/>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504515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E54671C5-EEF0-0E70-BB15-A17B145F2F0F}"/>
              </a:ext>
            </a:extLst>
          </p:cNvPr>
          <p:cNvPicPr>
            <a:picLocks noChangeAspect="1"/>
          </p:cNvPicPr>
          <p:nvPr/>
        </p:nvPicPr>
        <p:blipFill>
          <a:blip r:embed="rId2"/>
          <a:stretch>
            <a:fillRect/>
          </a:stretch>
        </p:blipFill>
        <p:spPr>
          <a:xfrm>
            <a:off x="0" y="-335001"/>
            <a:ext cx="12192000" cy="7193002"/>
          </a:xfrm>
          <a:prstGeom prst="rect">
            <a:avLst/>
          </a:prstGeom>
        </p:spPr>
      </p:pic>
      <p:sp>
        <p:nvSpPr>
          <p:cNvPr id="6" name="TextBox 5">
            <a:extLst>
              <a:ext uri="{FF2B5EF4-FFF2-40B4-BE49-F238E27FC236}">
                <a16:creationId xmlns:a16="http://schemas.microsoft.com/office/drawing/2014/main" id="{1255F5DB-A659-9637-043B-5AC24E90281E}"/>
              </a:ext>
            </a:extLst>
          </p:cNvPr>
          <p:cNvSpPr txBox="1"/>
          <p:nvPr/>
        </p:nvSpPr>
        <p:spPr>
          <a:xfrm>
            <a:off x="-271544" y="194873"/>
            <a:ext cx="3116424" cy="584775"/>
          </a:xfrm>
          <a:prstGeom prst="rect">
            <a:avLst/>
          </a:prstGeom>
          <a:noFill/>
        </p:spPr>
        <p:txBody>
          <a:bodyPr wrap="square" rtlCol="0">
            <a:spAutoFit/>
          </a:bodyPr>
          <a:lstStyle/>
          <a:p>
            <a:pPr algn="ctr"/>
            <a:r>
              <a:rPr lang="en-ZA" sz="3200" dirty="0">
                <a:solidFill>
                  <a:schemeClr val="bg1"/>
                </a:solidFill>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99126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000" b="0" i="0" dirty="0">
                <a:solidFill>
                  <a:srgbClr val="121212"/>
                </a:solidFill>
                <a:effectLst/>
                <a:latin typeface="ArialMT"/>
              </a:rPr>
              <a:t>They said, “Five golden tumors and five golden mice, for the number of the lords of the Philistines; for one plague was on you all, and on your lords.</a:t>
            </a:r>
            <a:endParaRPr lang="en-ZA" sz="4000" dirty="0"/>
          </a:p>
        </p:txBody>
      </p:sp>
      <p:sp>
        <p:nvSpPr>
          <p:cNvPr id="6" name="TextBox 5">
            <a:extLst>
              <a:ext uri="{FF2B5EF4-FFF2-40B4-BE49-F238E27FC236}">
                <a16:creationId xmlns:a16="http://schemas.microsoft.com/office/drawing/2014/main" id="{40C60133-DC46-8E71-AE33-210357C49E92}"/>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549349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BDF78EF8-3B1D-92A8-6171-242840F6E340}"/>
              </a:ext>
            </a:extLst>
          </p:cNvPr>
          <p:cNvPicPr>
            <a:picLocks noChangeAspect="1"/>
          </p:cNvPicPr>
          <p:nvPr/>
        </p:nvPicPr>
        <p:blipFill>
          <a:blip r:embed="rId2"/>
          <a:stretch>
            <a:fillRect/>
          </a:stretch>
        </p:blipFill>
        <p:spPr>
          <a:xfrm>
            <a:off x="0" y="-2530929"/>
            <a:ext cx="17085296" cy="9388929"/>
          </a:xfrm>
          <a:prstGeom prst="rect">
            <a:avLst/>
          </a:prstGeom>
        </p:spPr>
      </p:pic>
      <p:sp>
        <p:nvSpPr>
          <p:cNvPr id="6" name="TextBox 5">
            <a:extLst>
              <a:ext uri="{FF2B5EF4-FFF2-40B4-BE49-F238E27FC236}">
                <a16:creationId xmlns:a16="http://schemas.microsoft.com/office/drawing/2014/main" id="{8126D963-B972-5276-704B-6665E7429380}"/>
              </a:ext>
            </a:extLst>
          </p:cNvPr>
          <p:cNvSpPr txBox="1"/>
          <p:nvPr/>
        </p:nvSpPr>
        <p:spPr>
          <a:xfrm>
            <a:off x="-271544" y="194873"/>
            <a:ext cx="3116424" cy="584775"/>
          </a:xfrm>
          <a:prstGeom prst="rect">
            <a:avLst/>
          </a:prstGeom>
          <a:noFill/>
        </p:spPr>
        <p:txBody>
          <a:bodyPr wrap="square" rtlCol="0">
            <a:spAutoFit/>
          </a:bodyPr>
          <a:lstStyle/>
          <a:p>
            <a:pPr algn="ctr"/>
            <a:r>
              <a:rPr lang="en-ZA" sz="3200" dirty="0">
                <a:solidFill>
                  <a:schemeClr val="bg1"/>
                </a:solidFill>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54536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000" b="0" i="0" dirty="0">
                <a:solidFill>
                  <a:srgbClr val="121212"/>
                </a:solidFill>
                <a:effectLst/>
                <a:latin typeface="ArialMT"/>
              </a:rPr>
              <a:t>7“Now therefore take and prepare yourselves a new cart and two milk cows on which there has come no yoke; and tie the cows to the cart, and bring their calves home from them;</a:t>
            </a:r>
            <a:endParaRPr lang="en-ZA" sz="4000" dirty="0"/>
          </a:p>
        </p:txBody>
      </p:sp>
      <p:sp>
        <p:nvSpPr>
          <p:cNvPr id="7" name="TextBox 6">
            <a:extLst>
              <a:ext uri="{FF2B5EF4-FFF2-40B4-BE49-F238E27FC236}">
                <a16:creationId xmlns:a16="http://schemas.microsoft.com/office/drawing/2014/main" id="{A4BD5BF1-4BFD-47B1-8E2A-5073FBDCABF7}"/>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06547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A52CCE5C-764F-4191-0107-D20BEEDD2679}"/>
              </a:ext>
            </a:extLst>
          </p:cNvPr>
          <p:cNvPicPr>
            <a:picLocks noChangeAspect="1"/>
          </p:cNvPicPr>
          <p:nvPr/>
        </p:nvPicPr>
        <p:blipFill>
          <a:blip r:embed="rId2"/>
          <a:stretch>
            <a:fillRect/>
          </a:stretch>
        </p:blipFill>
        <p:spPr>
          <a:xfrm>
            <a:off x="0" y="-36375"/>
            <a:ext cx="12192000" cy="6894375"/>
          </a:xfrm>
          <a:prstGeom prst="rect">
            <a:avLst/>
          </a:prstGeom>
        </p:spPr>
      </p:pic>
      <p:sp>
        <p:nvSpPr>
          <p:cNvPr id="6" name="TextBox 5">
            <a:extLst>
              <a:ext uri="{FF2B5EF4-FFF2-40B4-BE49-F238E27FC236}">
                <a16:creationId xmlns:a16="http://schemas.microsoft.com/office/drawing/2014/main" id="{7BE3401E-E9C2-7303-0133-20E93B1CA67B}"/>
              </a:ext>
            </a:extLst>
          </p:cNvPr>
          <p:cNvSpPr txBox="1"/>
          <p:nvPr/>
        </p:nvSpPr>
        <p:spPr>
          <a:xfrm>
            <a:off x="-271544" y="194873"/>
            <a:ext cx="3116424" cy="584775"/>
          </a:xfrm>
          <a:prstGeom prst="rect">
            <a:avLst/>
          </a:prstGeom>
          <a:noFill/>
        </p:spPr>
        <p:txBody>
          <a:bodyPr wrap="square" rtlCol="0">
            <a:spAutoFit/>
          </a:bodyPr>
          <a:lstStyle/>
          <a:p>
            <a:pPr algn="ctr"/>
            <a:r>
              <a:rPr lang="en-ZA" sz="3200" dirty="0">
                <a:solidFill>
                  <a:schemeClr val="bg1"/>
                </a:solidFill>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4880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000" b="0" i="0" dirty="0">
                <a:solidFill>
                  <a:srgbClr val="121212"/>
                </a:solidFill>
                <a:effectLst/>
                <a:latin typeface="ArialMT"/>
              </a:rPr>
              <a:t> 8and take Yahweh’s ark and lay it on the cart. Put the jewels of gold, which you return him for a trespass offering, in a box by its side; and send it away, that it may go.</a:t>
            </a:r>
            <a:endParaRPr lang="en-ZA" sz="4000" dirty="0"/>
          </a:p>
        </p:txBody>
      </p:sp>
      <p:sp>
        <p:nvSpPr>
          <p:cNvPr id="7" name="TextBox 6">
            <a:extLst>
              <a:ext uri="{FF2B5EF4-FFF2-40B4-BE49-F238E27FC236}">
                <a16:creationId xmlns:a16="http://schemas.microsoft.com/office/drawing/2014/main" id="{B36AA186-C300-34A7-38CF-9A1826E2EF01}"/>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925093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730BB063-D03E-FC48-3A4E-A27F4998E272}"/>
              </a:ext>
            </a:extLst>
          </p:cNvPr>
          <p:cNvPicPr>
            <a:picLocks noChangeAspect="1"/>
          </p:cNvPicPr>
          <p:nvPr/>
        </p:nvPicPr>
        <p:blipFill>
          <a:blip r:embed="rId2"/>
          <a:stretch>
            <a:fillRect/>
          </a:stretch>
        </p:blipFill>
        <p:spPr>
          <a:xfrm>
            <a:off x="-1" y="0"/>
            <a:ext cx="12677409" cy="6858000"/>
          </a:xfrm>
          <a:prstGeom prst="rect">
            <a:avLst/>
          </a:prstGeom>
        </p:spPr>
      </p:pic>
      <p:sp>
        <p:nvSpPr>
          <p:cNvPr id="6" name="TextBox 5">
            <a:extLst>
              <a:ext uri="{FF2B5EF4-FFF2-40B4-BE49-F238E27FC236}">
                <a16:creationId xmlns:a16="http://schemas.microsoft.com/office/drawing/2014/main" id="{D9816B8E-B9FA-4C26-FD2F-B385C78AAA4B}"/>
              </a:ext>
            </a:extLst>
          </p:cNvPr>
          <p:cNvSpPr txBox="1"/>
          <p:nvPr/>
        </p:nvSpPr>
        <p:spPr>
          <a:xfrm>
            <a:off x="-271544" y="194873"/>
            <a:ext cx="3116424" cy="584775"/>
          </a:xfrm>
          <a:prstGeom prst="rect">
            <a:avLst/>
          </a:prstGeom>
          <a:noFill/>
        </p:spPr>
        <p:txBody>
          <a:bodyPr wrap="square" rtlCol="0">
            <a:spAutoFit/>
          </a:bodyPr>
          <a:lstStyle/>
          <a:p>
            <a:pPr algn="ctr"/>
            <a:r>
              <a:rPr lang="en-ZA" sz="3200" dirty="0">
                <a:solidFill>
                  <a:schemeClr val="bg1"/>
                </a:solidFill>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47036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Autofit/>
          </a:bodyPr>
          <a:lstStyle/>
          <a:p>
            <a:pPr marL="0" indent="0">
              <a:buNone/>
            </a:pPr>
            <a:r>
              <a:rPr lang="en-US" sz="4400" b="0" i="0" dirty="0">
                <a:solidFill>
                  <a:srgbClr val="121212"/>
                </a:solidFill>
                <a:effectLst/>
                <a:latin typeface="ArialMT"/>
              </a:rPr>
              <a:t>9Behold, if it goes up by the way of its own border to Beth Shemesh, then he has done us this great evil; but if not, then we shall know that it is not his hand that struck us. It was a chance that happened to us.”</a:t>
            </a:r>
            <a:endParaRPr lang="en-ZA" sz="4400" dirty="0"/>
          </a:p>
        </p:txBody>
      </p:sp>
      <p:sp>
        <p:nvSpPr>
          <p:cNvPr id="7" name="TextBox 6">
            <a:extLst>
              <a:ext uri="{FF2B5EF4-FFF2-40B4-BE49-F238E27FC236}">
                <a16:creationId xmlns:a16="http://schemas.microsoft.com/office/drawing/2014/main" id="{3935031B-DEC7-3501-E242-0D10ABA45493}"/>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658755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FF0692DC-D530-455A-B4AF-2DA36D20566E}"/>
              </a:ext>
            </a:extLst>
          </p:cNvPr>
          <p:cNvPicPr>
            <a:picLocks noChangeAspect="1"/>
          </p:cNvPicPr>
          <p:nvPr/>
        </p:nvPicPr>
        <p:blipFill>
          <a:blip r:embed="rId2"/>
          <a:stretch>
            <a:fillRect/>
          </a:stretch>
        </p:blipFill>
        <p:spPr>
          <a:xfrm>
            <a:off x="-9997440" y="-6385035"/>
            <a:ext cx="22189440" cy="13243035"/>
          </a:xfrm>
          <a:prstGeom prst="rect">
            <a:avLst/>
          </a:prstGeom>
        </p:spPr>
      </p:pic>
      <p:sp>
        <p:nvSpPr>
          <p:cNvPr id="6" name="Content Placeholder 3">
            <a:extLst>
              <a:ext uri="{FF2B5EF4-FFF2-40B4-BE49-F238E27FC236}">
                <a16:creationId xmlns:a16="http://schemas.microsoft.com/office/drawing/2014/main" id="{F4F9B414-537E-E37F-90A6-DC7D60860F1E}"/>
              </a:ext>
            </a:extLst>
          </p:cNvPr>
          <p:cNvSpPr txBox="1">
            <a:spLocks/>
          </p:cNvSpPr>
          <p:nvPr/>
        </p:nvSpPr>
        <p:spPr>
          <a:xfrm>
            <a:off x="6324600" y="271670"/>
            <a:ext cx="5834270" cy="65480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ZA" sz="8000" dirty="0">
                <a:solidFill>
                  <a:schemeClr val="bg1"/>
                </a:solidFill>
              </a:rPr>
              <a:t>Ark returned to Israel – </a:t>
            </a:r>
          </a:p>
          <a:p>
            <a:pPr marL="0" indent="0">
              <a:buFont typeface="Arial" panose="020B0604020202020204" pitchFamily="34" charset="0"/>
              <a:buNone/>
            </a:pPr>
            <a:r>
              <a:rPr lang="en-ZA" sz="8000" dirty="0">
                <a:solidFill>
                  <a:schemeClr val="bg1"/>
                </a:solidFill>
              </a:rPr>
              <a:t>1 Samuel 6</a:t>
            </a:r>
            <a:br>
              <a:rPr lang="bo-CN" sz="6000" dirty="0">
                <a:solidFill>
                  <a:schemeClr val="bg1"/>
                </a:solidFill>
              </a:rPr>
            </a:br>
            <a:endParaRPr lang="en-ZA" dirty="0">
              <a:solidFill>
                <a:schemeClr val="bg1"/>
              </a:solidFill>
            </a:endParaRPr>
          </a:p>
        </p:txBody>
      </p:sp>
    </p:spTree>
    <p:extLst>
      <p:ext uri="{BB962C8B-B14F-4D97-AF65-F5344CB8AC3E}">
        <p14:creationId xmlns:p14="http://schemas.microsoft.com/office/powerpoint/2010/main" val="1158939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29CECCD0-73BD-30AD-C041-1F6B5C5BF7CE}"/>
              </a:ext>
            </a:extLst>
          </p:cNvPr>
          <p:cNvPicPr>
            <a:picLocks noChangeAspect="1"/>
          </p:cNvPicPr>
          <p:nvPr/>
        </p:nvPicPr>
        <p:blipFill>
          <a:blip r:embed="rId2"/>
          <a:stretch>
            <a:fillRect/>
          </a:stretch>
        </p:blipFill>
        <p:spPr>
          <a:xfrm>
            <a:off x="1" y="0"/>
            <a:ext cx="12192000" cy="7599398"/>
          </a:xfrm>
          <a:prstGeom prst="rect">
            <a:avLst/>
          </a:prstGeom>
        </p:spPr>
      </p:pic>
      <p:sp>
        <p:nvSpPr>
          <p:cNvPr id="6" name="TextBox 5">
            <a:extLst>
              <a:ext uri="{FF2B5EF4-FFF2-40B4-BE49-F238E27FC236}">
                <a16:creationId xmlns:a16="http://schemas.microsoft.com/office/drawing/2014/main" id="{B7FCC0B7-59C3-A108-72AF-66A4D6B7ADA5}"/>
              </a:ext>
            </a:extLst>
          </p:cNvPr>
          <p:cNvSpPr txBox="1"/>
          <p:nvPr/>
        </p:nvSpPr>
        <p:spPr>
          <a:xfrm>
            <a:off x="-271544" y="194873"/>
            <a:ext cx="3116424" cy="584775"/>
          </a:xfrm>
          <a:prstGeom prst="rect">
            <a:avLst/>
          </a:prstGeom>
          <a:noFill/>
        </p:spPr>
        <p:txBody>
          <a:bodyPr wrap="square" rtlCol="0">
            <a:spAutoFit/>
          </a:bodyPr>
          <a:lstStyle/>
          <a:p>
            <a:pPr algn="ctr"/>
            <a:r>
              <a:rPr lang="en-ZA" sz="3200" dirty="0">
                <a:solidFill>
                  <a:schemeClr val="bg1"/>
                </a:solidFill>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2040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400" b="0" i="0" dirty="0">
                <a:solidFill>
                  <a:srgbClr val="121212"/>
                </a:solidFill>
                <a:effectLst/>
                <a:latin typeface="ArialMT"/>
              </a:rPr>
              <a:t>10The men did so, and took two milk cows and tied them to the cart, and shut up their calves at home. </a:t>
            </a:r>
            <a:endParaRPr lang="en-ZA" sz="3600" dirty="0"/>
          </a:p>
        </p:txBody>
      </p:sp>
      <p:sp>
        <p:nvSpPr>
          <p:cNvPr id="7" name="TextBox 6">
            <a:extLst>
              <a:ext uri="{FF2B5EF4-FFF2-40B4-BE49-F238E27FC236}">
                <a16:creationId xmlns:a16="http://schemas.microsoft.com/office/drawing/2014/main" id="{A948DE3E-7E3B-4351-3C0E-B549C86000A4}"/>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53374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35DB067D-3DF5-291B-0184-C5E752850D1E}"/>
              </a:ext>
            </a:extLst>
          </p:cNvPr>
          <p:cNvPicPr>
            <a:picLocks noChangeAspect="1"/>
          </p:cNvPicPr>
          <p:nvPr/>
        </p:nvPicPr>
        <p:blipFill>
          <a:blip r:embed="rId2"/>
          <a:stretch>
            <a:fillRect/>
          </a:stretch>
        </p:blipFill>
        <p:spPr>
          <a:xfrm>
            <a:off x="-987520" y="1"/>
            <a:ext cx="13179520" cy="6858000"/>
          </a:xfrm>
          <a:prstGeom prst="rect">
            <a:avLst/>
          </a:prstGeom>
        </p:spPr>
      </p:pic>
      <p:sp>
        <p:nvSpPr>
          <p:cNvPr id="6" name="TextBox 5">
            <a:extLst>
              <a:ext uri="{FF2B5EF4-FFF2-40B4-BE49-F238E27FC236}">
                <a16:creationId xmlns:a16="http://schemas.microsoft.com/office/drawing/2014/main" id="{83259DB8-DCB2-950D-ACF8-D802DBDE8496}"/>
              </a:ext>
            </a:extLst>
          </p:cNvPr>
          <p:cNvSpPr txBox="1"/>
          <p:nvPr/>
        </p:nvSpPr>
        <p:spPr>
          <a:xfrm>
            <a:off x="-271544" y="194873"/>
            <a:ext cx="3116424" cy="584775"/>
          </a:xfrm>
          <a:prstGeom prst="rect">
            <a:avLst/>
          </a:prstGeom>
          <a:noFill/>
        </p:spPr>
        <p:txBody>
          <a:bodyPr wrap="square" rtlCol="0">
            <a:spAutoFit/>
          </a:bodyPr>
          <a:lstStyle/>
          <a:p>
            <a:pPr algn="ctr"/>
            <a:r>
              <a:rPr lang="en-ZA" sz="3200" dirty="0">
                <a:solidFill>
                  <a:schemeClr val="bg1"/>
                </a:solidFill>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954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3600" b="0" i="0" dirty="0">
                <a:solidFill>
                  <a:srgbClr val="121212"/>
                </a:solidFill>
                <a:effectLst/>
                <a:latin typeface="ArialMT"/>
              </a:rPr>
              <a:t>12The cows took the straight way by the way to Beth Shemesh. They went along the highway, lowing as they went, and didn’t turn away to the right hand or to the left; and the lords of the Philistines went after them to the border of Beth Shemesh. </a:t>
            </a:r>
            <a:endParaRPr lang="en-ZA" dirty="0"/>
          </a:p>
        </p:txBody>
      </p:sp>
      <p:sp>
        <p:nvSpPr>
          <p:cNvPr id="7" name="TextBox 6">
            <a:extLst>
              <a:ext uri="{FF2B5EF4-FFF2-40B4-BE49-F238E27FC236}">
                <a16:creationId xmlns:a16="http://schemas.microsoft.com/office/drawing/2014/main" id="{1454544D-E8EC-8EE8-055C-165955C3F734}"/>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870872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231CB1C6-552C-FEF1-7319-AD5800EE7251}"/>
              </a:ext>
            </a:extLst>
          </p:cNvPr>
          <p:cNvPicPr>
            <a:picLocks noChangeAspect="1"/>
          </p:cNvPicPr>
          <p:nvPr/>
        </p:nvPicPr>
        <p:blipFill>
          <a:blip r:embed="rId2"/>
          <a:stretch>
            <a:fillRect/>
          </a:stretch>
        </p:blipFill>
        <p:spPr>
          <a:xfrm>
            <a:off x="-839939" y="0"/>
            <a:ext cx="13031939" cy="6858000"/>
          </a:xfrm>
          <a:prstGeom prst="rect">
            <a:avLst/>
          </a:prstGeom>
        </p:spPr>
      </p:pic>
      <p:sp>
        <p:nvSpPr>
          <p:cNvPr id="6" name="TextBox 5">
            <a:extLst>
              <a:ext uri="{FF2B5EF4-FFF2-40B4-BE49-F238E27FC236}">
                <a16:creationId xmlns:a16="http://schemas.microsoft.com/office/drawing/2014/main" id="{82B6FC6C-BF23-DF21-7751-94099C6FF3A0}"/>
              </a:ext>
            </a:extLst>
          </p:cNvPr>
          <p:cNvSpPr txBox="1"/>
          <p:nvPr/>
        </p:nvSpPr>
        <p:spPr>
          <a:xfrm>
            <a:off x="-271544" y="194873"/>
            <a:ext cx="3116424" cy="584775"/>
          </a:xfrm>
          <a:prstGeom prst="rect">
            <a:avLst/>
          </a:prstGeom>
          <a:noFill/>
        </p:spPr>
        <p:txBody>
          <a:bodyPr wrap="square" rtlCol="0">
            <a:spAutoFit/>
          </a:bodyPr>
          <a:lstStyle/>
          <a:p>
            <a:pPr algn="ctr"/>
            <a:r>
              <a:rPr lang="en-ZA" sz="3200" dirty="0">
                <a:solidFill>
                  <a:schemeClr val="bg1"/>
                </a:solidFill>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84124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lnSpcReduction="10000"/>
          </a:bodyPr>
          <a:lstStyle/>
          <a:p>
            <a:pPr marL="0" indent="0">
              <a:buNone/>
            </a:pPr>
            <a:r>
              <a:rPr lang="en-US" sz="4400" b="0" i="0" dirty="0">
                <a:solidFill>
                  <a:srgbClr val="121212"/>
                </a:solidFill>
                <a:effectLst/>
                <a:latin typeface="ArialMT"/>
              </a:rPr>
              <a:t>13The people of Beth Shemesh were reaping their wheat harvest in the valley; and they lifted up their eyes and saw the ark, and rejoiced to see it. </a:t>
            </a:r>
            <a:endParaRPr lang="en-ZA" sz="4400" dirty="0"/>
          </a:p>
        </p:txBody>
      </p:sp>
      <p:sp>
        <p:nvSpPr>
          <p:cNvPr id="7" name="TextBox 6">
            <a:extLst>
              <a:ext uri="{FF2B5EF4-FFF2-40B4-BE49-F238E27FC236}">
                <a16:creationId xmlns:a16="http://schemas.microsoft.com/office/drawing/2014/main" id="{D808F881-A405-77B9-DFF6-D7F0F15CA7CB}"/>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6902537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7" name="Picture 6">
            <a:extLst>
              <a:ext uri="{FF2B5EF4-FFF2-40B4-BE49-F238E27FC236}">
                <a16:creationId xmlns:a16="http://schemas.microsoft.com/office/drawing/2014/main" id="{8C2CEF68-F85D-7315-870A-5A2569B86875}"/>
              </a:ext>
            </a:extLst>
          </p:cNvPr>
          <p:cNvPicPr>
            <a:picLocks noChangeAspect="1"/>
          </p:cNvPicPr>
          <p:nvPr/>
        </p:nvPicPr>
        <p:blipFill>
          <a:blip r:embed="rId2"/>
          <a:stretch>
            <a:fillRect/>
          </a:stretch>
        </p:blipFill>
        <p:spPr>
          <a:xfrm>
            <a:off x="-332841" y="-442"/>
            <a:ext cx="12524841" cy="6972741"/>
          </a:xfrm>
          <a:prstGeom prst="rect">
            <a:avLst/>
          </a:prstGeom>
        </p:spPr>
      </p:pic>
      <p:sp>
        <p:nvSpPr>
          <p:cNvPr id="8" name="TextBox 7">
            <a:extLst>
              <a:ext uri="{FF2B5EF4-FFF2-40B4-BE49-F238E27FC236}">
                <a16:creationId xmlns:a16="http://schemas.microsoft.com/office/drawing/2014/main" id="{DCDB056F-F12B-003A-B6B2-0A698DFE9D47}"/>
              </a:ext>
            </a:extLst>
          </p:cNvPr>
          <p:cNvSpPr txBox="1"/>
          <p:nvPr/>
        </p:nvSpPr>
        <p:spPr>
          <a:xfrm>
            <a:off x="-271544" y="194873"/>
            <a:ext cx="3116424" cy="584775"/>
          </a:xfrm>
          <a:prstGeom prst="rect">
            <a:avLst/>
          </a:prstGeom>
          <a:noFill/>
        </p:spPr>
        <p:txBody>
          <a:bodyPr wrap="square" rtlCol="0">
            <a:spAutoFit/>
          </a:bodyPr>
          <a:lstStyle/>
          <a:p>
            <a:pPr algn="ctr"/>
            <a:r>
              <a:rPr lang="en-ZA" sz="3200" dirty="0">
                <a:solidFill>
                  <a:schemeClr val="bg1"/>
                </a:solidFill>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75953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ZA" dirty="0"/>
              <a:t> </a:t>
            </a:r>
            <a:r>
              <a:rPr lang="en-ZA" sz="6600" dirty="0"/>
              <a:t>Ark returned to Israel – 1 Samuel 6</a:t>
            </a:r>
            <a:endParaRPr lang="en-ZA" dirty="0"/>
          </a:p>
        </p:txBody>
      </p:sp>
      <p:sp>
        <p:nvSpPr>
          <p:cNvPr id="7" name="TextBox 6">
            <a:extLst>
              <a:ext uri="{FF2B5EF4-FFF2-40B4-BE49-F238E27FC236}">
                <a16:creationId xmlns:a16="http://schemas.microsoft.com/office/drawing/2014/main" id="{50E22965-68D8-0528-4CA4-8E7E7B691D98}"/>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223740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FF0692DC-D530-455A-B4AF-2DA36D20566E}"/>
              </a:ext>
            </a:extLst>
          </p:cNvPr>
          <p:cNvPicPr>
            <a:picLocks noChangeAspect="1"/>
          </p:cNvPicPr>
          <p:nvPr/>
        </p:nvPicPr>
        <p:blipFill>
          <a:blip r:embed="rId2"/>
          <a:stretch>
            <a:fillRect/>
          </a:stretch>
        </p:blipFill>
        <p:spPr>
          <a:xfrm>
            <a:off x="-9997440" y="-6385035"/>
            <a:ext cx="22189440" cy="13243035"/>
          </a:xfrm>
          <a:prstGeom prst="rect">
            <a:avLst/>
          </a:prstGeom>
        </p:spPr>
      </p:pic>
      <p:sp>
        <p:nvSpPr>
          <p:cNvPr id="2" name="Content Placeholder 3">
            <a:extLst>
              <a:ext uri="{FF2B5EF4-FFF2-40B4-BE49-F238E27FC236}">
                <a16:creationId xmlns:a16="http://schemas.microsoft.com/office/drawing/2014/main" id="{6EC2AF7F-7FB0-BE55-0D2C-F1AA513887AE}"/>
              </a:ext>
            </a:extLst>
          </p:cNvPr>
          <p:cNvSpPr txBox="1">
            <a:spLocks/>
          </p:cNvSpPr>
          <p:nvPr/>
        </p:nvSpPr>
        <p:spPr>
          <a:xfrm>
            <a:off x="6324600" y="271670"/>
            <a:ext cx="5834270" cy="65480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ZA" sz="8000" dirty="0">
                <a:solidFill>
                  <a:schemeClr val="bg1"/>
                </a:solidFill>
              </a:rPr>
              <a:t>Ark returned to Israel – </a:t>
            </a:r>
          </a:p>
          <a:p>
            <a:pPr marL="0" indent="0">
              <a:buFont typeface="Arial" panose="020B0604020202020204" pitchFamily="34" charset="0"/>
              <a:buNone/>
            </a:pPr>
            <a:r>
              <a:rPr lang="en-ZA" sz="8000" dirty="0">
                <a:solidFill>
                  <a:schemeClr val="bg1"/>
                </a:solidFill>
              </a:rPr>
              <a:t>1 Samuel 6</a:t>
            </a:r>
            <a:br>
              <a:rPr lang="bo-CN" sz="6000" dirty="0">
                <a:solidFill>
                  <a:schemeClr val="bg1"/>
                </a:solidFill>
              </a:rPr>
            </a:br>
            <a:endParaRPr lang="en-ZA" dirty="0">
              <a:solidFill>
                <a:schemeClr val="bg1"/>
              </a:solidFill>
            </a:endParaRPr>
          </a:p>
        </p:txBody>
      </p:sp>
    </p:spTree>
    <p:extLst>
      <p:ext uri="{BB962C8B-B14F-4D97-AF65-F5344CB8AC3E}">
        <p14:creationId xmlns:p14="http://schemas.microsoft.com/office/powerpoint/2010/main" val="3599908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3600" b="0" i="0" dirty="0">
                <a:solidFill>
                  <a:srgbClr val="121212"/>
                </a:solidFill>
                <a:effectLst/>
                <a:latin typeface="ArialMT"/>
              </a:rPr>
              <a:t>1Yahweh’s ark was in the country of the Philistines seven months. </a:t>
            </a:r>
            <a:endParaRPr lang="en-ZA" dirty="0"/>
          </a:p>
        </p:txBody>
      </p:sp>
      <p:sp>
        <p:nvSpPr>
          <p:cNvPr id="7" name="TextBox 6">
            <a:extLst>
              <a:ext uri="{FF2B5EF4-FFF2-40B4-BE49-F238E27FC236}">
                <a16:creationId xmlns:a16="http://schemas.microsoft.com/office/drawing/2014/main" id="{8B695DD7-89FA-9765-FF94-3573145CC45E}"/>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986578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3013394D-3952-B4B3-F81D-2B527F16C328}"/>
              </a:ext>
            </a:extLst>
          </p:cNvPr>
          <p:cNvPicPr>
            <a:picLocks noChangeAspect="1"/>
          </p:cNvPicPr>
          <p:nvPr/>
        </p:nvPicPr>
        <p:blipFill>
          <a:blip r:embed="rId2"/>
          <a:stretch>
            <a:fillRect/>
          </a:stretch>
        </p:blipFill>
        <p:spPr>
          <a:xfrm>
            <a:off x="0" y="-321480"/>
            <a:ext cx="12192000" cy="7179480"/>
          </a:xfrm>
          <a:prstGeom prst="rect">
            <a:avLst/>
          </a:prstGeom>
        </p:spPr>
      </p:pic>
      <p:sp>
        <p:nvSpPr>
          <p:cNvPr id="6" name="TextBox 5">
            <a:extLst>
              <a:ext uri="{FF2B5EF4-FFF2-40B4-BE49-F238E27FC236}">
                <a16:creationId xmlns:a16="http://schemas.microsoft.com/office/drawing/2014/main" id="{9164DD16-D01D-3619-3C71-A3B272797609}"/>
              </a:ext>
            </a:extLst>
          </p:cNvPr>
          <p:cNvSpPr txBox="1"/>
          <p:nvPr/>
        </p:nvSpPr>
        <p:spPr>
          <a:xfrm>
            <a:off x="-271544" y="194873"/>
            <a:ext cx="3116424" cy="584775"/>
          </a:xfrm>
          <a:prstGeom prst="rect">
            <a:avLst/>
          </a:prstGeom>
          <a:noFill/>
        </p:spPr>
        <p:txBody>
          <a:bodyPr wrap="square" rtlCol="0">
            <a:spAutoFit/>
          </a:bodyPr>
          <a:lstStyle/>
          <a:p>
            <a:pPr algn="ctr"/>
            <a:r>
              <a:rPr lang="en-ZA" sz="3200" dirty="0">
                <a:solidFill>
                  <a:schemeClr val="bg1"/>
                </a:solidFill>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73664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lnSpcReduction="10000"/>
          </a:bodyPr>
          <a:lstStyle/>
          <a:p>
            <a:pPr marL="0" indent="0">
              <a:buNone/>
            </a:pPr>
            <a:r>
              <a:rPr lang="en-US" sz="4800" b="0" i="0" dirty="0">
                <a:solidFill>
                  <a:srgbClr val="121212"/>
                </a:solidFill>
                <a:effectLst/>
                <a:latin typeface="ArialMT"/>
              </a:rPr>
              <a:t>2The Philistines called for the priests and the diviners, saying, “What shall we do with Yahweh’s ark? Show us how we should send it to its place.”</a:t>
            </a:r>
            <a:endParaRPr lang="en-ZA" sz="4800" dirty="0"/>
          </a:p>
        </p:txBody>
      </p:sp>
      <p:sp>
        <p:nvSpPr>
          <p:cNvPr id="7" name="TextBox 6">
            <a:extLst>
              <a:ext uri="{FF2B5EF4-FFF2-40B4-BE49-F238E27FC236}">
                <a16:creationId xmlns:a16="http://schemas.microsoft.com/office/drawing/2014/main" id="{C794F520-8C4D-2129-AECD-4642D9E6C4B2}"/>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804711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2A30C9A1-728C-4118-1939-17CB947B95FC}"/>
              </a:ext>
            </a:extLst>
          </p:cNvPr>
          <p:cNvPicPr>
            <a:picLocks noChangeAspect="1"/>
          </p:cNvPicPr>
          <p:nvPr/>
        </p:nvPicPr>
        <p:blipFill>
          <a:blip r:embed="rId2"/>
          <a:stretch>
            <a:fillRect/>
          </a:stretch>
        </p:blipFill>
        <p:spPr>
          <a:xfrm>
            <a:off x="-158701" y="0"/>
            <a:ext cx="12350701" cy="6858000"/>
          </a:xfrm>
          <a:prstGeom prst="rect">
            <a:avLst/>
          </a:prstGeom>
        </p:spPr>
      </p:pic>
      <p:sp>
        <p:nvSpPr>
          <p:cNvPr id="6" name="TextBox 5">
            <a:extLst>
              <a:ext uri="{FF2B5EF4-FFF2-40B4-BE49-F238E27FC236}">
                <a16:creationId xmlns:a16="http://schemas.microsoft.com/office/drawing/2014/main" id="{6E8E65EE-C692-2376-E89A-6085586A8527}"/>
              </a:ext>
            </a:extLst>
          </p:cNvPr>
          <p:cNvSpPr txBox="1"/>
          <p:nvPr/>
        </p:nvSpPr>
        <p:spPr>
          <a:xfrm>
            <a:off x="-271544" y="194873"/>
            <a:ext cx="3116424" cy="584775"/>
          </a:xfrm>
          <a:prstGeom prst="rect">
            <a:avLst/>
          </a:prstGeom>
          <a:noFill/>
        </p:spPr>
        <p:txBody>
          <a:bodyPr wrap="square" rtlCol="0">
            <a:spAutoFit/>
          </a:bodyPr>
          <a:lstStyle/>
          <a:p>
            <a:pPr algn="ctr"/>
            <a:r>
              <a:rPr lang="en-ZA" sz="3200" dirty="0">
                <a:solidFill>
                  <a:schemeClr val="bg1"/>
                </a:solidFill>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99700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400" b="0" i="0" dirty="0">
                <a:solidFill>
                  <a:srgbClr val="121212"/>
                </a:solidFill>
                <a:effectLst/>
                <a:latin typeface="ArialMT"/>
              </a:rPr>
              <a:t>3They said, “If you send away the ark of the God of Israel, don’t send it empty; but by all means return a trespass offering to him. Then you will be healed,</a:t>
            </a:r>
            <a:endParaRPr lang="en-ZA" sz="4400" dirty="0"/>
          </a:p>
        </p:txBody>
      </p:sp>
      <p:sp>
        <p:nvSpPr>
          <p:cNvPr id="6" name="TextBox 5">
            <a:extLst>
              <a:ext uri="{FF2B5EF4-FFF2-40B4-BE49-F238E27FC236}">
                <a16:creationId xmlns:a16="http://schemas.microsoft.com/office/drawing/2014/main" id="{28D15C20-E48A-7E6F-A06C-88693CED9BC8}"/>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7300606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1380</TotalTime>
  <Words>497</Words>
  <Application>Microsoft Office PowerPoint</Application>
  <PresentationFormat>Widescreen</PresentationFormat>
  <Paragraphs>45</Paragraphs>
  <Slides>26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ArialMT</vt:lpstr>
      <vt:lpstr>Calibri</vt:lpstr>
      <vt:lpstr>Calibri Light</vt:lpstr>
      <vt:lpstr>Microsoft Himalaya</vt:lpstr>
      <vt:lpstr>Office Theme</vt:lpstr>
      <vt:lpstr>15-6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Alfred Smith</dc:creator>
  <cp:lastModifiedBy>Alfred Smith</cp:lastModifiedBy>
  <cp:revision>5</cp:revision>
  <dcterms:created xsi:type="dcterms:W3CDTF">2022-03-13T05:16:24Z</dcterms:created>
  <dcterms:modified xsi:type="dcterms:W3CDTF">2023-01-28T07:53:55Z</dcterms:modified>
</cp:coreProperties>
</file>