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8" r:id="rId2"/>
    <p:sldId id="372" r:id="rId3"/>
    <p:sldId id="310" r:id="rId4"/>
    <p:sldId id="338" r:id="rId5"/>
    <p:sldId id="339" r:id="rId6"/>
    <p:sldId id="340" r:id="rId7"/>
    <p:sldId id="341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70" r:id="rId18"/>
    <p:sldId id="371" r:id="rId19"/>
    <p:sldId id="351" r:id="rId20"/>
    <p:sldId id="352" r:id="rId21"/>
    <p:sldId id="355" r:id="rId22"/>
    <p:sldId id="356" r:id="rId23"/>
    <p:sldId id="357" r:id="rId24"/>
    <p:sldId id="358" r:id="rId25"/>
    <p:sldId id="359" r:id="rId26"/>
    <p:sldId id="360" r:id="rId27"/>
    <p:sldId id="361" r:id="rId28"/>
    <p:sldId id="362" r:id="rId29"/>
    <p:sldId id="363" r:id="rId30"/>
    <p:sldId id="364" r:id="rId31"/>
    <p:sldId id="369" r:id="rId32"/>
    <p:sldId id="365" r:id="rId33"/>
    <p:sldId id="366" r:id="rId34"/>
    <p:sldId id="367" r:id="rId35"/>
    <p:sldId id="368" r:id="rId36"/>
    <p:sldId id="37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1205EB-19E8-4ACF-B006-26F9FCB55C4C}" v="19" dt="2023-01-20T11:36:34.7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75681" autoAdjust="0"/>
  </p:normalViewPr>
  <p:slideViewPr>
    <p:cSldViewPr snapToGrid="0">
      <p:cViewPr varScale="1">
        <p:scale>
          <a:sx n="62" d="100"/>
          <a:sy n="62" d="100"/>
        </p:scale>
        <p:origin x="125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8D1205EB-19E8-4ACF-B006-26F9FCB55C4C}"/>
    <pc:docChg chg="custSel modSld">
      <pc:chgData name="Alfred Smith" userId="3c60a3631c0db8ad" providerId="LiveId" clId="{8D1205EB-19E8-4ACF-B006-26F9FCB55C4C}" dt="2023-01-20T11:36:34.777" v="61"/>
      <pc:docMkLst>
        <pc:docMk/>
      </pc:docMkLst>
      <pc:sldChg chg="delSp modTransition modAnim">
        <pc:chgData name="Alfred Smith" userId="3c60a3631c0db8ad" providerId="LiveId" clId="{8D1205EB-19E8-4ACF-B006-26F9FCB55C4C}" dt="2023-01-20T11:34:06.454" v="27"/>
        <pc:sldMkLst>
          <pc:docMk/>
          <pc:sldMk cId="2869461528" sldId="308"/>
        </pc:sldMkLst>
        <pc:picChg chg="del">
          <ac:chgData name="Alfred Smith" userId="3c60a3631c0db8ad" providerId="LiveId" clId="{8D1205EB-19E8-4ACF-B006-26F9FCB55C4C}" dt="2023-01-20T11:34:06.454" v="27"/>
          <ac:picMkLst>
            <pc:docMk/>
            <pc:sldMk cId="2869461528" sldId="308"/>
            <ac:picMk id="5" creationId="{7B19A297-0CDA-4861-9441-33F59EDB5E33}"/>
          </ac:picMkLst>
        </pc:picChg>
      </pc:sldChg>
      <pc:sldChg chg="addSp delSp modSp mod modTransition modAnim">
        <pc:chgData name="Alfred Smith" userId="3c60a3631c0db8ad" providerId="LiveId" clId="{8D1205EB-19E8-4ACF-B006-26F9FCB55C4C}" dt="2023-01-20T11:35:55.561" v="45"/>
        <pc:sldMkLst>
          <pc:docMk/>
          <pc:sldMk cId="1237137471" sldId="310"/>
        </pc:sldMkLst>
        <pc:spChg chg="add mod">
          <ac:chgData name="Alfred Smith" userId="3c60a3631c0db8ad" providerId="LiveId" clId="{8D1205EB-19E8-4ACF-B006-26F9FCB55C4C}" dt="2023-01-20T11:35:55.561" v="45"/>
          <ac:spMkLst>
            <pc:docMk/>
            <pc:sldMk cId="1237137471" sldId="310"/>
            <ac:spMk id="2" creationId="{6448C8F9-AAEE-4C23-C4FC-4E04B11689AC}"/>
          </ac:spMkLst>
        </pc:spChg>
        <pc:spChg chg="del">
          <ac:chgData name="Alfred Smith" userId="3c60a3631c0db8ad" providerId="LiveId" clId="{8D1205EB-19E8-4ACF-B006-26F9FCB55C4C}" dt="2023-01-20T11:35:40.553" v="44" actId="478"/>
          <ac:spMkLst>
            <pc:docMk/>
            <pc:sldMk cId="1237137471" sldId="310"/>
            <ac:spMk id="6" creationId="{416C064E-628E-47C0-A712-DB178FE9901E}"/>
          </ac:spMkLst>
        </pc:spChg>
        <pc:picChg chg="del">
          <ac:chgData name="Alfred Smith" userId="3c60a3631c0db8ad" providerId="LiveId" clId="{8D1205EB-19E8-4ACF-B006-26F9FCB55C4C}" dt="2023-01-20T11:34:06.454" v="27"/>
          <ac:picMkLst>
            <pc:docMk/>
            <pc:sldMk cId="1237137471" sldId="310"/>
            <ac:picMk id="5" creationId="{478A59AF-E0F4-4D0E-B102-3A2320B4BFBF}"/>
          </ac:picMkLst>
        </pc:picChg>
      </pc:sldChg>
      <pc:sldChg chg="addSp delSp modSp mod modTransition">
        <pc:chgData name="Alfred Smith" userId="3c60a3631c0db8ad" providerId="LiveId" clId="{8D1205EB-19E8-4ACF-B006-26F9FCB55C4C}" dt="2023-01-20T11:34:06.454" v="27"/>
        <pc:sldMkLst>
          <pc:docMk/>
          <pc:sldMk cId="1772228426" sldId="338"/>
        </pc:sldMkLst>
        <pc:spChg chg="add mod">
          <ac:chgData name="Alfred Smith" userId="3c60a3631c0db8ad" providerId="LiveId" clId="{8D1205EB-19E8-4ACF-B006-26F9FCB55C4C}" dt="2023-01-20T11:31:57.788" v="7"/>
          <ac:spMkLst>
            <pc:docMk/>
            <pc:sldMk cId="1772228426" sldId="338"/>
            <ac:spMk id="2" creationId="{39A104AF-AF4F-DB99-93B0-CC6F0A6BAD2C}"/>
          </ac:spMkLst>
        </pc:spChg>
        <pc:spChg chg="del">
          <ac:chgData name="Alfred Smith" userId="3c60a3631c0db8ad" providerId="LiveId" clId="{8D1205EB-19E8-4ACF-B006-26F9FCB55C4C}" dt="2023-01-20T11:31:56.981" v="6" actId="478"/>
          <ac:spMkLst>
            <pc:docMk/>
            <pc:sldMk cId="1772228426" sldId="338"/>
            <ac:spMk id="5" creationId="{417282C7-7999-0BF1-8D5E-8E11A4A4563A}"/>
          </ac:spMkLst>
        </pc:spChg>
      </pc:sldChg>
      <pc:sldChg chg="addSp delSp modSp mod modTransition modAnim">
        <pc:chgData name="Alfred Smith" userId="3c60a3631c0db8ad" providerId="LiveId" clId="{8D1205EB-19E8-4ACF-B006-26F9FCB55C4C}" dt="2023-01-20T11:36:00.140" v="46"/>
        <pc:sldMkLst>
          <pc:docMk/>
          <pc:sldMk cId="1931337536" sldId="339"/>
        </pc:sldMkLst>
        <pc:spChg chg="add mod">
          <ac:chgData name="Alfred Smith" userId="3c60a3631c0db8ad" providerId="LiveId" clId="{8D1205EB-19E8-4ACF-B006-26F9FCB55C4C}" dt="2023-01-20T11:36:00.140" v="46"/>
          <ac:spMkLst>
            <pc:docMk/>
            <pc:sldMk cId="1931337536" sldId="339"/>
            <ac:spMk id="2" creationId="{1AFA6851-A6AD-9E10-7803-3C4B1F58438E}"/>
          </ac:spMkLst>
        </pc:spChg>
        <pc:spChg chg="del">
          <ac:chgData name="Alfred Smith" userId="3c60a3631c0db8ad" providerId="LiveId" clId="{8D1205EB-19E8-4ACF-B006-26F9FCB55C4C}" dt="2023-01-20T11:35:37.703" v="43" actId="478"/>
          <ac:spMkLst>
            <pc:docMk/>
            <pc:sldMk cId="1931337536" sldId="339"/>
            <ac:spMk id="6" creationId="{416C064E-628E-47C0-A712-DB178FE9901E}"/>
          </ac:spMkLst>
        </pc:spChg>
        <pc:picChg chg="del">
          <ac:chgData name="Alfred Smith" userId="3c60a3631c0db8ad" providerId="LiveId" clId="{8D1205EB-19E8-4ACF-B006-26F9FCB55C4C}" dt="2023-01-20T11:34:06.454" v="27"/>
          <ac:picMkLst>
            <pc:docMk/>
            <pc:sldMk cId="1931337536" sldId="339"/>
            <ac:picMk id="7" creationId="{22BD22F3-E8A0-4F47-88E6-32E3621C7EE4}"/>
          </ac:picMkLst>
        </pc:picChg>
      </pc:sldChg>
      <pc:sldChg chg="modSp mod modTransition">
        <pc:chgData name="Alfred Smith" userId="3c60a3631c0db8ad" providerId="LiveId" clId="{8D1205EB-19E8-4ACF-B006-26F9FCB55C4C}" dt="2023-01-20T11:34:06.454" v="27"/>
        <pc:sldMkLst>
          <pc:docMk/>
          <pc:sldMk cId="3051892576" sldId="340"/>
        </pc:sldMkLst>
        <pc:spChg chg="mod">
          <ac:chgData name="Alfred Smith" userId="3c60a3631c0db8ad" providerId="LiveId" clId="{8D1205EB-19E8-4ACF-B006-26F9FCB55C4C}" dt="2023-01-20T11:32:48.968" v="8"/>
          <ac:spMkLst>
            <pc:docMk/>
            <pc:sldMk cId="3051892576" sldId="340"/>
            <ac:spMk id="5" creationId="{59C01015-7688-B554-9BBD-9C056EE7AA1E}"/>
          </ac:spMkLst>
        </pc:spChg>
      </pc:sldChg>
      <pc:sldChg chg="addSp delSp modSp mod modTransition modAnim">
        <pc:chgData name="Alfred Smith" userId="3c60a3631c0db8ad" providerId="LiveId" clId="{8D1205EB-19E8-4ACF-B006-26F9FCB55C4C}" dt="2023-01-20T11:36:02.460" v="47"/>
        <pc:sldMkLst>
          <pc:docMk/>
          <pc:sldMk cId="1983841694" sldId="341"/>
        </pc:sldMkLst>
        <pc:spChg chg="add mod">
          <ac:chgData name="Alfred Smith" userId="3c60a3631c0db8ad" providerId="LiveId" clId="{8D1205EB-19E8-4ACF-B006-26F9FCB55C4C}" dt="2023-01-20T11:36:02.460" v="47"/>
          <ac:spMkLst>
            <pc:docMk/>
            <pc:sldMk cId="1983841694" sldId="341"/>
            <ac:spMk id="2" creationId="{751FAA38-2D0F-5ABD-0EC4-D7D80F379C39}"/>
          </ac:spMkLst>
        </pc:spChg>
        <pc:spChg chg="del">
          <ac:chgData name="Alfred Smith" userId="3c60a3631c0db8ad" providerId="LiveId" clId="{8D1205EB-19E8-4ACF-B006-26F9FCB55C4C}" dt="2023-01-20T11:35:35.188" v="42" actId="478"/>
          <ac:spMkLst>
            <pc:docMk/>
            <pc:sldMk cId="1983841694" sldId="341"/>
            <ac:spMk id="6" creationId="{416C064E-628E-47C0-A712-DB178FE9901E}"/>
          </ac:spMkLst>
        </pc:spChg>
        <pc:picChg chg="del">
          <ac:chgData name="Alfred Smith" userId="3c60a3631c0db8ad" providerId="LiveId" clId="{8D1205EB-19E8-4ACF-B006-26F9FCB55C4C}" dt="2023-01-20T11:34:06.454" v="27"/>
          <ac:picMkLst>
            <pc:docMk/>
            <pc:sldMk cId="1983841694" sldId="341"/>
            <ac:picMk id="7" creationId="{854F855C-8013-46C8-9E7B-E9A720C9B96C}"/>
          </ac:picMkLst>
        </pc:picChg>
      </pc:sldChg>
      <pc:sldChg chg="modSp mod modTransition">
        <pc:chgData name="Alfred Smith" userId="3c60a3631c0db8ad" providerId="LiveId" clId="{8D1205EB-19E8-4ACF-B006-26F9FCB55C4C}" dt="2023-01-20T11:34:06.454" v="27"/>
        <pc:sldMkLst>
          <pc:docMk/>
          <pc:sldMk cId="964780152" sldId="342"/>
        </pc:sldMkLst>
        <pc:spChg chg="mod">
          <ac:chgData name="Alfred Smith" userId="3c60a3631c0db8ad" providerId="LiveId" clId="{8D1205EB-19E8-4ACF-B006-26F9FCB55C4C}" dt="2023-01-20T11:32:52.652" v="9"/>
          <ac:spMkLst>
            <pc:docMk/>
            <pc:sldMk cId="964780152" sldId="342"/>
            <ac:spMk id="5" creationId="{FF0DCBA3-BDDA-27BA-1753-3F55D12CECD1}"/>
          </ac:spMkLst>
        </pc:spChg>
      </pc:sldChg>
      <pc:sldChg chg="addSp delSp modSp mod modTransition modAnim">
        <pc:chgData name="Alfred Smith" userId="3c60a3631c0db8ad" providerId="LiveId" clId="{8D1205EB-19E8-4ACF-B006-26F9FCB55C4C}" dt="2023-01-20T11:36:05.949" v="48"/>
        <pc:sldMkLst>
          <pc:docMk/>
          <pc:sldMk cId="3055517435" sldId="343"/>
        </pc:sldMkLst>
        <pc:spChg chg="add mod">
          <ac:chgData name="Alfred Smith" userId="3c60a3631c0db8ad" providerId="LiveId" clId="{8D1205EB-19E8-4ACF-B006-26F9FCB55C4C}" dt="2023-01-20T11:36:05.949" v="48"/>
          <ac:spMkLst>
            <pc:docMk/>
            <pc:sldMk cId="3055517435" sldId="343"/>
            <ac:spMk id="3" creationId="{0D45351F-B817-7EB4-81F4-C877C32A5A6A}"/>
          </ac:spMkLst>
        </pc:spChg>
        <pc:spChg chg="del">
          <ac:chgData name="Alfred Smith" userId="3c60a3631c0db8ad" providerId="LiveId" clId="{8D1205EB-19E8-4ACF-B006-26F9FCB55C4C}" dt="2023-01-20T11:35:32.064" v="41" actId="478"/>
          <ac:spMkLst>
            <pc:docMk/>
            <pc:sldMk cId="3055517435" sldId="343"/>
            <ac:spMk id="6" creationId="{416C064E-628E-47C0-A712-DB178FE9901E}"/>
          </ac:spMkLst>
        </pc:spChg>
        <pc:picChg chg="del">
          <ac:chgData name="Alfred Smith" userId="3c60a3631c0db8ad" providerId="LiveId" clId="{8D1205EB-19E8-4ACF-B006-26F9FCB55C4C}" dt="2023-01-20T11:34:06.454" v="27"/>
          <ac:picMkLst>
            <pc:docMk/>
            <pc:sldMk cId="3055517435" sldId="343"/>
            <ac:picMk id="2" creationId="{AFBA6097-E506-4E01-97D3-EA4DD541D10C}"/>
          </ac:picMkLst>
        </pc:picChg>
      </pc:sldChg>
      <pc:sldChg chg="modSp mod modTransition">
        <pc:chgData name="Alfred Smith" userId="3c60a3631c0db8ad" providerId="LiveId" clId="{8D1205EB-19E8-4ACF-B006-26F9FCB55C4C}" dt="2023-01-20T11:34:06.454" v="27"/>
        <pc:sldMkLst>
          <pc:docMk/>
          <pc:sldMk cId="2002723087" sldId="344"/>
        </pc:sldMkLst>
        <pc:spChg chg="mod">
          <ac:chgData name="Alfred Smith" userId="3c60a3631c0db8ad" providerId="LiveId" clId="{8D1205EB-19E8-4ACF-B006-26F9FCB55C4C}" dt="2023-01-20T11:32:59.186" v="10"/>
          <ac:spMkLst>
            <pc:docMk/>
            <pc:sldMk cId="2002723087" sldId="344"/>
            <ac:spMk id="5" creationId="{1A6A7F21-1190-F514-9432-446CE7702E04}"/>
          </ac:spMkLst>
        </pc:spChg>
      </pc:sldChg>
      <pc:sldChg chg="addSp delSp modSp mod modTransition modAnim">
        <pc:chgData name="Alfred Smith" userId="3c60a3631c0db8ad" providerId="LiveId" clId="{8D1205EB-19E8-4ACF-B006-26F9FCB55C4C}" dt="2023-01-20T11:36:08.063" v="49"/>
        <pc:sldMkLst>
          <pc:docMk/>
          <pc:sldMk cId="3195630509" sldId="345"/>
        </pc:sldMkLst>
        <pc:spChg chg="add mod">
          <ac:chgData name="Alfred Smith" userId="3c60a3631c0db8ad" providerId="LiveId" clId="{8D1205EB-19E8-4ACF-B006-26F9FCB55C4C}" dt="2023-01-20T11:36:08.063" v="49"/>
          <ac:spMkLst>
            <pc:docMk/>
            <pc:sldMk cId="3195630509" sldId="345"/>
            <ac:spMk id="2" creationId="{84DFC979-86CC-F685-A0E4-BF31807F1FC0}"/>
          </ac:spMkLst>
        </pc:spChg>
        <pc:spChg chg="del">
          <ac:chgData name="Alfred Smith" userId="3c60a3631c0db8ad" providerId="LiveId" clId="{8D1205EB-19E8-4ACF-B006-26F9FCB55C4C}" dt="2023-01-20T11:34:29.649" v="40" actId="478"/>
          <ac:spMkLst>
            <pc:docMk/>
            <pc:sldMk cId="3195630509" sldId="345"/>
            <ac:spMk id="6" creationId="{416C064E-628E-47C0-A712-DB178FE9901E}"/>
          </ac:spMkLst>
        </pc:spChg>
        <pc:picChg chg="del">
          <ac:chgData name="Alfred Smith" userId="3c60a3631c0db8ad" providerId="LiveId" clId="{8D1205EB-19E8-4ACF-B006-26F9FCB55C4C}" dt="2023-01-20T11:34:06.454" v="27"/>
          <ac:picMkLst>
            <pc:docMk/>
            <pc:sldMk cId="3195630509" sldId="345"/>
            <ac:picMk id="7" creationId="{CF8DE568-9914-452A-8A46-C220AEF7A2FC}"/>
          </ac:picMkLst>
        </pc:picChg>
      </pc:sldChg>
      <pc:sldChg chg="modSp mod modTransition">
        <pc:chgData name="Alfred Smith" userId="3c60a3631c0db8ad" providerId="LiveId" clId="{8D1205EB-19E8-4ACF-B006-26F9FCB55C4C}" dt="2023-01-20T11:34:06.454" v="27"/>
        <pc:sldMkLst>
          <pc:docMk/>
          <pc:sldMk cId="689563327" sldId="346"/>
        </pc:sldMkLst>
        <pc:spChg chg="mod">
          <ac:chgData name="Alfred Smith" userId="3c60a3631c0db8ad" providerId="LiveId" clId="{8D1205EB-19E8-4ACF-B006-26F9FCB55C4C}" dt="2023-01-20T11:33:03.594" v="11"/>
          <ac:spMkLst>
            <pc:docMk/>
            <pc:sldMk cId="689563327" sldId="346"/>
            <ac:spMk id="5" creationId="{BE88C416-9DA5-DD3A-DAA2-BF2E37FD3597}"/>
          </ac:spMkLst>
        </pc:spChg>
      </pc:sldChg>
      <pc:sldChg chg="addSp delSp modSp mod modTransition modAnim">
        <pc:chgData name="Alfred Smith" userId="3c60a3631c0db8ad" providerId="LiveId" clId="{8D1205EB-19E8-4ACF-B006-26F9FCB55C4C}" dt="2023-01-20T11:36:09.788" v="50"/>
        <pc:sldMkLst>
          <pc:docMk/>
          <pc:sldMk cId="3740339217" sldId="347"/>
        </pc:sldMkLst>
        <pc:spChg chg="add mod">
          <ac:chgData name="Alfred Smith" userId="3c60a3631c0db8ad" providerId="LiveId" clId="{8D1205EB-19E8-4ACF-B006-26F9FCB55C4C}" dt="2023-01-20T11:36:09.788" v="50"/>
          <ac:spMkLst>
            <pc:docMk/>
            <pc:sldMk cId="3740339217" sldId="347"/>
            <ac:spMk id="3" creationId="{E22BFC5C-2175-EE08-B2E5-580AF78BB55A}"/>
          </ac:spMkLst>
        </pc:spChg>
        <pc:spChg chg="del">
          <ac:chgData name="Alfred Smith" userId="3c60a3631c0db8ad" providerId="LiveId" clId="{8D1205EB-19E8-4ACF-B006-26F9FCB55C4C}" dt="2023-01-20T11:34:26.398" v="39" actId="478"/>
          <ac:spMkLst>
            <pc:docMk/>
            <pc:sldMk cId="3740339217" sldId="347"/>
            <ac:spMk id="6" creationId="{416C064E-628E-47C0-A712-DB178FE9901E}"/>
          </ac:spMkLst>
        </pc:spChg>
        <pc:picChg chg="del">
          <ac:chgData name="Alfred Smith" userId="3c60a3631c0db8ad" providerId="LiveId" clId="{8D1205EB-19E8-4ACF-B006-26F9FCB55C4C}" dt="2023-01-20T11:34:06.454" v="27"/>
          <ac:picMkLst>
            <pc:docMk/>
            <pc:sldMk cId="3740339217" sldId="347"/>
            <ac:picMk id="2" creationId="{0D5CEED5-6376-4AE2-92A1-8278AF8B4A24}"/>
          </ac:picMkLst>
        </pc:picChg>
      </pc:sldChg>
      <pc:sldChg chg="modSp mod modTransition">
        <pc:chgData name="Alfred Smith" userId="3c60a3631c0db8ad" providerId="LiveId" clId="{8D1205EB-19E8-4ACF-B006-26F9FCB55C4C}" dt="2023-01-20T11:34:06.454" v="27"/>
        <pc:sldMkLst>
          <pc:docMk/>
          <pc:sldMk cId="3976236224" sldId="348"/>
        </pc:sldMkLst>
        <pc:spChg chg="mod">
          <ac:chgData name="Alfred Smith" userId="3c60a3631c0db8ad" providerId="LiveId" clId="{8D1205EB-19E8-4ACF-B006-26F9FCB55C4C}" dt="2023-01-20T11:33:07.161" v="12"/>
          <ac:spMkLst>
            <pc:docMk/>
            <pc:sldMk cId="3976236224" sldId="348"/>
            <ac:spMk id="5" creationId="{ED381883-8CE3-3031-6CC2-25065BD1EF86}"/>
          </ac:spMkLst>
        </pc:spChg>
      </pc:sldChg>
      <pc:sldChg chg="addSp delSp modSp mod modTransition modAnim">
        <pc:chgData name="Alfred Smith" userId="3c60a3631c0db8ad" providerId="LiveId" clId="{8D1205EB-19E8-4ACF-B006-26F9FCB55C4C}" dt="2023-01-20T11:36:11.219" v="51"/>
        <pc:sldMkLst>
          <pc:docMk/>
          <pc:sldMk cId="1642667687" sldId="349"/>
        </pc:sldMkLst>
        <pc:spChg chg="add mod">
          <ac:chgData name="Alfred Smith" userId="3c60a3631c0db8ad" providerId="LiveId" clId="{8D1205EB-19E8-4ACF-B006-26F9FCB55C4C}" dt="2023-01-20T11:36:11.219" v="51"/>
          <ac:spMkLst>
            <pc:docMk/>
            <pc:sldMk cId="1642667687" sldId="349"/>
            <ac:spMk id="3" creationId="{1F697093-DDB7-2BF1-9E78-89FF5FE72FC7}"/>
          </ac:spMkLst>
        </pc:spChg>
        <pc:spChg chg="del">
          <ac:chgData name="Alfred Smith" userId="3c60a3631c0db8ad" providerId="LiveId" clId="{8D1205EB-19E8-4ACF-B006-26F9FCB55C4C}" dt="2023-01-20T11:34:24.912" v="38" actId="478"/>
          <ac:spMkLst>
            <pc:docMk/>
            <pc:sldMk cId="1642667687" sldId="349"/>
            <ac:spMk id="6" creationId="{416C064E-628E-47C0-A712-DB178FE9901E}"/>
          </ac:spMkLst>
        </pc:spChg>
        <pc:picChg chg="del">
          <ac:chgData name="Alfred Smith" userId="3c60a3631c0db8ad" providerId="LiveId" clId="{8D1205EB-19E8-4ACF-B006-26F9FCB55C4C}" dt="2023-01-20T11:34:06.454" v="27"/>
          <ac:picMkLst>
            <pc:docMk/>
            <pc:sldMk cId="1642667687" sldId="349"/>
            <ac:picMk id="2" creationId="{926E16AC-F5ED-4F0C-B734-40378239C64A}"/>
          </ac:picMkLst>
        </pc:picChg>
      </pc:sldChg>
      <pc:sldChg chg="modSp mod modTransition">
        <pc:chgData name="Alfred Smith" userId="3c60a3631c0db8ad" providerId="LiveId" clId="{8D1205EB-19E8-4ACF-B006-26F9FCB55C4C}" dt="2023-01-20T11:34:06.454" v="27"/>
        <pc:sldMkLst>
          <pc:docMk/>
          <pc:sldMk cId="1291027071" sldId="350"/>
        </pc:sldMkLst>
        <pc:spChg chg="mod">
          <ac:chgData name="Alfred Smith" userId="3c60a3631c0db8ad" providerId="LiveId" clId="{8D1205EB-19E8-4ACF-B006-26F9FCB55C4C}" dt="2023-01-20T11:33:13.597" v="13"/>
          <ac:spMkLst>
            <pc:docMk/>
            <pc:sldMk cId="1291027071" sldId="350"/>
            <ac:spMk id="5" creationId="{AA66DDDB-0D76-804D-D3C7-C5A7ED4AE1B6}"/>
          </ac:spMkLst>
        </pc:spChg>
      </pc:sldChg>
      <pc:sldChg chg="addSp delSp modSp mod modTransition modAnim">
        <pc:chgData name="Alfred Smith" userId="3c60a3631c0db8ad" providerId="LiveId" clId="{8D1205EB-19E8-4ACF-B006-26F9FCB55C4C}" dt="2023-01-20T11:36:14.998" v="53"/>
        <pc:sldMkLst>
          <pc:docMk/>
          <pc:sldMk cId="2522495975" sldId="351"/>
        </pc:sldMkLst>
        <pc:spChg chg="add mod">
          <ac:chgData name="Alfred Smith" userId="3c60a3631c0db8ad" providerId="LiveId" clId="{8D1205EB-19E8-4ACF-B006-26F9FCB55C4C}" dt="2023-01-20T11:36:14.998" v="53"/>
          <ac:spMkLst>
            <pc:docMk/>
            <pc:sldMk cId="2522495975" sldId="351"/>
            <ac:spMk id="2" creationId="{201DF061-0703-DDC4-F31B-10103DE19411}"/>
          </ac:spMkLst>
        </pc:spChg>
        <pc:spChg chg="del">
          <ac:chgData name="Alfred Smith" userId="3c60a3631c0db8ad" providerId="LiveId" clId="{8D1205EB-19E8-4ACF-B006-26F9FCB55C4C}" dt="2023-01-20T11:34:21.712" v="36" actId="478"/>
          <ac:spMkLst>
            <pc:docMk/>
            <pc:sldMk cId="2522495975" sldId="351"/>
            <ac:spMk id="6" creationId="{416C064E-628E-47C0-A712-DB178FE9901E}"/>
          </ac:spMkLst>
        </pc:spChg>
        <pc:picChg chg="del">
          <ac:chgData name="Alfred Smith" userId="3c60a3631c0db8ad" providerId="LiveId" clId="{8D1205EB-19E8-4ACF-B006-26F9FCB55C4C}" dt="2023-01-20T11:34:06.454" v="27"/>
          <ac:picMkLst>
            <pc:docMk/>
            <pc:sldMk cId="2522495975" sldId="351"/>
            <ac:picMk id="3" creationId="{8C76FF87-07C8-4A33-833E-2A2BD2826116}"/>
          </ac:picMkLst>
        </pc:picChg>
      </pc:sldChg>
      <pc:sldChg chg="modSp mod modTransition">
        <pc:chgData name="Alfred Smith" userId="3c60a3631c0db8ad" providerId="LiveId" clId="{8D1205EB-19E8-4ACF-B006-26F9FCB55C4C}" dt="2023-01-20T11:34:06.454" v="27"/>
        <pc:sldMkLst>
          <pc:docMk/>
          <pc:sldMk cId="871066081" sldId="352"/>
        </pc:sldMkLst>
        <pc:spChg chg="mod">
          <ac:chgData name="Alfred Smith" userId="3c60a3631c0db8ad" providerId="LiveId" clId="{8D1205EB-19E8-4ACF-B006-26F9FCB55C4C}" dt="2023-01-20T11:33:23.188" v="18"/>
          <ac:spMkLst>
            <pc:docMk/>
            <pc:sldMk cId="871066081" sldId="352"/>
            <ac:spMk id="5" creationId="{F0FF9DB8-B47E-0072-F5AA-546AD775149D}"/>
          </ac:spMkLst>
        </pc:spChg>
      </pc:sldChg>
      <pc:sldChg chg="addSp delSp modSp mod modTransition modAnim">
        <pc:chgData name="Alfred Smith" userId="3c60a3631c0db8ad" providerId="LiveId" clId="{8D1205EB-19E8-4ACF-B006-26F9FCB55C4C}" dt="2023-01-20T11:36:17.673" v="54"/>
        <pc:sldMkLst>
          <pc:docMk/>
          <pc:sldMk cId="3354966384" sldId="355"/>
        </pc:sldMkLst>
        <pc:spChg chg="add mod">
          <ac:chgData name="Alfred Smith" userId="3c60a3631c0db8ad" providerId="LiveId" clId="{8D1205EB-19E8-4ACF-B006-26F9FCB55C4C}" dt="2023-01-20T11:36:17.673" v="54"/>
          <ac:spMkLst>
            <pc:docMk/>
            <pc:sldMk cId="3354966384" sldId="355"/>
            <ac:spMk id="3" creationId="{B78411F6-9C85-0370-A3DD-5CE8159D4C31}"/>
          </ac:spMkLst>
        </pc:spChg>
        <pc:spChg chg="del">
          <ac:chgData name="Alfred Smith" userId="3c60a3631c0db8ad" providerId="LiveId" clId="{8D1205EB-19E8-4ACF-B006-26F9FCB55C4C}" dt="2023-01-20T11:34:19.568" v="35" actId="478"/>
          <ac:spMkLst>
            <pc:docMk/>
            <pc:sldMk cId="3354966384" sldId="355"/>
            <ac:spMk id="6" creationId="{416C064E-628E-47C0-A712-DB178FE9901E}"/>
          </ac:spMkLst>
        </pc:spChg>
        <pc:picChg chg="del">
          <ac:chgData name="Alfred Smith" userId="3c60a3631c0db8ad" providerId="LiveId" clId="{8D1205EB-19E8-4ACF-B006-26F9FCB55C4C}" dt="2023-01-20T11:34:06.454" v="27"/>
          <ac:picMkLst>
            <pc:docMk/>
            <pc:sldMk cId="3354966384" sldId="355"/>
            <ac:picMk id="2" creationId="{36B1FD57-14B2-4CD4-BEB6-6BE9640666F7}"/>
          </ac:picMkLst>
        </pc:picChg>
      </pc:sldChg>
      <pc:sldChg chg="modSp mod modTransition">
        <pc:chgData name="Alfred Smith" userId="3c60a3631c0db8ad" providerId="LiveId" clId="{8D1205EB-19E8-4ACF-B006-26F9FCB55C4C}" dt="2023-01-20T11:34:06.454" v="27"/>
        <pc:sldMkLst>
          <pc:docMk/>
          <pc:sldMk cId="2598464500" sldId="356"/>
        </pc:sldMkLst>
        <pc:spChg chg="mod">
          <ac:chgData name="Alfred Smith" userId="3c60a3631c0db8ad" providerId="LiveId" clId="{8D1205EB-19E8-4ACF-B006-26F9FCB55C4C}" dt="2023-01-20T11:33:30.303" v="19"/>
          <ac:spMkLst>
            <pc:docMk/>
            <pc:sldMk cId="2598464500" sldId="356"/>
            <ac:spMk id="5" creationId="{38508FAC-580C-D2E9-6886-FF04B6C0E9F5}"/>
          </ac:spMkLst>
        </pc:spChg>
      </pc:sldChg>
      <pc:sldChg chg="addSp delSp modSp mod modTransition modAnim">
        <pc:chgData name="Alfred Smith" userId="3c60a3631c0db8ad" providerId="LiveId" clId="{8D1205EB-19E8-4ACF-B006-26F9FCB55C4C}" dt="2023-01-20T11:36:20.672" v="55"/>
        <pc:sldMkLst>
          <pc:docMk/>
          <pc:sldMk cId="859891306" sldId="357"/>
        </pc:sldMkLst>
        <pc:spChg chg="add mod">
          <ac:chgData name="Alfred Smith" userId="3c60a3631c0db8ad" providerId="LiveId" clId="{8D1205EB-19E8-4ACF-B006-26F9FCB55C4C}" dt="2023-01-20T11:36:20.672" v="55"/>
          <ac:spMkLst>
            <pc:docMk/>
            <pc:sldMk cId="859891306" sldId="357"/>
            <ac:spMk id="2" creationId="{07E13999-327D-5EDE-0476-DBE66D7F6765}"/>
          </ac:spMkLst>
        </pc:spChg>
        <pc:spChg chg="del">
          <ac:chgData name="Alfred Smith" userId="3c60a3631c0db8ad" providerId="LiveId" clId="{8D1205EB-19E8-4ACF-B006-26F9FCB55C4C}" dt="2023-01-20T11:34:18.241" v="34" actId="478"/>
          <ac:spMkLst>
            <pc:docMk/>
            <pc:sldMk cId="859891306" sldId="357"/>
            <ac:spMk id="6" creationId="{416C064E-628E-47C0-A712-DB178FE9901E}"/>
          </ac:spMkLst>
        </pc:spChg>
        <pc:picChg chg="del">
          <ac:chgData name="Alfred Smith" userId="3c60a3631c0db8ad" providerId="LiveId" clId="{8D1205EB-19E8-4ACF-B006-26F9FCB55C4C}" dt="2023-01-20T11:34:06.454" v="27"/>
          <ac:picMkLst>
            <pc:docMk/>
            <pc:sldMk cId="859891306" sldId="357"/>
            <ac:picMk id="7" creationId="{D4A4F8DB-01A0-4E19-92F6-55E5377E14A7}"/>
          </ac:picMkLst>
        </pc:picChg>
      </pc:sldChg>
      <pc:sldChg chg="modSp mod modTransition">
        <pc:chgData name="Alfred Smith" userId="3c60a3631c0db8ad" providerId="LiveId" clId="{8D1205EB-19E8-4ACF-B006-26F9FCB55C4C}" dt="2023-01-20T11:34:06.454" v="27"/>
        <pc:sldMkLst>
          <pc:docMk/>
          <pc:sldMk cId="1944923438" sldId="358"/>
        </pc:sldMkLst>
        <pc:spChg chg="mod">
          <ac:chgData name="Alfred Smith" userId="3c60a3631c0db8ad" providerId="LiveId" clId="{8D1205EB-19E8-4ACF-B006-26F9FCB55C4C}" dt="2023-01-20T11:33:33.546" v="20"/>
          <ac:spMkLst>
            <pc:docMk/>
            <pc:sldMk cId="1944923438" sldId="358"/>
            <ac:spMk id="5" creationId="{FF2896F6-2B30-CDA7-4C86-4C70AD0057A3}"/>
          </ac:spMkLst>
        </pc:spChg>
      </pc:sldChg>
      <pc:sldChg chg="addSp delSp modSp mod modTransition modAnim">
        <pc:chgData name="Alfred Smith" userId="3c60a3631c0db8ad" providerId="LiveId" clId="{8D1205EB-19E8-4ACF-B006-26F9FCB55C4C}" dt="2023-01-20T11:36:22.446" v="56"/>
        <pc:sldMkLst>
          <pc:docMk/>
          <pc:sldMk cId="1721351337" sldId="359"/>
        </pc:sldMkLst>
        <pc:spChg chg="add mod">
          <ac:chgData name="Alfred Smith" userId="3c60a3631c0db8ad" providerId="LiveId" clId="{8D1205EB-19E8-4ACF-B006-26F9FCB55C4C}" dt="2023-01-20T11:36:22.446" v="56"/>
          <ac:spMkLst>
            <pc:docMk/>
            <pc:sldMk cId="1721351337" sldId="359"/>
            <ac:spMk id="2" creationId="{2E0770CD-E35E-5F34-9371-A594CAC0E5A3}"/>
          </ac:spMkLst>
        </pc:spChg>
        <pc:spChg chg="del">
          <ac:chgData name="Alfred Smith" userId="3c60a3631c0db8ad" providerId="LiveId" clId="{8D1205EB-19E8-4ACF-B006-26F9FCB55C4C}" dt="2023-01-20T11:34:16.939" v="33" actId="478"/>
          <ac:spMkLst>
            <pc:docMk/>
            <pc:sldMk cId="1721351337" sldId="359"/>
            <ac:spMk id="6" creationId="{416C064E-628E-47C0-A712-DB178FE9901E}"/>
          </ac:spMkLst>
        </pc:spChg>
        <pc:picChg chg="del">
          <ac:chgData name="Alfred Smith" userId="3c60a3631c0db8ad" providerId="LiveId" clId="{8D1205EB-19E8-4ACF-B006-26F9FCB55C4C}" dt="2023-01-20T11:34:06.454" v="27"/>
          <ac:picMkLst>
            <pc:docMk/>
            <pc:sldMk cId="1721351337" sldId="359"/>
            <ac:picMk id="8" creationId="{940B42D1-0182-4678-8CFC-C12652E810F1}"/>
          </ac:picMkLst>
        </pc:picChg>
      </pc:sldChg>
      <pc:sldChg chg="modSp mod modTransition">
        <pc:chgData name="Alfred Smith" userId="3c60a3631c0db8ad" providerId="LiveId" clId="{8D1205EB-19E8-4ACF-B006-26F9FCB55C4C}" dt="2023-01-20T11:34:06.454" v="27"/>
        <pc:sldMkLst>
          <pc:docMk/>
          <pc:sldMk cId="4175269013" sldId="360"/>
        </pc:sldMkLst>
        <pc:spChg chg="mod">
          <ac:chgData name="Alfred Smith" userId="3c60a3631c0db8ad" providerId="LiveId" clId="{8D1205EB-19E8-4ACF-B006-26F9FCB55C4C}" dt="2023-01-20T11:33:36.932" v="21"/>
          <ac:spMkLst>
            <pc:docMk/>
            <pc:sldMk cId="4175269013" sldId="360"/>
            <ac:spMk id="5" creationId="{2ED4B993-AAFA-48BC-CF38-4D35E10E5162}"/>
          </ac:spMkLst>
        </pc:spChg>
      </pc:sldChg>
      <pc:sldChg chg="addSp delSp modSp mod modTransition modAnim">
        <pc:chgData name="Alfred Smith" userId="3c60a3631c0db8ad" providerId="LiveId" clId="{8D1205EB-19E8-4ACF-B006-26F9FCB55C4C}" dt="2023-01-20T11:36:25.242" v="57"/>
        <pc:sldMkLst>
          <pc:docMk/>
          <pc:sldMk cId="7206226" sldId="361"/>
        </pc:sldMkLst>
        <pc:spChg chg="add mod">
          <ac:chgData name="Alfred Smith" userId="3c60a3631c0db8ad" providerId="LiveId" clId="{8D1205EB-19E8-4ACF-B006-26F9FCB55C4C}" dt="2023-01-20T11:36:25.242" v="57"/>
          <ac:spMkLst>
            <pc:docMk/>
            <pc:sldMk cId="7206226" sldId="361"/>
            <ac:spMk id="2" creationId="{5C9B5AAF-74AF-85BF-A057-3FB8E7E50364}"/>
          </ac:spMkLst>
        </pc:spChg>
        <pc:spChg chg="del">
          <ac:chgData name="Alfred Smith" userId="3c60a3631c0db8ad" providerId="LiveId" clId="{8D1205EB-19E8-4ACF-B006-26F9FCB55C4C}" dt="2023-01-20T11:34:15.576" v="32" actId="478"/>
          <ac:spMkLst>
            <pc:docMk/>
            <pc:sldMk cId="7206226" sldId="361"/>
            <ac:spMk id="6" creationId="{416C064E-628E-47C0-A712-DB178FE9901E}"/>
          </ac:spMkLst>
        </pc:spChg>
        <pc:picChg chg="del">
          <ac:chgData name="Alfred Smith" userId="3c60a3631c0db8ad" providerId="LiveId" clId="{8D1205EB-19E8-4ACF-B006-26F9FCB55C4C}" dt="2023-01-20T11:34:06.454" v="27"/>
          <ac:picMkLst>
            <pc:docMk/>
            <pc:sldMk cId="7206226" sldId="361"/>
            <ac:picMk id="5" creationId="{5BEDD891-37EA-433F-A4D1-05503438FD9A}"/>
          </ac:picMkLst>
        </pc:picChg>
      </pc:sldChg>
      <pc:sldChg chg="modSp mod modTransition">
        <pc:chgData name="Alfred Smith" userId="3c60a3631c0db8ad" providerId="LiveId" clId="{8D1205EB-19E8-4ACF-B006-26F9FCB55C4C}" dt="2023-01-20T11:34:06.454" v="27"/>
        <pc:sldMkLst>
          <pc:docMk/>
          <pc:sldMk cId="1338403432" sldId="362"/>
        </pc:sldMkLst>
        <pc:spChg chg="mod">
          <ac:chgData name="Alfred Smith" userId="3c60a3631c0db8ad" providerId="LiveId" clId="{8D1205EB-19E8-4ACF-B006-26F9FCB55C4C}" dt="2023-01-20T11:33:40.807" v="22"/>
          <ac:spMkLst>
            <pc:docMk/>
            <pc:sldMk cId="1338403432" sldId="362"/>
            <ac:spMk id="5" creationId="{D801F28E-2544-EC51-0E7B-9BFB3E624A99}"/>
          </ac:spMkLst>
        </pc:spChg>
      </pc:sldChg>
      <pc:sldChg chg="addSp delSp modSp mod modTransition modAnim">
        <pc:chgData name="Alfred Smith" userId="3c60a3631c0db8ad" providerId="LiveId" clId="{8D1205EB-19E8-4ACF-B006-26F9FCB55C4C}" dt="2023-01-20T11:36:27.925" v="58"/>
        <pc:sldMkLst>
          <pc:docMk/>
          <pc:sldMk cId="1959011231" sldId="363"/>
        </pc:sldMkLst>
        <pc:spChg chg="add mod">
          <ac:chgData name="Alfred Smith" userId="3c60a3631c0db8ad" providerId="LiveId" clId="{8D1205EB-19E8-4ACF-B006-26F9FCB55C4C}" dt="2023-01-20T11:36:27.925" v="58"/>
          <ac:spMkLst>
            <pc:docMk/>
            <pc:sldMk cId="1959011231" sldId="363"/>
            <ac:spMk id="3" creationId="{4D5A43F9-0027-0C03-8ABD-8627265BBC4B}"/>
          </ac:spMkLst>
        </pc:spChg>
        <pc:spChg chg="del">
          <ac:chgData name="Alfred Smith" userId="3c60a3631c0db8ad" providerId="LiveId" clId="{8D1205EB-19E8-4ACF-B006-26F9FCB55C4C}" dt="2023-01-20T11:34:14.168" v="31" actId="478"/>
          <ac:spMkLst>
            <pc:docMk/>
            <pc:sldMk cId="1959011231" sldId="363"/>
            <ac:spMk id="6" creationId="{416C064E-628E-47C0-A712-DB178FE9901E}"/>
          </ac:spMkLst>
        </pc:spChg>
        <pc:picChg chg="del">
          <ac:chgData name="Alfred Smith" userId="3c60a3631c0db8ad" providerId="LiveId" clId="{8D1205EB-19E8-4ACF-B006-26F9FCB55C4C}" dt="2023-01-20T11:34:06.454" v="27"/>
          <ac:picMkLst>
            <pc:docMk/>
            <pc:sldMk cId="1959011231" sldId="363"/>
            <ac:picMk id="2" creationId="{3D504877-EEE0-46F7-9744-364843B36C3C}"/>
          </ac:picMkLst>
        </pc:picChg>
      </pc:sldChg>
      <pc:sldChg chg="modSp mod modTransition">
        <pc:chgData name="Alfred Smith" userId="3c60a3631c0db8ad" providerId="LiveId" clId="{8D1205EB-19E8-4ACF-B006-26F9FCB55C4C}" dt="2023-01-20T11:34:06.454" v="27"/>
        <pc:sldMkLst>
          <pc:docMk/>
          <pc:sldMk cId="1597028933" sldId="364"/>
        </pc:sldMkLst>
        <pc:spChg chg="mod">
          <ac:chgData name="Alfred Smith" userId="3c60a3631c0db8ad" providerId="LiveId" clId="{8D1205EB-19E8-4ACF-B006-26F9FCB55C4C}" dt="2023-01-20T11:33:45.609" v="23"/>
          <ac:spMkLst>
            <pc:docMk/>
            <pc:sldMk cId="1597028933" sldId="364"/>
            <ac:spMk id="5" creationId="{F7311CF6-9EE5-EFD7-67B0-6660CA7BC26E}"/>
          </ac:spMkLst>
        </pc:spChg>
      </pc:sldChg>
      <pc:sldChg chg="modSp mod modTransition">
        <pc:chgData name="Alfred Smith" userId="3c60a3631c0db8ad" providerId="LiveId" clId="{8D1205EB-19E8-4ACF-B006-26F9FCB55C4C}" dt="2023-01-20T11:34:06.454" v="27"/>
        <pc:sldMkLst>
          <pc:docMk/>
          <pc:sldMk cId="948354195" sldId="365"/>
        </pc:sldMkLst>
        <pc:spChg chg="mod">
          <ac:chgData name="Alfred Smith" userId="3c60a3631c0db8ad" providerId="LiveId" clId="{8D1205EB-19E8-4ACF-B006-26F9FCB55C4C}" dt="2023-01-20T11:33:49.299" v="24"/>
          <ac:spMkLst>
            <pc:docMk/>
            <pc:sldMk cId="948354195" sldId="365"/>
            <ac:spMk id="5" creationId="{F00710B5-9ECE-9088-064B-140FBD0EE9BF}"/>
          </ac:spMkLst>
        </pc:spChg>
      </pc:sldChg>
      <pc:sldChg chg="addSp delSp modSp mod modTransition modAnim">
        <pc:chgData name="Alfred Smith" userId="3c60a3631c0db8ad" providerId="LiveId" clId="{8D1205EB-19E8-4ACF-B006-26F9FCB55C4C}" dt="2023-01-20T11:36:32.475" v="60"/>
        <pc:sldMkLst>
          <pc:docMk/>
          <pc:sldMk cId="287642116" sldId="366"/>
        </pc:sldMkLst>
        <pc:spChg chg="add mod">
          <ac:chgData name="Alfred Smith" userId="3c60a3631c0db8ad" providerId="LiveId" clId="{8D1205EB-19E8-4ACF-B006-26F9FCB55C4C}" dt="2023-01-20T11:36:32.475" v="60"/>
          <ac:spMkLst>
            <pc:docMk/>
            <pc:sldMk cId="287642116" sldId="366"/>
            <ac:spMk id="3" creationId="{C79B39CA-321F-D228-2821-2BAB3EC96FAE}"/>
          </ac:spMkLst>
        </pc:spChg>
        <pc:spChg chg="del">
          <ac:chgData name="Alfred Smith" userId="3c60a3631c0db8ad" providerId="LiveId" clId="{8D1205EB-19E8-4ACF-B006-26F9FCB55C4C}" dt="2023-01-20T11:34:11.388" v="29" actId="478"/>
          <ac:spMkLst>
            <pc:docMk/>
            <pc:sldMk cId="287642116" sldId="366"/>
            <ac:spMk id="6" creationId="{416C064E-628E-47C0-A712-DB178FE9901E}"/>
          </ac:spMkLst>
        </pc:spChg>
        <pc:picChg chg="del">
          <ac:chgData name="Alfred Smith" userId="3c60a3631c0db8ad" providerId="LiveId" clId="{8D1205EB-19E8-4ACF-B006-26F9FCB55C4C}" dt="2023-01-20T11:34:06.454" v="27"/>
          <ac:picMkLst>
            <pc:docMk/>
            <pc:sldMk cId="287642116" sldId="366"/>
            <ac:picMk id="2" creationId="{F4E8901D-8B9E-4BA9-9F4A-A02FF1A83D36}"/>
          </ac:picMkLst>
        </pc:picChg>
      </pc:sldChg>
      <pc:sldChg chg="modSp mod modTransition">
        <pc:chgData name="Alfred Smith" userId="3c60a3631c0db8ad" providerId="LiveId" clId="{8D1205EB-19E8-4ACF-B006-26F9FCB55C4C}" dt="2023-01-20T11:34:06.454" v="27"/>
        <pc:sldMkLst>
          <pc:docMk/>
          <pc:sldMk cId="3085682555" sldId="367"/>
        </pc:sldMkLst>
        <pc:spChg chg="mod">
          <ac:chgData name="Alfred Smith" userId="3c60a3631c0db8ad" providerId="LiveId" clId="{8D1205EB-19E8-4ACF-B006-26F9FCB55C4C}" dt="2023-01-20T11:33:53.803" v="25"/>
          <ac:spMkLst>
            <pc:docMk/>
            <pc:sldMk cId="3085682555" sldId="367"/>
            <ac:spMk id="5" creationId="{6F9127D1-AAA6-5CF2-075B-C194729B7EDC}"/>
          </ac:spMkLst>
        </pc:spChg>
      </pc:sldChg>
      <pc:sldChg chg="addSp delSp modSp mod modTransition modAnim">
        <pc:chgData name="Alfred Smith" userId="3c60a3631c0db8ad" providerId="LiveId" clId="{8D1205EB-19E8-4ACF-B006-26F9FCB55C4C}" dt="2023-01-20T11:36:34.777" v="61"/>
        <pc:sldMkLst>
          <pc:docMk/>
          <pc:sldMk cId="3817889334" sldId="368"/>
        </pc:sldMkLst>
        <pc:spChg chg="add mod">
          <ac:chgData name="Alfred Smith" userId="3c60a3631c0db8ad" providerId="LiveId" clId="{8D1205EB-19E8-4ACF-B006-26F9FCB55C4C}" dt="2023-01-20T11:36:34.777" v="61"/>
          <ac:spMkLst>
            <pc:docMk/>
            <pc:sldMk cId="3817889334" sldId="368"/>
            <ac:spMk id="2" creationId="{A97EFEC2-B70A-B16D-AA17-EEBD76246BF6}"/>
          </ac:spMkLst>
        </pc:spChg>
        <pc:spChg chg="del">
          <ac:chgData name="Alfred Smith" userId="3c60a3631c0db8ad" providerId="LiveId" clId="{8D1205EB-19E8-4ACF-B006-26F9FCB55C4C}" dt="2023-01-20T11:34:09.880" v="28" actId="478"/>
          <ac:spMkLst>
            <pc:docMk/>
            <pc:sldMk cId="3817889334" sldId="368"/>
            <ac:spMk id="6" creationId="{416C064E-628E-47C0-A712-DB178FE9901E}"/>
          </ac:spMkLst>
        </pc:spChg>
        <pc:picChg chg="del">
          <ac:chgData name="Alfred Smith" userId="3c60a3631c0db8ad" providerId="LiveId" clId="{8D1205EB-19E8-4ACF-B006-26F9FCB55C4C}" dt="2023-01-20T11:34:06.454" v="27"/>
          <ac:picMkLst>
            <pc:docMk/>
            <pc:sldMk cId="3817889334" sldId="368"/>
            <ac:picMk id="3" creationId="{070C340C-9891-4323-A803-2D0678E3BB9A}"/>
          </ac:picMkLst>
        </pc:picChg>
      </pc:sldChg>
      <pc:sldChg chg="addSp delSp modSp mod modTransition modAnim">
        <pc:chgData name="Alfred Smith" userId="3c60a3631c0db8ad" providerId="LiveId" clId="{8D1205EB-19E8-4ACF-B006-26F9FCB55C4C}" dt="2023-01-20T11:36:30.569" v="59"/>
        <pc:sldMkLst>
          <pc:docMk/>
          <pc:sldMk cId="2155047296" sldId="369"/>
        </pc:sldMkLst>
        <pc:spChg chg="add mod">
          <ac:chgData name="Alfred Smith" userId="3c60a3631c0db8ad" providerId="LiveId" clId="{8D1205EB-19E8-4ACF-B006-26F9FCB55C4C}" dt="2023-01-20T11:36:30.569" v="59"/>
          <ac:spMkLst>
            <pc:docMk/>
            <pc:sldMk cId="2155047296" sldId="369"/>
            <ac:spMk id="2" creationId="{8637E97B-305D-6643-6D16-D253DBE211A8}"/>
          </ac:spMkLst>
        </pc:spChg>
        <pc:spChg chg="del">
          <ac:chgData name="Alfred Smith" userId="3c60a3631c0db8ad" providerId="LiveId" clId="{8D1205EB-19E8-4ACF-B006-26F9FCB55C4C}" dt="2023-01-20T11:34:12.781" v="30" actId="478"/>
          <ac:spMkLst>
            <pc:docMk/>
            <pc:sldMk cId="2155047296" sldId="369"/>
            <ac:spMk id="6" creationId="{416C064E-628E-47C0-A712-DB178FE9901E}"/>
          </ac:spMkLst>
        </pc:spChg>
        <pc:picChg chg="del">
          <ac:chgData name="Alfred Smith" userId="3c60a3631c0db8ad" providerId="LiveId" clId="{8D1205EB-19E8-4ACF-B006-26F9FCB55C4C}" dt="2023-01-20T11:34:06.454" v="27"/>
          <ac:picMkLst>
            <pc:docMk/>
            <pc:sldMk cId="2155047296" sldId="369"/>
            <ac:picMk id="3" creationId="{9DDF147B-3588-40A9-8C4E-B157A46D0E1E}"/>
          </ac:picMkLst>
        </pc:picChg>
      </pc:sldChg>
      <pc:sldChg chg="addSp delSp modSp mod modTransition modAnim">
        <pc:chgData name="Alfred Smith" userId="3c60a3631c0db8ad" providerId="LiveId" clId="{8D1205EB-19E8-4ACF-B006-26F9FCB55C4C}" dt="2023-01-20T11:36:12.553" v="52"/>
        <pc:sldMkLst>
          <pc:docMk/>
          <pc:sldMk cId="1274732694" sldId="370"/>
        </pc:sldMkLst>
        <pc:spChg chg="add mod">
          <ac:chgData name="Alfred Smith" userId="3c60a3631c0db8ad" providerId="LiveId" clId="{8D1205EB-19E8-4ACF-B006-26F9FCB55C4C}" dt="2023-01-20T11:36:12.553" v="52"/>
          <ac:spMkLst>
            <pc:docMk/>
            <pc:sldMk cId="1274732694" sldId="370"/>
            <ac:spMk id="2" creationId="{F8AF1E85-5893-8E14-B77D-69B553F148C9}"/>
          </ac:spMkLst>
        </pc:spChg>
        <pc:spChg chg="del">
          <ac:chgData name="Alfred Smith" userId="3c60a3631c0db8ad" providerId="LiveId" clId="{8D1205EB-19E8-4ACF-B006-26F9FCB55C4C}" dt="2023-01-20T11:34:23.400" v="37" actId="478"/>
          <ac:spMkLst>
            <pc:docMk/>
            <pc:sldMk cId="1274732694" sldId="370"/>
            <ac:spMk id="6" creationId="{416C064E-628E-47C0-A712-DB178FE9901E}"/>
          </ac:spMkLst>
        </pc:spChg>
        <pc:picChg chg="del">
          <ac:chgData name="Alfred Smith" userId="3c60a3631c0db8ad" providerId="LiveId" clId="{8D1205EB-19E8-4ACF-B006-26F9FCB55C4C}" dt="2023-01-20T11:34:06.454" v="27"/>
          <ac:picMkLst>
            <pc:docMk/>
            <pc:sldMk cId="1274732694" sldId="370"/>
            <ac:picMk id="3" creationId="{84417D8A-44DC-4EAD-BEE9-BA23146E6735}"/>
          </ac:picMkLst>
        </pc:picChg>
      </pc:sldChg>
      <pc:sldChg chg="modSp mod modTransition">
        <pc:chgData name="Alfred Smith" userId="3c60a3631c0db8ad" providerId="LiveId" clId="{8D1205EB-19E8-4ACF-B006-26F9FCB55C4C}" dt="2023-01-20T11:34:06.454" v="27"/>
        <pc:sldMkLst>
          <pc:docMk/>
          <pc:sldMk cId="1072558695" sldId="371"/>
        </pc:sldMkLst>
        <pc:spChg chg="mod">
          <ac:chgData name="Alfred Smith" userId="3c60a3631c0db8ad" providerId="LiveId" clId="{8D1205EB-19E8-4ACF-B006-26F9FCB55C4C}" dt="2023-01-20T11:33:19.609" v="17"/>
          <ac:spMkLst>
            <pc:docMk/>
            <pc:sldMk cId="1072558695" sldId="371"/>
            <ac:spMk id="5" creationId="{64D443C3-B4CD-47BD-0772-F0949229B193}"/>
          </ac:spMkLst>
        </pc:spChg>
      </pc:sldChg>
      <pc:sldChg chg="modSp mod modTransition">
        <pc:chgData name="Alfred Smith" userId="3c60a3631c0db8ad" providerId="LiveId" clId="{8D1205EB-19E8-4ACF-B006-26F9FCB55C4C}" dt="2023-01-20T11:34:06.454" v="27"/>
        <pc:sldMkLst>
          <pc:docMk/>
          <pc:sldMk cId="2991240906" sldId="372"/>
        </pc:sldMkLst>
        <pc:spChg chg="mod">
          <ac:chgData name="Alfred Smith" userId="3c60a3631c0db8ad" providerId="LiveId" clId="{8D1205EB-19E8-4ACF-B006-26F9FCB55C4C}" dt="2023-01-20T11:31:43.831" v="5" actId="5793"/>
          <ac:spMkLst>
            <pc:docMk/>
            <pc:sldMk cId="2991240906" sldId="372"/>
            <ac:spMk id="5" creationId="{432B892C-B15C-D058-419F-31B3A11D3BCB}"/>
          </ac:spMkLst>
        </pc:spChg>
      </pc:sldChg>
      <pc:sldChg chg="modSp mod modTransition">
        <pc:chgData name="Alfred Smith" userId="3c60a3631c0db8ad" providerId="LiveId" clId="{8D1205EB-19E8-4ACF-B006-26F9FCB55C4C}" dt="2023-01-20T11:34:06.454" v="27"/>
        <pc:sldMkLst>
          <pc:docMk/>
          <pc:sldMk cId="2830452350" sldId="374"/>
        </pc:sldMkLst>
        <pc:spChg chg="mod">
          <ac:chgData name="Alfred Smith" userId="3c60a3631c0db8ad" providerId="LiveId" clId="{8D1205EB-19E8-4ACF-B006-26F9FCB55C4C}" dt="2023-01-20T11:33:58.064" v="26"/>
          <ac:spMkLst>
            <pc:docMk/>
            <pc:sldMk cId="2830452350" sldId="374"/>
            <ac:spMk id="5" creationId="{649B7220-094B-0CE2-E65B-228377F7F69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10639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 dirty="0">
                <a:latin typeface="TimesNewRomanPS-BoldMT"/>
              </a:rPr>
              <a:t>16 Saul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People demand a King - 1 Samuel 8:4-22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Samuel anoints Saul – 1 Samuel 9:1 – 10:9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Election of Saul as King – 1 Samuel 10:17-27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Address at Gilgal - 1 Samuel 11:14 – 12:25 (Right Bottom)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5. Saul doesn’t wait for Samuel – 1 Samuel 13:5-14 (Left Bottom)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6. Saul’s Disobedience – 1 Samuel 15:1-35 (Left 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7. Samuel anoints David – 1 Samuel 16:1-14 (</a:t>
            </a:r>
            <a:r>
              <a:rPr lang="en-IN" sz="1800" b="0" i="0" u="none" strike="noStrike" baseline="0" dirty="0" err="1">
                <a:latin typeface="TimesNewRomanPSMT"/>
              </a:rPr>
              <a:t>Center</a:t>
            </a:r>
            <a:r>
              <a:rPr lang="en-IN" sz="1800" b="0" i="0" u="none" strike="noStrike" baseline="0" dirty="0">
                <a:latin typeface="TimesNewRomanPSMT"/>
              </a:rPr>
              <a:t>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67850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2023/01/20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16-1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8C5EB-7063-4EFF-9206-9F831A363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AB361E-2C55-4906-AA1A-13277FD44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-69074"/>
            <a:ext cx="12634038" cy="6927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6A7F21-1190-F514-9432-446CE7702E04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པོ།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23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7Yahweh said to Samuel, “Listen to the voice of the people in all that they tell you; for they have not rejected you, but they have rejected me as the king over them.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DFC979-86CC-F685-A0E4-BF31807F1FC0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95630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F8DDE8-F652-46D4-A3BE-E619BA294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0840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88C416-9DA5-DD3A-DAA2-BF2E37FD3597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63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8According to all the works which they have done since the day that I brought them up out of Egypt even to this day, in that they have forsaken me and served other gods, so they also do to you.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BFC5C-2175-EE08-B2E5-580AF78BB55A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40339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979609-47BA-4B65-8738-99ED9CF9F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0812" y="0"/>
            <a:ext cx="1291281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381883-8CE3-3031-6CC2-25065BD1EF86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36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9Now therefore, listen to their voice. However, you shall protest solemnly to them, and shall show them the way of the king who will reign over them.”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697093-DDB7-2BF1-9E78-89FF5FE72FC7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42667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2B3C7A-D5DA-4E75-A95F-F663D959D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870858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66DDDB-0D76-804D-D3C7-C5A7ED4AE1B6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027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dirty="0">
                <a:solidFill>
                  <a:srgbClr val="121212"/>
                </a:solidFill>
                <a:effectLst/>
                <a:latin typeface="ArialMT"/>
              </a:rPr>
              <a:t>10Samuel told all Yahweh’s words to the people who asked him for a king.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AF1E85-5893-8E14-B77D-69B553F148C9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74732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AB2EF-135D-4211-A55D-39F8AEC98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6449"/>
            <a:ext cx="12192000" cy="74944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D443C3-B4CD-47BD-0772-F0949229B193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8:10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558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11He said, “This will be the way of the king who shall reign over you: he will take your sons and appoint them as his servants, for his chariots and to be his horsemen; and they will run before his chariots.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1DF061-0703-DDC4-F31B-10103DE19411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22495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47CAEB-1F8F-4510-A9F6-73DEE4ED6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28471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2B892C-B15C-D058-419F-31B3A11D3BCB}"/>
              </a:ext>
            </a:extLst>
          </p:cNvPr>
          <p:cNvSpPr txBox="1"/>
          <p:nvPr/>
        </p:nvSpPr>
        <p:spPr>
          <a:xfrm>
            <a:off x="167228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People demand a King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1 Samuel 8:4-22</a:t>
            </a:r>
            <a:endParaRPr lang="bo-CN" sz="6000" b="1" i="0" dirty="0">
              <a:solidFill>
                <a:schemeClr val="bg1"/>
              </a:solidFill>
              <a:effectLst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2991240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11FED1-F8B5-4E64-A6AB-DAF562486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947"/>
            <a:ext cx="12192000" cy="71329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FF9DB8-B47E-0072-F5AA-546AD775149D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8:11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066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13He will take your daughters to be perfumers, to be cooks, and to be bakers.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8411F6-9C85-0370-A3DD-5CE8159D4C31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54966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BBA956-3EC9-4504-915B-0490DA101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08991"/>
            <a:ext cx="12191999" cy="7566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508FAC-580C-D2E9-6886-FF04B6C0E9F5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8:13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464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14He will take your fields, your vineyards, and your olive groves, even your best, and give them to his servants.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E13999-327D-5EDE-0476-DBE66D7F6765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59891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07AA7A-E13E-43E8-9672-E807C558A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4767"/>
            <a:ext cx="12391053" cy="69227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2896F6-2B30-CDA7-4C86-4C70AD0057A3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8:14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923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17He will take one tenth of your flocks; and you will be his servants.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0770CD-E35E-5F34-9371-A594CAC0E5A3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21351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FFC708-FAB8-4FC1-85FC-0187A3C4E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7271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D4B993-AAFA-48BC-CF38-4D35E10E5162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8:17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269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18You will cry out in that day because of your king whom you will have chosen for yourselves; and Yahweh will not answer you in that day.”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9B5AAF-74AF-85BF-A057-3FB8E7E50364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206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A5C512-0C0D-4D06-AE3F-7750FA7E5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998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01F28E-2544-EC51-0E7B-9BFB3E624A99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8:18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403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19But the people refused to listen to the voice of Samuel; and they said, “No, but we will have a king over us,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5A43F9-0027-0C03-8ABD-8627265BBC4B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59011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7200" b="0" i="0" u="none" strike="noStrike" baseline="0" dirty="0">
                <a:latin typeface="TimesNewRomanPSMT"/>
              </a:rPr>
              <a:t>1. People demand a King - 1 Samuel 8:4-22 (Left Top)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48C8F9-AAEE-4C23-C4FC-4E04B11689AC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37137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3D9EFD-D967-4060-B40F-A6E84BA39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85191"/>
            <a:ext cx="12889100" cy="73431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311CF6-9EE5-EFD7-67B0-6660CA7BC26E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8:19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028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20that we also may be like all the nations; and that our king may judge us, and go out before us, and fight our battles.”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37E97B-305D-6643-6D16-D253DBE211A8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55047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9668BD-7719-4284-8F79-4CD94DBF7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0710B5-9ECE-9088-064B-140FBD0EE9BF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8:20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54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21Samuel heard all the words of the people, and he rehearsed them in the ears of Yahweh.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9B39CA-321F-D228-2821-2BAB3EC96FAE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7642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95F7AE-43A9-45C5-97A9-582DC3603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94891"/>
            <a:ext cx="12191999" cy="7652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9127D1-AAA6-5CF2-075B-C194729B7EDC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8:21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6825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22Yahweh said to Samuel, “Listen to their voice, and make them a king.”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7EFEC2-B70A-B16D-AA17-EEBD76246BF6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17889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47CAEB-1F8F-4510-A9F6-73DEE4ED6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28471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9B7220-094B-0CE2-E65B-228377F7F69E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8:22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52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47CAEB-1F8F-4510-A9F6-73DEE4ED6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284719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A104AF-AF4F-DB99-93B0-CC6F0A6BAD2C}"/>
              </a:ext>
            </a:extLst>
          </p:cNvPr>
          <p:cNvSpPr txBox="1"/>
          <p:nvPr/>
        </p:nvSpPr>
        <p:spPr>
          <a:xfrm>
            <a:off x="167228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People demand a King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1 Samuel 8:4-22</a:t>
            </a:r>
            <a:endParaRPr lang="bo-CN" sz="6000" b="1" i="0" dirty="0">
              <a:solidFill>
                <a:schemeClr val="bg1"/>
              </a:solidFill>
              <a:effectLst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772228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1Samuel8:4Then all the elders of Israel gathered themselves together and came to Samuel to Ramah.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FA6851-A6AD-9E10-7803-3C4B1F58438E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31337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1F2443-74E9-48B6-876D-949AFCE1C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06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C01015-7688-B554-9BBD-9C056EE7AA1E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892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5They said to him, “Behold, you are old, and your sons don’t walk in your ways. Now make us a king to judge us like all the nations.”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1FAA38-2D0F-5ABD-0EC4-D7D80F379C39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83841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3F730D-0116-4DA8-B9F2-2240B98CE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2433"/>
            <a:ext cx="12191999" cy="7590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0DCBA3-BDDA-27BA-1753-3F55D12CECD1}"/>
              </a:ext>
            </a:extLst>
          </p:cNvPr>
          <p:cNvSpPr txBox="1"/>
          <p:nvPr/>
        </p:nvSpPr>
        <p:spPr>
          <a:xfrm>
            <a:off x="-271544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1 Samuel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8:5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780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But the thing displeased Samuel when they said, “Give us a king to judge us.”</a:t>
            </a:r>
          </a:p>
          <a:p>
            <a:pPr algn="l"/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Samuel prayed to Yahweh.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45351F-B817-7EB4-81F4-C877C32A5A6A}"/>
              </a:ext>
            </a:extLst>
          </p:cNvPr>
          <p:cNvSpPr txBox="1"/>
          <p:nvPr/>
        </p:nvSpPr>
        <p:spPr>
          <a:xfrm>
            <a:off x="6096000" y="166256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55517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655</Words>
  <Application>Microsoft Office PowerPoint</Application>
  <PresentationFormat>Widescreen</PresentationFormat>
  <Paragraphs>155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16-1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13</cp:revision>
  <dcterms:created xsi:type="dcterms:W3CDTF">2021-07-20T09:23:46Z</dcterms:created>
  <dcterms:modified xsi:type="dcterms:W3CDTF">2023-01-20T11:36:40Z</dcterms:modified>
</cp:coreProperties>
</file>