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308" r:id="rId2"/>
    <p:sldId id="386" r:id="rId3"/>
    <p:sldId id="310" r:id="rId4"/>
    <p:sldId id="387" r:id="rId5"/>
    <p:sldId id="340" r:id="rId6"/>
    <p:sldId id="388" r:id="rId7"/>
    <p:sldId id="341" r:id="rId8"/>
    <p:sldId id="389" r:id="rId9"/>
    <p:sldId id="342" r:id="rId10"/>
    <p:sldId id="390" r:id="rId11"/>
    <p:sldId id="391" r:id="rId12"/>
    <p:sldId id="392" r:id="rId13"/>
    <p:sldId id="393" r:id="rId14"/>
    <p:sldId id="394" r:id="rId15"/>
    <p:sldId id="348" r:id="rId16"/>
    <p:sldId id="395" r:id="rId17"/>
    <p:sldId id="352" r:id="rId18"/>
    <p:sldId id="396" r:id="rId19"/>
    <p:sldId id="354" r:id="rId20"/>
    <p:sldId id="397" r:id="rId21"/>
    <p:sldId id="355" r:id="rId22"/>
    <p:sldId id="398" r:id="rId23"/>
    <p:sldId id="358" r:id="rId24"/>
    <p:sldId id="399" r:id="rId25"/>
    <p:sldId id="400" r:id="rId26"/>
    <p:sldId id="401" r:id="rId27"/>
    <p:sldId id="360" r:id="rId28"/>
    <p:sldId id="402" r:id="rId29"/>
    <p:sldId id="362" r:id="rId30"/>
    <p:sldId id="403" r:id="rId31"/>
    <p:sldId id="366" r:id="rId32"/>
    <p:sldId id="404" r:id="rId33"/>
    <p:sldId id="368" r:id="rId34"/>
    <p:sldId id="405" r:id="rId35"/>
    <p:sldId id="370" r:id="rId36"/>
    <p:sldId id="371" r:id="rId37"/>
    <p:sldId id="374" r:id="rId38"/>
    <p:sldId id="375" r:id="rId39"/>
    <p:sldId id="376" r:id="rId40"/>
    <p:sldId id="379" r:id="rId41"/>
    <p:sldId id="378" r:id="rId42"/>
    <p:sldId id="384" r:id="rId43"/>
    <p:sldId id="385"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3C5BF7-97C9-4D14-88AF-835C6CB45BFC}" v="23" dt="2023-01-20T12:20:48.9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92607" autoAdjust="0"/>
  </p:normalViewPr>
  <p:slideViewPr>
    <p:cSldViewPr snapToGrid="0">
      <p:cViewPr varScale="1">
        <p:scale>
          <a:sx n="57" d="100"/>
          <a:sy n="57" d="100"/>
        </p:scale>
        <p:origin x="42" y="12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633C5BF7-97C9-4D14-88AF-835C6CB45BFC}"/>
    <pc:docChg chg="undo custSel modSld">
      <pc:chgData name="Alfred Smith" userId="3c60a3631c0db8ad" providerId="LiveId" clId="{633C5BF7-97C9-4D14-88AF-835C6CB45BFC}" dt="2023-01-20T12:20:48.980" v="70"/>
      <pc:docMkLst>
        <pc:docMk/>
      </pc:docMkLst>
      <pc:sldChg chg="delSp modTransition modAnim">
        <pc:chgData name="Alfred Smith" userId="3c60a3631c0db8ad" providerId="LiveId" clId="{633C5BF7-97C9-4D14-88AF-835C6CB45BFC}" dt="2023-01-20T12:18:33.407" v="29"/>
        <pc:sldMkLst>
          <pc:docMk/>
          <pc:sldMk cId="2869461528" sldId="308"/>
        </pc:sldMkLst>
        <pc:picChg chg="del">
          <ac:chgData name="Alfred Smith" userId="3c60a3631c0db8ad" providerId="LiveId" clId="{633C5BF7-97C9-4D14-88AF-835C6CB45BFC}" dt="2023-01-20T12:18:33.407" v="29"/>
          <ac:picMkLst>
            <pc:docMk/>
            <pc:sldMk cId="2869461528" sldId="308"/>
            <ac:picMk id="4" creationId="{C4685FAC-950B-4953-A53A-AFB40156A969}"/>
          </ac:picMkLst>
        </pc:picChg>
      </pc:sldChg>
      <pc:sldChg chg="addSp delSp modSp mod modTransition modAnim">
        <pc:chgData name="Alfred Smith" userId="3c60a3631c0db8ad" providerId="LiveId" clId="{633C5BF7-97C9-4D14-88AF-835C6CB45BFC}" dt="2023-01-20T12:19:45.762" v="50"/>
        <pc:sldMkLst>
          <pc:docMk/>
          <pc:sldMk cId="1237137471" sldId="310"/>
        </pc:sldMkLst>
        <pc:spChg chg="add mod">
          <ac:chgData name="Alfred Smith" userId="3c60a3631c0db8ad" providerId="LiveId" clId="{633C5BF7-97C9-4D14-88AF-835C6CB45BFC}" dt="2023-01-20T12:19:45.762" v="50"/>
          <ac:spMkLst>
            <pc:docMk/>
            <pc:sldMk cId="1237137471" sldId="310"/>
            <ac:spMk id="3" creationId="{C6A02FCF-D187-5819-F2C8-DBA3A1C6538B}"/>
          </ac:spMkLst>
        </pc:spChg>
        <pc:spChg chg="del">
          <ac:chgData name="Alfred Smith" userId="3c60a3631c0db8ad" providerId="LiveId" clId="{633C5BF7-97C9-4D14-88AF-835C6CB45BFC}" dt="2023-01-20T12:19:20.243" v="49" actId="478"/>
          <ac:spMkLst>
            <pc:docMk/>
            <pc:sldMk cId="1237137471" sldId="310"/>
            <ac:spMk id="6" creationId="{416C064E-628E-47C0-A712-DB178FE9901E}"/>
          </ac:spMkLst>
        </pc:spChg>
        <pc:picChg chg="del">
          <ac:chgData name="Alfred Smith" userId="3c60a3631c0db8ad" providerId="LiveId" clId="{633C5BF7-97C9-4D14-88AF-835C6CB45BFC}" dt="2023-01-20T12:18:33.407" v="29"/>
          <ac:picMkLst>
            <pc:docMk/>
            <pc:sldMk cId="1237137471" sldId="310"/>
            <ac:picMk id="2" creationId="{5A49899A-A05F-4FD7-BA09-82E43812EB82}"/>
          </ac:picMkLst>
        </pc:picChg>
      </pc:sldChg>
      <pc:sldChg chg="addSp delSp modSp mod modTransition modAnim">
        <pc:chgData name="Alfred Smith" userId="3c60a3631c0db8ad" providerId="LiveId" clId="{633C5BF7-97C9-4D14-88AF-835C6CB45BFC}" dt="2023-01-20T12:19:49.071" v="51"/>
        <pc:sldMkLst>
          <pc:docMk/>
          <pc:sldMk cId="3051892576" sldId="340"/>
        </pc:sldMkLst>
        <pc:spChg chg="add mod">
          <ac:chgData name="Alfred Smith" userId="3c60a3631c0db8ad" providerId="LiveId" clId="{633C5BF7-97C9-4D14-88AF-835C6CB45BFC}" dt="2023-01-20T12:19:49.071" v="51"/>
          <ac:spMkLst>
            <pc:docMk/>
            <pc:sldMk cId="3051892576" sldId="340"/>
            <ac:spMk id="2" creationId="{0B06DC25-5EAD-4016-5661-BF51B93205AA}"/>
          </ac:spMkLst>
        </pc:spChg>
        <pc:spChg chg="del">
          <ac:chgData name="Alfred Smith" userId="3c60a3631c0db8ad" providerId="LiveId" clId="{633C5BF7-97C9-4D14-88AF-835C6CB45BFC}" dt="2023-01-20T12:19:18.890" v="48" actId="478"/>
          <ac:spMkLst>
            <pc:docMk/>
            <pc:sldMk cId="3051892576" sldId="340"/>
            <ac:spMk id="6" creationId="{416C064E-628E-47C0-A712-DB178FE9901E}"/>
          </ac:spMkLst>
        </pc:spChg>
        <pc:picChg chg="del">
          <ac:chgData name="Alfred Smith" userId="3c60a3631c0db8ad" providerId="LiveId" clId="{633C5BF7-97C9-4D14-88AF-835C6CB45BFC}" dt="2023-01-20T12:18:33.407" v="29"/>
          <ac:picMkLst>
            <pc:docMk/>
            <pc:sldMk cId="3051892576" sldId="340"/>
            <ac:picMk id="5" creationId="{6D691881-464C-430E-867A-D09534BD811B}"/>
          </ac:picMkLst>
        </pc:picChg>
      </pc:sldChg>
      <pc:sldChg chg="addSp delSp modSp mod modTransition modAnim">
        <pc:chgData name="Alfred Smith" userId="3c60a3631c0db8ad" providerId="LiveId" clId="{633C5BF7-97C9-4D14-88AF-835C6CB45BFC}" dt="2023-01-20T12:19:55.937" v="52"/>
        <pc:sldMkLst>
          <pc:docMk/>
          <pc:sldMk cId="1983841694" sldId="341"/>
        </pc:sldMkLst>
        <pc:spChg chg="add mod">
          <ac:chgData name="Alfred Smith" userId="3c60a3631c0db8ad" providerId="LiveId" clId="{633C5BF7-97C9-4D14-88AF-835C6CB45BFC}" dt="2023-01-20T12:19:55.937" v="52"/>
          <ac:spMkLst>
            <pc:docMk/>
            <pc:sldMk cId="1983841694" sldId="341"/>
            <ac:spMk id="2" creationId="{D914039C-0987-D247-169F-6BAE98B39793}"/>
          </ac:spMkLst>
        </pc:spChg>
        <pc:spChg chg="del">
          <ac:chgData name="Alfred Smith" userId="3c60a3631c0db8ad" providerId="LiveId" clId="{633C5BF7-97C9-4D14-88AF-835C6CB45BFC}" dt="2023-01-20T12:19:11.851" v="46" actId="478"/>
          <ac:spMkLst>
            <pc:docMk/>
            <pc:sldMk cId="1983841694" sldId="341"/>
            <ac:spMk id="6" creationId="{416C064E-628E-47C0-A712-DB178FE9901E}"/>
          </ac:spMkLst>
        </pc:spChg>
        <pc:picChg chg="del">
          <ac:chgData name="Alfred Smith" userId="3c60a3631c0db8ad" providerId="LiveId" clId="{633C5BF7-97C9-4D14-88AF-835C6CB45BFC}" dt="2023-01-20T12:18:33.407" v="29"/>
          <ac:picMkLst>
            <pc:docMk/>
            <pc:sldMk cId="1983841694" sldId="341"/>
            <ac:picMk id="3" creationId="{3ADADEEB-7FBB-4075-A2B1-A1F4373069A3}"/>
          </ac:picMkLst>
        </pc:picChg>
      </pc:sldChg>
      <pc:sldChg chg="addSp delSp modSp mod modTransition modAnim">
        <pc:chgData name="Alfred Smith" userId="3c60a3631c0db8ad" providerId="LiveId" clId="{633C5BF7-97C9-4D14-88AF-835C6CB45BFC}" dt="2023-01-20T12:20:01.891" v="53"/>
        <pc:sldMkLst>
          <pc:docMk/>
          <pc:sldMk cId="964780152" sldId="342"/>
        </pc:sldMkLst>
        <pc:spChg chg="add mod">
          <ac:chgData name="Alfred Smith" userId="3c60a3631c0db8ad" providerId="LiveId" clId="{633C5BF7-97C9-4D14-88AF-835C6CB45BFC}" dt="2023-01-20T12:20:01.891" v="53"/>
          <ac:spMkLst>
            <pc:docMk/>
            <pc:sldMk cId="964780152" sldId="342"/>
            <ac:spMk id="2" creationId="{F7EA8B35-3951-F916-C0CC-79EA5665B080}"/>
          </ac:spMkLst>
        </pc:spChg>
        <pc:spChg chg="del">
          <ac:chgData name="Alfred Smith" userId="3c60a3631c0db8ad" providerId="LiveId" clId="{633C5BF7-97C9-4D14-88AF-835C6CB45BFC}" dt="2023-01-20T12:19:09.751" v="45" actId="478"/>
          <ac:spMkLst>
            <pc:docMk/>
            <pc:sldMk cId="964780152" sldId="342"/>
            <ac:spMk id="6" creationId="{416C064E-628E-47C0-A712-DB178FE9901E}"/>
          </ac:spMkLst>
        </pc:spChg>
        <pc:picChg chg="del">
          <ac:chgData name="Alfred Smith" userId="3c60a3631c0db8ad" providerId="LiveId" clId="{633C5BF7-97C9-4D14-88AF-835C6CB45BFC}" dt="2023-01-20T12:18:33.407" v="29"/>
          <ac:picMkLst>
            <pc:docMk/>
            <pc:sldMk cId="964780152" sldId="342"/>
            <ac:picMk id="3" creationId="{F2E4F673-89AA-4034-A8A0-1E6EA84B7C0E}"/>
          </ac:picMkLst>
        </pc:picChg>
      </pc:sldChg>
      <pc:sldChg chg="addSp delSp modSp mod modTransition modAnim">
        <pc:chgData name="Alfred Smith" userId="3c60a3631c0db8ad" providerId="LiveId" clId="{633C5BF7-97C9-4D14-88AF-835C6CB45BFC}" dt="2023-01-20T12:20:06.275" v="56"/>
        <pc:sldMkLst>
          <pc:docMk/>
          <pc:sldMk cId="3976236224" sldId="348"/>
        </pc:sldMkLst>
        <pc:spChg chg="add mod">
          <ac:chgData name="Alfred Smith" userId="3c60a3631c0db8ad" providerId="LiveId" clId="{633C5BF7-97C9-4D14-88AF-835C6CB45BFC}" dt="2023-01-20T12:20:06.275" v="56"/>
          <ac:spMkLst>
            <pc:docMk/>
            <pc:sldMk cId="3976236224" sldId="348"/>
            <ac:spMk id="2" creationId="{FC07ABC1-BF0B-9899-0EF0-475F1F1EF1B4}"/>
          </ac:spMkLst>
        </pc:spChg>
        <pc:spChg chg="del">
          <ac:chgData name="Alfred Smith" userId="3c60a3631c0db8ad" providerId="LiveId" clId="{633C5BF7-97C9-4D14-88AF-835C6CB45BFC}" dt="2023-01-20T12:19:02.753" v="43" actId="478"/>
          <ac:spMkLst>
            <pc:docMk/>
            <pc:sldMk cId="3976236224" sldId="348"/>
            <ac:spMk id="6" creationId="{416C064E-628E-47C0-A712-DB178FE9901E}"/>
          </ac:spMkLst>
        </pc:spChg>
        <pc:picChg chg="del">
          <ac:chgData name="Alfred Smith" userId="3c60a3631c0db8ad" providerId="LiveId" clId="{633C5BF7-97C9-4D14-88AF-835C6CB45BFC}" dt="2023-01-20T12:18:33.407" v="29"/>
          <ac:picMkLst>
            <pc:docMk/>
            <pc:sldMk cId="3976236224" sldId="348"/>
            <ac:picMk id="7" creationId="{C3315500-F21F-480A-BF00-96EACAAFE454}"/>
          </ac:picMkLst>
        </pc:picChg>
      </pc:sldChg>
      <pc:sldChg chg="addSp delSp modSp mod modTransition modAnim">
        <pc:chgData name="Alfred Smith" userId="3c60a3631c0db8ad" providerId="LiveId" clId="{633C5BF7-97C9-4D14-88AF-835C6CB45BFC}" dt="2023-01-20T12:20:07.933" v="57"/>
        <pc:sldMkLst>
          <pc:docMk/>
          <pc:sldMk cId="871066081" sldId="352"/>
        </pc:sldMkLst>
        <pc:spChg chg="add mod">
          <ac:chgData name="Alfred Smith" userId="3c60a3631c0db8ad" providerId="LiveId" clId="{633C5BF7-97C9-4D14-88AF-835C6CB45BFC}" dt="2023-01-20T12:20:07.933" v="57"/>
          <ac:spMkLst>
            <pc:docMk/>
            <pc:sldMk cId="871066081" sldId="352"/>
            <ac:spMk id="2" creationId="{3827210B-C4DA-288B-4869-AEA9FB2DC01C}"/>
          </ac:spMkLst>
        </pc:spChg>
        <pc:spChg chg="del">
          <ac:chgData name="Alfred Smith" userId="3c60a3631c0db8ad" providerId="LiveId" clId="{633C5BF7-97C9-4D14-88AF-835C6CB45BFC}" dt="2023-01-20T12:19:01.370" v="42" actId="478"/>
          <ac:spMkLst>
            <pc:docMk/>
            <pc:sldMk cId="871066081" sldId="352"/>
            <ac:spMk id="6" creationId="{416C064E-628E-47C0-A712-DB178FE9901E}"/>
          </ac:spMkLst>
        </pc:spChg>
        <pc:picChg chg="del">
          <ac:chgData name="Alfred Smith" userId="3c60a3631c0db8ad" providerId="LiveId" clId="{633C5BF7-97C9-4D14-88AF-835C6CB45BFC}" dt="2023-01-20T12:18:33.407" v="29"/>
          <ac:picMkLst>
            <pc:docMk/>
            <pc:sldMk cId="871066081" sldId="352"/>
            <ac:picMk id="7" creationId="{E692B88A-08C7-4368-8DE0-D53AA8B02E2E}"/>
          </ac:picMkLst>
        </pc:picChg>
      </pc:sldChg>
      <pc:sldChg chg="addSp delSp modSp mod modTransition modAnim">
        <pc:chgData name="Alfred Smith" userId="3c60a3631c0db8ad" providerId="LiveId" clId="{633C5BF7-97C9-4D14-88AF-835C6CB45BFC}" dt="2023-01-20T12:20:09.500" v="58"/>
        <pc:sldMkLst>
          <pc:docMk/>
          <pc:sldMk cId="1998369883" sldId="354"/>
        </pc:sldMkLst>
        <pc:spChg chg="add mod">
          <ac:chgData name="Alfred Smith" userId="3c60a3631c0db8ad" providerId="LiveId" clId="{633C5BF7-97C9-4D14-88AF-835C6CB45BFC}" dt="2023-01-20T12:20:09.500" v="58"/>
          <ac:spMkLst>
            <pc:docMk/>
            <pc:sldMk cId="1998369883" sldId="354"/>
            <ac:spMk id="2" creationId="{6148F24E-F968-57A3-957E-D98CE8140D67}"/>
          </ac:spMkLst>
        </pc:spChg>
        <pc:spChg chg="del">
          <ac:chgData name="Alfred Smith" userId="3c60a3631c0db8ad" providerId="LiveId" clId="{633C5BF7-97C9-4D14-88AF-835C6CB45BFC}" dt="2023-01-20T12:18:59.747" v="41" actId="478"/>
          <ac:spMkLst>
            <pc:docMk/>
            <pc:sldMk cId="1998369883" sldId="354"/>
            <ac:spMk id="6" creationId="{416C064E-628E-47C0-A712-DB178FE9901E}"/>
          </ac:spMkLst>
        </pc:spChg>
        <pc:picChg chg="del">
          <ac:chgData name="Alfred Smith" userId="3c60a3631c0db8ad" providerId="LiveId" clId="{633C5BF7-97C9-4D14-88AF-835C6CB45BFC}" dt="2023-01-20T12:18:33.407" v="29"/>
          <ac:picMkLst>
            <pc:docMk/>
            <pc:sldMk cId="1998369883" sldId="354"/>
            <ac:picMk id="12" creationId="{4CD5EB2B-5D96-4637-B4DD-BD22A625B011}"/>
          </ac:picMkLst>
        </pc:picChg>
      </pc:sldChg>
      <pc:sldChg chg="addSp delSp modSp mod modTransition modAnim">
        <pc:chgData name="Alfred Smith" userId="3c60a3631c0db8ad" providerId="LiveId" clId="{633C5BF7-97C9-4D14-88AF-835C6CB45BFC}" dt="2023-01-20T12:20:33.330" v="59"/>
        <pc:sldMkLst>
          <pc:docMk/>
          <pc:sldMk cId="3354966384" sldId="355"/>
        </pc:sldMkLst>
        <pc:spChg chg="add mod">
          <ac:chgData name="Alfred Smith" userId="3c60a3631c0db8ad" providerId="LiveId" clId="{633C5BF7-97C9-4D14-88AF-835C6CB45BFC}" dt="2023-01-20T12:20:33.330" v="59"/>
          <ac:spMkLst>
            <pc:docMk/>
            <pc:sldMk cId="3354966384" sldId="355"/>
            <ac:spMk id="2" creationId="{6D0E297E-B8E8-035A-F71E-901E95167094}"/>
          </ac:spMkLst>
        </pc:spChg>
        <pc:spChg chg="del">
          <ac:chgData name="Alfred Smith" userId="3c60a3631c0db8ad" providerId="LiveId" clId="{633C5BF7-97C9-4D14-88AF-835C6CB45BFC}" dt="2023-01-20T12:18:56.042" v="40" actId="478"/>
          <ac:spMkLst>
            <pc:docMk/>
            <pc:sldMk cId="3354966384" sldId="355"/>
            <ac:spMk id="6" creationId="{416C064E-628E-47C0-A712-DB178FE9901E}"/>
          </ac:spMkLst>
        </pc:spChg>
        <pc:picChg chg="del">
          <ac:chgData name="Alfred Smith" userId="3c60a3631c0db8ad" providerId="LiveId" clId="{633C5BF7-97C9-4D14-88AF-835C6CB45BFC}" dt="2023-01-20T12:18:33.407" v="29"/>
          <ac:picMkLst>
            <pc:docMk/>
            <pc:sldMk cId="3354966384" sldId="355"/>
            <ac:picMk id="3" creationId="{898BF45F-A630-4EDB-B3F3-71212F0FCECB}"/>
          </ac:picMkLst>
        </pc:picChg>
      </pc:sldChg>
      <pc:sldChg chg="addSp delSp modSp mod modTransition modAnim">
        <pc:chgData name="Alfred Smith" userId="3c60a3631c0db8ad" providerId="LiveId" clId="{633C5BF7-97C9-4D14-88AF-835C6CB45BFC}" dt="2023-01-20T12:20:34.939" v="60"/>
        <pc:sldMkLst>
          <pc:docMk/>
          <pc:sldMk cId="1944923438" sldId="358"/>
        </pc:sldMkLst>
        <pc:spChg chg="add mod">
          <ac:chgData name="Alfred Smith" userId="3c60a3631c0db8ad" providerId="LiveId" clId="{633C5BF7-97C9-4D14-88AF-835C6CB45BFC}" dt="2023-01-20T12:20:34.939" v="60"/>
          <ac:spMkLst>
            <pc:docMk/>
            <pc:sldMk cId="1944923438" sldId="358"/>
            <ac:spMk id="2" creationId="{797C505F-24F6-AA7E-396A-F931C546CE7E}"/>
          </ac:spMkLst>
        </pc:spChg>
        <pc:spChg chg="del">
          <ac:chgData name="Alfred Smith" userId="3c60a3631c0db8ad" providerId="LiveId" clId="{633C5BF7-97C9-4D14-88AF-835C6CB45BFC}" dt="2023-01-20T12:18:54.239" v="39" actId="478"/>
          <ac:spMkLst>
            <pc:docMk/>
            <pc:sldMk cId="1944923438" sldId="358"/>
            <ac:spMk id="6" creationId="{416C064E-628E-47C0-A712-DB178FE9901E}"/>
          </ac:spMkLst>
        </pc:spChg>
        <pc:picChg chg="del">
          <ac:chgData name="Alfred Smith" userId="3c60a3631c0db8ad" providerId="LiveId" clId="{633C5BF7-97C9-4D14-88AF-835C6CB45BFC}" dt="2023-01-20T12:18:33.407" v="29"/>
          <ac:picMkLst>
            <pc:docMk/>
            <pc:sldMk cId="1944923438" sldId="358"/>
            <ac:picMk id="10" creationId="{309B2DD7-1568-4AA2-8647-157A4A599B9F}"/>
          </ac:picMkLst>
        </pc:picChg>
      </pc:sldChg>
      <pc:sldChg chg="addSp delSp modSp mod modTransition modAnim">
        <pc:chgData name="Alfred Smith" userId="3c60a3631c0db8ad" providerId="LiveId" clId="{633C5BF7-97C9-4D14-88AF-835C6CB45BFC}" dt="2023-01-20T12:20:37.699" v="62"/>
        <pc:sldMkLst>
          <pc:docMk/>
          <pc:sldMk cId="4175269013" sldId="360"/>
        </pc:sldMkLst>
        <pc:spChg chg="add mod">
          <ac:chgData name="Alfred Smith" userId="3c60a3631c0db8ad" providerId="LiveId" clId="{633C5BF7-97C9-4D14-88AF-835C6CB45BFC}" dt="2023-01-20T12:20:37.699" v="62"/>
          <ac:spMkLst>
            <pc:docMk/>
            <pc:sldMk cId="4175269013" sldId="360"/>
            <ac:spMk id="2" creationId="{2857E6F7-A898-EE3C-5A42-081D3AA07195}"/>
          </ac:spMkLst>
        </pc:spChg>
        <pc:spChg chg="del">
          <ac:chgData name="Alfred Smith" userId="3c60a3631c0db8ad" providerId="LiveId" clId="{633C5BF7-97C9-4D14-88AF-835C6CB45BFC}" dt="2023-01-20T12:18:51.386" v="37" actId="478"/>
          <ac:spMkLst>
            <pc:docMk/>
            <pc:sldMk cId="4175269013" sldId="360"/>
            <ac:spMk id="6" creationId="{416C064E-628E-47C0-A712-DB178FE9901E}"/>
          </ac:spMkLst>
        </pc:spChg>
        <pc:picChg chg="del">
          <ac:chgData name="Alfred Smith" userId="3c60a3631c0db8ad" providerId="LiveId" clId="{633C5BF7-97C9-4D14-88AF-835C6CB45BFC}" dt="2023-01-20T12:18:33.407" v="29"/>
          <ac:picMkLst>
            <pc:docMk/>
            <pc:sldMk cId="4175269013" sldId="360"/>
            <ac:picMk id="3" creationId="{467A6BB5-924F-47A0-AE35-78A69449F3B7}"/>
          </ac:picMkLst>
        </pc:picChg>
      </pc:sldChg>
      <pc:sldChg chg="addSp delSp modSp mod modTransition modAnim">
        <pc:chgData name="Alfred Smith" userId="3c60a3631c0db8ad" providerId="LiveId" clId="{633C5BF7-97C9-4D14-88AF-835C6CB45BFC}" dt="2023-01-20T12:20:39.177" v="63"/>
        <pc:sldMkLst>
          <pc:docMk/>
          <pc:sldMk cId="1338403432" sldId="362"/>
        </pc:sldMkLst>
        <pc:spChg chg="add mod">
          <ac:chgData name="Alfred Smith" userId="3c60a3631c0db8ad" providerId="LiveId" clId="{633C5BF7-97C9-4D14-88AF-835C6CB45BFC}" dt="2023-01-20T12:20:39.177" v="63"/>
          <ac:spMkLst>
            <pc:docMk/>
            <pc:sldMk cId="1338403432" sldId="362"/>
            <ac:spMk id="3" creationId="{82A6FAE5-33EC-B6CF-90E5-6AC85DBA5354}"/>
          </ac:spMkLst>
        </pc:spChg>
        <pc:spChg chg="del">
          <ac:chgData name="Alfred Smith" userId="3c60a3631c0db8ad" providerId="LiveId" clId="{633C5BF7-97C9-4D14-88AF-835C6CB45BFC}" dt="2023-01-20T12:18:50.017" v="36" actId="478"/>
          <ac:spMkLst>
            <pc:docMk/>
            <pc:sldMk cId="1338403432" sldId="362"/>
            <ac:spMk id="6" creationId="{416C064E-628E-47C0-A712-DB178FE9901E}"/>
          </ac:spMkLst>
        </pc:spChg>
        <pc:picChg chg="del">
          <ac:chgData name="Alfred Smith" userId="3c60a3631c0db8ad" providerId="LiveId" clId="{633C5BF7-97C9-4D14-88AF-835C6CB45BFC}" dt="2023-01-20T12:18:33.407" v="29"/>
          <ac:picMkLst>
            <pc:docMk/>
            <pc:sldMk cId="1338403432" sldId="362"/>
            <ac:picMk id="2" creationId="{4BB35C34-A8A7-4FA0-9414-948578215C73}"/>
          </ac:picMkLst>
        </pc:picChg>
      </pc:sldChg>
      <pc:sldChg chg="addSp delSp modSp mod modTransition modAnim">
        <pc:chgData name="Alfred Smith" userId="3c60a3631c0db8ad" providerId="LiveId" clId="{633C5BF7-97C9-4D14-88AF-835C6CB45BFC}" dt="2023-01-20T12:20:40.702" v="64"/>
        <pc:sldMkLst>
          <pc:docMk/>
          <pc:sldMk cId="1905153464" sldId="366"/>
        </pc:sldMkLst>
        <pc:spChg chg="add mod">
          <ac:chgData name="Alfred Smith" userId="3c60a3631c0db8ad" providerId="LiveId" clId="{633C5BF7-97C9-4D14-88AF-835C6CB45BFC}" dt="2023-01-20T12:20:40.702" v="64"/>
          <ac:spMkLst>
            <pc:docMk/>
            <pc:sldMk cId="1905153464" sldId="366"/>
            <ac:spMk id="2" creationId="{F33ABC49-1915-9127-8B91-AAE70C30732A}"/>
          </ac:spMkLst>
        </pc:spChg>
        <pc:spChg chg="del">
          <ac:chgData name="Alfred Smith" userId="3c60a3631c0db8ad" providerId="LiveId" clId="{633C5BF7-97C9-4D14-88AF-835C6CB45BFC}" dt="2023-01-20T12:18:48.580" v="35" actId="478"/>
          <ac:spMkLst>
            <pc:docMk/>
            <pc:sldMk cId="1905153464" sldId="366"/>
            <ac:spMk id="6" creationId="{416C064E-628E-47C0-A712-DB178FE9901E}"/>
          </ac:spMkLst>
        </pc:spChg>
        <pc:picChg chg="del">
          <ac:chgData name="Alfred Smith" userId="3c60a3631c0db8ad" providerId="LiveId" clId="{633C5BF7-97C9-4D14-88AF-835C6CB45BFC}" dt="2023-01-20T12:18:33.407" v="29"/>
          <ac:picMkLst>
            <pc:docMk/>
            <pc:sldMk cId="1905153464" sldId="366"/>
            <ac:picMk id="7" creationId="{D14DF9D2-FE4D-4664-8D4C-B9578D04E961}"/>
          </ac:picMkLst>
        </pc:picChg>
      </pc:sldChg>
      <pc:sldChg chg="addSp delSp modSp mod modTransition modAnim">
        <pc:chgData name="Alfred Smith" userId="3c60a3631c0db8ad" providerId="LiveId" clId="{633C5BF7-97C9-4D14-88AF-835C6CB45BFC}" dt="2023-01-20T12:20:42.114" v="65"/>
        <pc:sldMkLst>
          <pc:docMk/>
          <pc:sldMk cId="1899163250" sldId="368"/>
        </pc:sldMkLst>
        <pc:spChg chg="add mod">
          <ac:chgData name="Alfred Smith" userId="3c60a3631c0db8ad" providerId="LiveId" clId="{633C5BF7-97C9-4D14-88AF-835C6CB45BFC}" dt="2023-01-20T12:20:42.114" v="65"/>
          <ac:spMkLst>
            <pc:docMk/>
            <pc:sldMk cId="1899163250" sldId="368"/>
            <ac:spMk id="3" creationId="{C8B9F634-B8E1-920A-C45D-AF985CD031ED}"/>
          </ac:spMkLst>
        </pc:spChg>
        <pc:spChg chg="del">
          <ac:chgData name="Alfred Smith" userId="3c60a3631c0db8ad" providerId="LiveId" clId="{633C5BF7-97C9-4D14-88AF-835C6CB45BFC}" dt="2023-01-20T12:18:47.172" v="34" actId="478"/>
          <ac:spMkLst>
            <pc:docMk/>
            <pc:sldMk cId="1899163250" sldId="368"/>
            <ac:spMk id="6" creationId="{416C064E-628E-47C0-A712-DB178FE9901E}"/>
          </ac:spMkLst>
        </pc:spChg>
        <pc:picChg chg="del">
          <ac:chgData name="Alfred Smith" userId="3c60a3631c0db8ad" providerId="LiveId" clId="{633C5BF7-97C9-4D14-88AF-835C6CB45BFC}" dt="2023-01-20T12:18:33.407" v="29"/>
          <ac:picMkLst>
            <pc:docMk/>
            <pc:sldMk cId="1899163250" sldId="368"/>
            <ac:picMk id="2" creationId="{19019DEB-CD93-4583-8130-DFA77CB2CA19}"/>
          </ac:picMkLst>
        </pc:picChg>
      </pc:sldChg>
      <pc:sldChg chg="addSp delSp modSp mod modTransition modAnim">
        <pc:chgData name="Alfred Smith" userId="3c60a3631c0db8ad" providerId="LiveId" clId="{633C5BF7-97C9-4D14-88AF-835C6CB45BFC}" dt="2023-01-20T12:20:43.460" v="66"/>
        <pc:sldMkLst>
          <pc:docMk/>
          <pc:sldMk cId="856580906" sldId="370"/>
        </pc:sldMkLst>
        <pc:spChg chg="add mod">
          <ac:chgData name="Alfred Smith" userId="3c60a3631c0db8ad" providerId="LiveId" clId="{633C5BF7-97C9-4D14-88AF-835C6CB45BFC}" dt="2023-01-20T12:20:43.460" v="66"/>
          <ac:spMkLst>
            <pc:docMk/>
            <pc:sldMk cId="856580906" sldId="370"/>
            <ac:spMk id="2" creationId="{BEB590B7-BF2F-C8B1-99CD-D8232666097C}"/>
          </ac:spMkLst>
        </pc:spChg>
        <pc:spChg chg="del">
          <ac:chgData name="Alfred Smith" userId="3c60a3631c0db8ad" providerId="LiveId" clId="{633C5BF7-97C9-4D14-88AF-835C6CB45BFC}" dt="2023-01-20T12:18:45.829" v="33" actId="478"/>
          <ac:spMkLst>
            <pc:docMk/>
            <pc:sldMk cId="856580906" sldId="370"/>
            <ac:spMk id="6" creationId="{416C064E-628E-47C0-A712-DB178FE9901E}"/>
          </ac:spMkLst>
        </pc:spChg>
        <pc:picChg chg="del">
          <ac:chgData name="Alfred Smith" userId="3c60a3631c0db8ad" providerId="LiveId" clId="{633C5BF7-97C9-4D14-88AF-835C6CB45BFC}" dt="2023-01-20T12:18:33.407" v="29"/>
          <ac:picMkLst>
            <pc:docMk/>
            <pc:sldMk cId="856580906" sldId="370"/>
            <ac:picMk id="3" creationId="{7FEF9161-F0EE-45C7-A29F-8C1189E1C14D}"/>
          </ac:picMkLst>
        </pc:picChg>
      </pc:sldChg>
      <pc:sldChg chg="modSp mod modTransition">
        <pc:chgData name="Alfred Smith" userId="3c60a3631c0db8ad" providerId="LiveId" clId="{633C5BF7-97C9-4D14-88AF-835C6CB45BFC}" dt="2023-01-20T12:18:33.407" v="29"/>
        <pc:sldMkLst>
          <pc:docMk/>
          <pc:sldMk cId="3233556925" sldId="371"/>
        </pc:sldMkLst>
        <pc:spChg chg="mod">
          <ac:chgData name="Alfred Smith" userId="3c60a3631c0db8ad" providerId="LiveId" clId="{633C5BF7-97C9-4D14-88AF-835C6CB45BFC}" dt="2023-01-20T12:18:06.931" v="23"/>
          <ac:spMkLst>
            <pc:docMk/>
            <pc:sldMk cId="3233556925" sldId="371"/>
            <ac:spMk id="5" creationId="{E9ABC9C9-5D30-225E-2AC1-5A7F5452AE2E}"/>
          </ac:spMkLst>
        </pc:spChg>
      </pc:sldChg>
      <pc:sldChg chg="addSp delSp modSp mod modTransition modAnim">
        <pc:chgData name="Alfred Smith" userId="3c60a3631c0db8ad" providerId="LiveId" clId="{633C5BF7-97C9-4D14-88AF-835C6CB45BFC}" dt="2023-01-20T12:20:44.802" v="67"/>
        <pc:sldMkLst>
          <pc:docMk/>
          <pc:sldMk cId="2180360848" sldId="374"/>
        </pc:sldMkLst>
        <pc:spChg chg="add mod">
          <ac:chgData name="Alfred Smith" userId="3c60a3631c0db8ad" providerId="LiveId" clId="{633C5BF7-97C9-4D14-88AF-835C6CB45BFC}" dt="2023-01-20T12:20:44.802" v="67"/>
          <ac:spMkLst>
            <pc:docMk/>
            <pc:sldMk cId="2180360848" sldId="374"/>
            <ac:spMk id="2" creationId="{AC35F189-A24A-F09D-9917-8EDDD2CC3CEC}"/>
          </ac:spMkLst>
        </pc:spChg>
        <pc:spChg chg="del">
          <ac:chgData name="Alfred Smith" userId="3c60a3631c0db8ad" providerId="LiveId" clId="{633C5BF7-97C9-4D14-88AF-835C6CB45BFC}" dt="2023-01-20T12:18:44.340" v="32" actId="478"/>
          <ac:spMkLst>
            <pc:docMk/>
            <pc:sldMk cId="2180360848" sldId="374"/>
            <ac:spMk id="6" creationId="{416C064E-628E-47C0-A712-DB178FE9901E}"/>
          </ac:spMkLst>
        </pc:spChg>
        <pc:picChg chg="del">
          <ac:chgData name="Alfred Smith" userId="3c60a3631c0db8ad" providerId="LiveId" clId="{633C5BF7-97C9-4D14-88AF-835C6CB45BFC}" dt="2023-01-20T12:18:33.407" v="29"/>
          <ac:picMkLst>
            <pc:docMk/>
            <pc:sldMk cId="2180360848" sldId="374"/>
            <ac:picMk id="5" creationId="{7F29A3D2-1D5D-42FB-8C75-E3BD4BC64E6D}"/>
          </ac:picMkLst>
        </pc:picChg>
      </pc:sldChg>
      <pc:sldChg chg="modSp mod modTransition">
        <pc:chgData name="Alfred Smith" userId="3c60a3631c0db8ad" providerId="LiveId" clId="{633C5BF7-97C9-4D14-88AF-835C6CB45BFC}" dt="2023-01-20T12:18:33.407" v="29"/>
        <pc:sldMkLst>
          <pc:docMk/>
          <pc:sldMk cId="1383555418" sldId="375"/>
        </pc:sldMkLst>
        <pc:spChg chg="mod">
          <ac:chgData name="Alfred Smith" userId="3c60a3631c0db8ad" providerId="LiveId" clId="{633C5BF7-97C9-4D14-88AF-835C6CB45BFC}" dt="2023-01-20T12:18:10.080" v="24"/>
          <ac:spMkLst>
            <pc:docMk/>
            <pc:sldMk cId="1383555418" sldId="375"/>
            <ac:spMk id="5" creationId="{098A0D33-72E7-86E7-5AEA-E0E7776C6AE7}"/>
          </ac:spMkLst>
        </pc:spChg>
      </pc:sldChg>
      <pc:sldChg chg="addSp delSp modSp mod modTransition modAnim">
        <pc:chgData name="Alfred Smith" userId="3c60a3631c0db8ad" providerId="LiveId" clId="{633C5BF7-97C9-4D14-88AF-835C6CB45BFC}" dt="2023-01-20T12:20:46.197" v="68"/>
        <pc:sldMkLst>
          <pc:docMk/>
          <pc:sldMk cId="2407159712" sldId="376"/>
        </pc:sldMkLst>
        <pc:spChg chg="add mod">
          <ac:chgData name="Alfred Smith" userId="3c60a3631c0db8ad" providerId="LiveId" clId="{633C5BF7-97C9-4D14-88AF-835C6CB45BFC}" dt="2023-01-20T12:20:46.197" v="68"/>
          <ac:spMkLst>
            <pc:docMk/>
            <pc:sldMk cId="2407159712" sldId="376"/>
            <ac:spMk id="3" creationId="{EB5A54AB-DABC-6342-887F-86DB938162A6}"/>
          </ac:spMkLst>
        </pc:spChg>
        <pc:spChg chg="del">
          <ac:chgData name="Alfred Smith" userId="3c60a3631c0db8ad" providerId="LiveId" clId="{633C5BF7-97C9-4D14-88AF-835C6CB45BFC}" dt="2023-01-20T12:18:42.435" v="31" actId="478"/>
          <ac:spMkLst>
            <pc:docMk/>
            <pc:sldMk cId="2407159712" sldId="376"/>
            <ac:spMk id="6" creationId="{416C064E-628E-47C0-A712-DB178FE9901E}"/>
          </ac:spMkLst>
        </pc:spChg>
        <pc:picChg chg="del">
          <ac:chgData name="Alfred Smith" userId="3c60a3631c0db8ad" providerId="LiveId" clId="{633C5BF7-97C9-4D14-88AF-835C6CB45BFC}" dt="2023-01-20T12:18:33.407" v="29"/>
          <ac:picMkLst>
            <pc:docMk/>
            <pc:sldMk cId="2407159712" sldId="376"/>
            <ac:picMk id="2" creationId="{8B84A779-EC31-40DD-A890-F69AC517A9BC}"/>
          </ac:picMkLst>
        </pc:picChg>
      </pc:sldChg>
      <pc:sldChg chg="addSp delSp modSp mod modTransition modAnim">
        <pc:chgData name="Alfred Smith" userId="3c60a3631c0db8ad" providerId="LiveId" clId="{633C5BF7-97C9-4D14-88AF-835C6CB45BFC}" dt="2023-01-20T12:20:47.524" v="69"/>
        <pc:sldMkLst>
          <pc:docMk/>
          <pc:sldMk cId="2296317751" sldId="378"/>
        </pc:sldMkLst>
        <pc:spChg chg="add mod">
          <ac:chgData name="Alfred Smith" userId="3c60a3631c0db8ad" providerId="LiveId" clId="{633C5BF7-97C9-4D14-88AF-835C6CB45BFC}" dt="2023-01-20T12:20:47.524" v="69"/>
          <ac:spMkLst>
            <pc:docMk/>
            <pc:sldMk cId="2296317751" sldId="378"/>
            <ac:spMk id="3" creationId="{CC0D112D-3596-9646-60D0-B18E955AD30E}"/>
          </ac:spMkLst>
        </pc:spChg>
        <pc:spChg chg="del">
          <ac:chgData name="Alfred Smith" userId="3c60a3631c0db8ad" providerId="LiveId" clId="{633C5BF7-97C9-4D14-88AF-835C6CB45BFC}" dt="2023-01-20T12:18:40.767" v="30" actId="478"/>
          <ac:spMkLst>
            <pc:docMk/>
            <pc:sldMk cId="2296317751" sldId="378"/>
            <ac:spMk id="6" creationId="{416C064E-628E-47C0-A712-DB178FE9901E}"/>
          </ac:spMkLst>
        </pc:spChg>
        <pc:picChg chg="del">
          <ac:chgData name="Alfred Smith" userId="3c60a3631c0db8ad" providerId="LiveId" clId="{633C5BF7-97C9-4D14-88AF-835C6CB45BFC}" dt="2023-01-20T12:18:33.407" v="29"/>
          <ac:picMkLst>
            <pc:docMk/>
            <pc:sldMk cId="2296317751" sldId="378"/>
            <ac:picMk id="2" creationId="{D75FC86F-1129-4B41-9341-75C3A7C27D16}"/>
          </ac:picMkLst>
        </pc:picChg>
      </pc:sldChg>
      <pc:sldChg chg="modSp mod modTransition">
        <pc:chgData name="Alfred Smith" userId="3c60a3631c0db8ad" providerId="LiveId" clId="{633C5BF7-97C9-4D14-88AF-835C6CB45BFC}" dt="2023-01-20T12:18:33.407" v="29"/>
        <pc:sldMkLst>
          <pc:docMk/>
          <pc:sldMk cId="3762001396" sldId="379"/>
        </pc:sldMkLst>
        <pc:spChg chg="mod">
          <ac:chgData name="Alfred Smith" userId="3c60a3631c0db8ad" providerId="LiveId" clId="{633C5BF7-97C9-4D14-88AF-835C6CB45BFC}" dt="2023-01-20T12:18:13.323" v="25"/>
          <ac:spMkLst>
            <pc:docMk/>
            <pc:sldMk cId="3762001396" sldId="379"/>
            <ac:spMk id="5" creationId="{9B24E0CD-E5B9-611B-C3E8-C6150C8ADDD1}"/>
          </ac:spMkLst>
        </pc:spChg>
      </pc:sldChg>
      <pc:sldChg chg="modSp mod modTransition">
        <pc:chgData name="Alfred Smith" userId="3c60a3631c0db8ad" providerId="LiveId" clId="{633C5BF7-97C9-4D14-88AF-835C6CB45BFC}" dt="2023-01-20T12:18:33.407" v="29"/>
        <pc:sldMkLst>
          <pc:docMk/>
          <pc:sldMk cId="849629013" sldId="384"/>
        </pc:sldMkLst>
        <pc:spChg chg="mod">
          <ac:chgData name="Alfred Smith" userId="3c60a3631c0db8ad" providerId="LiveId" clId="{633C5BF7-97C9-4D14-88AF-835C6CB45BFC}" dt="2023-01-20T12:18:21.512" v="28" actId="20577"/>
          <ac:spMkLst>
            <pc:docMk/>
            <pc:sldMk cId="849629013" sldId="384"/>
            <ac:spMk id="3" creationId="{318B1B4E-A9DF-A941-3902-FBC0EB6DD816}"/>
          </ac:spMkLst>
        </pc:spChg>
      </pc:sldChg>
      <pc:sldChg chg="addSp delSp modSp modTransition modAnim">
        <pc:chgData name="Alfred Smith" userId="3c60a3631c0db8ad" providerId="LiveId" clId="{633C5BF7-97C9-4D14-88AF-835C6CB45BFC}" dt="2023-01-20T12:20:48.980" v="70"/>
        <pc:sldMkLst>
          <pc:docMk/>
          <pc:sldMk cId="970663325" sldId="385"/>
        </pc:sldMkLst>
        <pc:spChg chg="add mod">
          <ac:chgData name="Alfred Smith" userId="3c60a3631c0db8ad" providerId="LiveId" clId="{633C5BF7-97C9-4D14-88AF-835C6CB45BFC}" dt="2023-01-20T12:20:48.980" v="70"/>
          <ac:spMkLst>
            <pc:docMk/>
            <pc:sldMk cId="970663325" sldId="385"/>
            <ac:spMk id="2" creationId="{C3EEF2B1-67EE-439C-56A8-1BF1BBB5D677}"/>
          </ac:spMkLst>
        </pc:spChg>
        <pc:picChg chg="del">
          <ac:chgData name="Alfred Smith" userId="3c60a3631c0db8ad" providerId="LiveId" clId="{633C5BF7-97C9-4D14-88AF-835C6CB45BFC}" dt="2023-01-20T12:18:33.407" v="29"/>
          <ac:picMkLst>
            <pc:docMk/>
            <pc:sldMk cId="970663325" sldId="385"/>
            <ac:picMk id="3" creationId="{F0FA2A71-F87A-4361-8FD3-CAB74337B0F7}"/>
          </ac:picMkLst>
        </pc:picChg>
      </pc:sldChg>
      <pc:sldChg chg="delSp modSp mod modTransition modAnim">
        <pc:chgData name="Alfred Smith" userId="3c60a3631c0db8ad" providerId="LiveId" clId="{633C5BF7-97C9-4D14-88AF-835C6CB45BFC}" dt="2023-01-20T12:18:33.407" v="29"/>
        <pc:sldMkLst>
          <pc:docMk/>
          <pc:sldMk cId="669287546" sldId="386"/>
        </pc:sldMkLst>
        <pc:spChg chg="mod">
          <ac:chgData name="Alfred Smith" userId="3c60a3631c0db8ad" providerId="LiveId" clId="{633C5BF7-97C9-4D14-88AF-835C6CB45BFC}" dt="2023-01-20T12:16:50.936" v="7" actId="14100"/>
          <ac:spMkLst>
            <pc:docMk/>
            <pc:sldMk cId="669287546" sldId="386"/>
            <ac:spMk id="6" creationId="{1A0B2678-7E21-8513-E2E5-AF2D4BA72834}"/>
          </ac:spMkLst>
        </pc:spChg>
        <pc:picChg chg="del">
          <ac:chgData name="Alfred Smith" userId="3c60a3631c0db8ad" providerId="LiveId" clId="{633C5BF7-97C9-4D14-88AF-835C6CB45BFC}" dt="2023-01-20T12:18:33.407" v="29"/>
          <ac:picMkLst>
            <pc:docMk/>
            <pc:sldMk cId="669287546" sldId="386"/>
            <ac:picMk id="4" creationId="{C4685FAC-950B-4953-A53A-AFB40156A969}"/>
          </ac:picMkLst>
        </pc:picChg>
      </pc:sldChg>
      <pc:sldChg chg="addSp delSp modSp mod modTransition modAnim">
        <pc:chgData name="Alfred Smith" userId="3c60a3631c0db8ad" providerId="LiveId" clId="{633C5BF7-97C9-4D14-88AF-835C6CB45BFC}" dt="2023-01-20T12:18:33.407" v="29"/>
        <pc:sldMkLst>
          <pc:docMk/>
          <pc:sldMk cId="1816072322" sldId="387"/>
        </pc:sldMkLst>
        <pc:spChg chg="add mod">
          <ac:chgData name="Alfred Smith" userId="3c60a3631c0db8ad" providerId="LiveId" clId="{633C5BF7-97C9-4D14-88AF-835C6CB45BFC}" dt="2023-01-20T12:17:01.550" v="9"/>
          <ac:spMkLst>
            <pc:docMk/>
            <pc:sldMk cId="1816072322" sldId="387"/>
            <ac:spMk id="3" creationId="{E1C7775C-2561-14AC-D6B3-15518E8EAE7D}"/>
          </ac:spMkLst>
        </pc:spChg>
        <pc:spChg chg="del">
          <ac:chgData name="Alfred Smith" userId="3c60a3631c0db8ad" providerId="LiveId" clId="{633C5BF7-97C9-4D14-88AF-835C6CB45BFC}" dt="2023-01-20T12:17:00.531" v="8" actId="478"/>
          <ac:spMkLst>
            <pc:docMk/>
            <pc:sldMk cId="1816072322" sldId="387"/>
            <ac:spMk id="7" creationId="{3B8C7F29-AAAD-B247-B238-DA28FB17B74C}"/>
          </ac:spMkLst>
        </pc:spChg>
        <pc:picChg chg="del">
          <ac:chgData name="Alfred Smith" userId="3c60a3631c0db8ad" providerId="LiveId" clId="{633C5BF7-97C9-4D14-88AF-835C6CB45BFC}" dt="2023-01-20T12:18:33.407" v="29"/>
          <ac:picMkLst>
            <pc:docMk/>
            <pc:sldMk cId="1816072322" sldId="387"/>
            <ac:picMk id="2" creationId="{5A49899A-A05F-4FD7-BA09-82E43812EB82}"/>
          </ac:picMkLst>
        </pc:picChg>
      </pc:sldChg>
      <pc:sldChg chg="delSp modSp mod modTransition modAnim">
        <pc:chgData name="Alfred Smith" userId="3c60a3631c0db8ad" providerId="LiveId" clId="{633C5BF7-97C9-4D14-88AF-835C6CB45BFC}" dt="2023-01-20T12:18:33.407" v="29"/>
        <pc:sldMkLst>
          <pc:docMk/>
          <pc:sldMk cId="3620416750" sldId="388"/>
        </pc:sldMkLst>
        <pc:spChg chg="mod">
          <ac:chgData name="Alfred Smith" userId="3c60a3631c0db8ad" providerId="LiveId" clId="{633C5BF7-97C9-4D14-88AF-835C6CB45BFC}" dt="2023-01-20T12:17:14.584" v="10"/>
          <ac:spMkLst>
            <pc:docMk/>
            <pc:sldMk cId="3620416750" sldId="388"/>
            <ac:spMk id="8" creationId="{6365F67F-FA93-5BC3-99A6-8604B14C44B0}"/>
          </ac:spMkLst>
        </pc:spChg>
        <pc:picChg chg="del">
          <ac:chgData name="Alfred Smith" userId="3c60a3631c0db8ad" providerId="LiveId" clId="{633C5BF7-97C9-4D14-88AF-835C6CB45BFC}" dt="2023-01-20T12:18:33.407" v="29"/>
          <ac:picMkLst>
            <pc:docMk/>
            <pc:sldMk cId="3620416750" sldId="388"/>
            <ac:picMk id="5" creationId="{6D691881-464C-430E-867A-D09534BD811B}"/>
          </ac:picMkLst>
        </pc:picChg>
      </pc:sldChg>
      <pc:sldChg chg="delSp modSp mod modTransition modAnim">
        <pc:chgData name="Alfred Smith" userId="3c60a3631c0db8ad" providerId="LiveId" clId="{633C5BF7-97C9-4D14-88AF-835C6CB45BFC}" dt="2023-01-20T12:18:33.407" v="29"/>
        <pc:sldMkLst>
          <pc:docMk/>
          <pc:sldMk cId="1623411564" sldId="389"/>
        </pc:sldMkLst>
        <pc:spChg chg="mod">
          <ac:chgData name="Alfred Smith" userId="3c60a3631c0db8ad" providerId="LiveId" clId="{633C5BF7-97C9-4D14-88AF-835C6CB45BFC}" dt="2023-01-20T12:17:18.498" v="11"/>
          <ac:spMkLst>
            <pc:docMk/>
            <pc:sldMk cId="1623411564" sldId="389"/>
            <ac:spMk id="7" creationId="{65C4E71F-4D4B-9BA2-D995-641119C53B52}"/>
          </ac:spMkLst>
        </pc:spChg>
        <pc:picChg chg="del">
          <ac:chgData name="Alfred Smith" userId="3c60a3631c0db8ad" providerId="LiveId" clId="{633C5BF7-97C9-4D14-88AF-835C6CB45BFC}" dt="2023-01-20T12:18:33.407" v="29"/>
          <ac:picMkLst>
            <pc:docMk/>
            <pc:sldMk cId="1623411564" sldId="389"/>
            <ac:picMk id="3" creationId="{3ADADEEB-7FBB-4075-A2B1-A1F4373069A3}"/>
          </ac:picMkLst>
        </pc:picChg>
      </pc:sldChg>
      <pc:sldChg chg="delSp modSp mod modTransition modAnim">
        <pc:chgData name="Alfred Smith" userId="3c60a3631c0db8ad" providerId="LiveId" clId="{633C5BF7-97C9-4D14-88AF-835C6CB45BFC}" dt="2023-01-20T12:18:33.407" v="29"/>
        <pc:sldMkLst>
          <pc:docMk/>
          <pc:sldMk cId="2163559125" sldId="390"/>
        </pc:sldMkLst>
        <pc:spChg chg="mod">
          <ac:chgData name="Alfred Smith" userId="3c60a3631c0db8ad" providerId="LiveId" clId="{633C5BF7-97C9-4D14-88AF-835C6CB45BFC}" dt="2023-01-20T12:17:28.048" v="12"/>
          <ac:spMkLst>
            <pc:docMk/>
            <pc:sldMk cId="2163559125" sldId="390"/>
            <ac:spMk id="7" creationId="{E08F66BE-D65E-0326-A86B-651F3244F967}"/>
          </ac:spMkLst>
        </pc:spChg>
        <pc:picChg chg="del">
          <ac:chgData name="Alfred Smith" userId="3c60a3631c0db8ad" providerId="LiveId" clId="{633C5BF7-97C9-4D14-88AF-835C6CB45BFC}" dt="2023-01-20T12:18:33.407" v="29"/>
          <ac:picMkLst>
            <pc:docMk/>
            <pc:sldMk cId="2163559125" sldId="390"/>
            <ac:picMk id="3" creationId="{F2E4F673-89AA-4034-A8A0-1E6EA84B7C0E}"/>
          </ac:picMkLst>
        </pc:picChg>
      </pc:sldChg>
      <pc:sldChg chg="addSp delSp modSp mod modTransition modAnim">
        <pc:chgData name="Alfred Smith" userId="3c60a3631c0db8ad" providerId="LiveId" clId="{633C5BF7-97C9-4D14-88AF-835C6CB45BFC}" dt="2023-01-20T12:20:03.380" v="54"/>
        <pc:sldMkLst>
          <pc:docMk/>
          <pc:sldMk cId="473754110" sldId="391"/>
        </pc:sldMkLst>
        <pc:spChg chg="add mod">
          <ac:chgData name="Alfred Smith" userId="3c60a3631c0db8ad" providerId="LiveId" clId="{633C5BF7-97C9-4D14-88AF-835C6CB45BFC}" dt="2023-01-20T12:20:03.380" v="54"/>
          <ac:spMkLst>
            <pc:docMk/>
            <pc:sldMk cId="473754110" sldId="391"/>
            <ac:spMk id="2" creationId="{427472A7-7DDA-59AB-6C07-188142E08640}"/>
          </ac:spMkLst>
        </pc:spChg>
        <pc:spChg chg="del">
          <ac:chgData name="Alfred Smith" userId="3c60a3631c0db8ad" providerId="LiveId" clId="{633C5BF7-97C9-4D14-88AF-835C6CB45BFC}" dt="2023-01-20T12:19:14.702" v="47" actId="478"/>
          <ac:spMkLst>
            <pc:docMk/>
            <pc:sldMk cId="473754110" sldId="391"/>
            <ac:spMk id="6" creationId="{416C064E-628E-47C0-A712-DB178FE9901E}"/>
          </ac:spMkLst>
        </pc:spChg>
        <pc:picChg chg="del">
          <ac:chgData name="Alfred Smith" userId="3c60a3631c0db8ad" providerId="LiveId" clId="{633C5BF7-97C9-4D14-88AF-835C6CB45BFC}" dt="2023-01-20T12:18:33.407" v="29"/>
          <ac:picMkLst>
            <pc:docMk/>
            <pc:sldMk cId="473754110" sldId="391"/>
            <ac:picMk id="3" creationId="{E66FA78B-FCC5-4EB1-8546-744D3D14B578}"/>
          </ac:picMkLst>
        </pc:picChg>
      </pc:sldChg>
      <pc:sldChg chg="delSp modTransition modAnim">
        <pc:chgData name="Alfred Smith" userId="3c60a3631c0db8ad" providerId="LiveId" clId="{633C5BF7-97C9-4D14-88AF-835C6CB45BFC}" dt="2023-01-20T12:18:33.407" v="29"/>
        <pc:sldMkLst>
          <pc:docMk/>
          <pc:sldMk cId="2853163821" sldId="392"/>
        </pc:sldMkLst>
        <pc:picChg chg="del">
          <ac:chgData name="Alfred Smith" userId="3c60a3631c0db8ad" providerId="LiveId" clId="{633C5BF7-97C9-4D14-88AF-835C6CB45BFC}" dt="2023-01-20T12:18:33.407" v="29"/>
          <ac:picMkLst>
            <pc:docMk/>
            <pc:sldMk cId="2853163821" sldId="392"/>
            <ac:picMk id="3" creationId="{E66FA78B-FCC5-4EB1-8546-744D3D14B578}"/>
          </ac:picMkLst>
        </pc:picChg>
      </pc:sldChg>
      <pc:sldChg chg="addSp delSp modSp mod modTransition modAnim">
        <pc:chgData name="Alfred Smith" userId="3c60a3631c0db8ad" providerId="LiveId" clId="{633C5BF7-97C9-4D14-88AF-835C6CB45BFC}" dt="2023-01-20T12:20:04.714" v="55"/>
        <pc:sldMkLst>
          <pc:docMk/>
          <pc:sldMk cId="2391687298" sldId="393"/>
        </pc:sldMkLst>
        <pc:spChg chg="add mod">
          <ac:chgData name="Alfred Smith" userId="3c60a3631c0db8ad" providerId="LiveId" clId="{633C5BF7-97C9-4D14-88AF-835C6CB45BFC}" dt="2023-01-20T12:20:04.714" v="55"/>
          <ac:spMkLst>
            <pc:docMk/>
            <pc:sldMk cId="2391687298" sldId="393"/>
            <ac:spMk id="2" creationId="{850E7E68-8686-67CD-D161-FDBFB1099946}"/>
          </ac:spMkLst>
        </pc:spChg>
        <pc:spChg chg="del">
          <ac:chgData name="Alfred Smith" userId="3c60a3631c0db8ad" providerId="LiveId" clId="{633C5BF7-97C9-4D14-88AF-835C6CB45BFC}" dt="2023-01-20T12:19:04.186" v="44" actId="478"/>
          <ac:spMkLst>
            <pc:docMk/>
            <pc:sldMk cId="2391687298" sldId="393"/>
            <ac:spMk id="6" creationId="{416C064E-628E-47C0-A712-DB178FE9901E}"/>
          </ac:spMkLst>
        </pc:spChg>
        <pc:picChg chg="del">
          <ac:chgData name="Alfred Smith" userId="3c60a3631c0db8ad" providerId="LiveId" clId="{633C5BF7-97C9-4D14-88AF-835C6CB45BFC}" dt="2023-01-20T12:18:33.407" v="29"/>
          <ac:picMkLst>
            <pc:docMk/>
            <pc:sldMk cId="2391687298" sldId="393"/>
            <ac:picMk id="5" creationId="{7ED785C1-A015-48D3-9DA0-087C1342910B}"/>
          </ac:picMkLst>
        </pc:picChg>
      </pc:sldChg>
      <pc:sldChg chg="delSp modSp mod modTransition modAnim">
        <pc:chgData name="Alfred Smith" userId="3c60a3631c0db8ad" providerId="LiveId" clId="{633C5BF7-97C9-4D14-88AF-835C6CB45BFC}" dt="2023-01-20T12:18:33.407" v="29"/>
        <pc:sldMkLst>
          <pc:docMk/>
          <pc:sldMk cId="3006520216" sldId="394"/>
        </pc:sldMkLst>
        <pc:spChg chg="mod">
          <ac:chgData name="Alfred Smith" userId="3c60a3631c0db8ad" providerId="LiveId" clId="{633C5BF7-97C9-4D14-88AF-835C6CB45BFC}" dt="2023-01-20T12:17:32.682" v="13"/>
          <ac:spMkLst>
            <pc:docMk/>
            <pc:sldMk cId="3006520216" sldId="394"/>
            <ac:spMk id="8" creationId="{158FFA1D-B907-6D26-81EE-7623B0BF01FE}"/>
          </ac:spMkLst>
        </pc:spChg>
        <pc:picChg chg="del">
          <ac:chgData name="Alfred Smith" userId="3c60a3631c0db8ad" providerId="LiveId" clId="{633C5BF7-97C9-4D14-88AF-835C6CB45BFC}" dt="2023-01-20T12:18:33.407" v="29"/>
          <ac:picMkLst>
            <pc:docMk/>
            <pc:sldMk cId="3006520216" sldId="394"/>
            <ac:picMk id="5" creationId="{7ED785C1-A015-48D3-9DA0-087C1342910B}"/>
          </ac:picMkLst>
        </pc:picChg>
      </pc:sldChg>
      <pc:sldChg chg="delSp modSp mod modTransition modAnim">
        <pc:chgData name="Alfred Smith" userId="3c60a3631c0db8ad" providerId="LiveId" clId="{633C5BF7-97C9-4D14-88AF-835C6CB45BFC}" dt="2023-01-20T12:18:33.407" v="29"/>
        <pc:sldMkLst>
          <pc:docMk/>
          <pc:sldMk cId="3223989422" sldId="395"/>
        </pc:sldMkLst>
        <pc:spChg chg="mod">
          <ac:chgData name="Alfred Smith" userId="3c60a3631c0db8ad" providerId="LiveId" clId="{633C5BF7-97C9-4D14-88AF-835C6CB45BFC}" dt="2023-01-20T12:17:36.149" v="14"/>
          <ac:spMkLst>
            <pc:docMk/>
            <pc:sldMk cId="3223989422" sldId="395"/>
            <ac:spMk id="8" creationId="{AC27A065-B16A-0D36-12BD-FD3593977C74}"/>
          </ac:spMkLst>
        </pc:spChg>
        <pc:picChg chg="del">
          <ac:chgData name="Alfred Smith" userId="3c60a3631c0db8ad" providerId="LiveId" clId="{633C5BF7-97C9-4D14-88AF-835C6CB45BFC}" dt="2023-01-20T12:18:33.407" v="29"/>
          <ac:picMkLst>
            <pc:docMk/>
            <pc:sldMk cId="3223989422" sldId="395"/>
            <ac:picMk id="7" creationId="{C3315500-F21F-480A-BF00-96EACAAFE454}"/>
          </ac:picMkLst>
        </pc:picChg>
      </pc:sldChg>
      <pc:sldChg chg="delSp modSp mod modTransition modAnim">
        <pc:chgData name="Alfred Smith" userId="3c60a3631c0db8ad" providerId="LiveId" clId="{633C5BF7-97C9-4D14-88AF-835C6CB45BFC}" dt="2023-01-20T12:18:33.407" v="29"/>
        <pc:sldMkLst>
          <pc:docMk/>
          <pc:sldMk cId="637506667" sldId="396"/>
        </pc:sldMkLst>
        <pc:spChg chg="mod">
          <ac:chgData name="Alfred Smith" userId="3c60a3631c0db8ad" providerId="LiveId" clId="{633C5BF7-97C9-4D14-88AF-835C6CB45BFC}" dt="2023-01-20T12:17:39.057" v="15"/>
          <ac:spMkLst>
            <pc:docMk/>
            <pc:sldMk cId="637506667" sldId="396"/>
            <ac:spMk id="8" creationId="{5E4C1CB0-C27A-56FD-235D-D954BF22FEB9}"/>
          </ac:spMkLst>
        </pc:spChg>
        <pc:picChg chg="del">
          <ac:chgData name="Alfred Smith" userId="3c60a3631c0db8ad" providerId="LiveId" clId="{633C5BF7-97C9-4D14-88AF-835C6CB45BFC}" dt="2023-01-20T12:18:33.407" v="29"/>
          <ac:picMkLst>
            <pc:docMk/>
            <pc:sldMk cId="637506667" sldId="396"/>
            <ac:picMk id="7" creationId="{E692B88A-08C7-4368-8DE0-D53AA8B02E2E}"/>
          </ac:picMkLst>
        </pc:picChg>
      </pc:sldChg>
      <pc:sldChg chg="delSp modSp mod modTransition modAnim">
        <pc:chgData name="Alfred Smith" userId="3c60a3631c0db8ad" providerId="LiveId" clId="{633C5BF7-97C9-4D14-88AF-835C6CB45BFC}" dt="2023-01-20T12:18:33.407" v="29"/>
        <pc:sldMkLst>
          <pc:docMk/>
          <pc:sldMk cId="1260978043" sldId="397"/>
        </pc:sldMkLst>
        <pc:spChg chg="mod">
          <ac:chgData name="Alfred Smith" userId="3c60a3631c0db8ad" providerId="LiveId" clId="{633C5BF7-97C9-4D14-88AF-835C6CB45BFC}" dt="2023-01-20T12:17:42.932" v="16"/>
          <ac:spMkLst>
            <pc:docMk/>
            <pc:sldMk cId="1260978043" sldId="397"/>
            <ac:spMk id="7" creationId="{9E420275-CE1B-FA0C-03AD-E57B378BAE92}"/>
          </ac:spMkLst>
        </pc:spChg>
        <pc:picChg chg="del">
          <ac:chgData name="Alfred Smith" userId="3c60a3631c0db8ad" providerId="LiveId" clId="{633C5BF7-97C9-4D14-88AF-835C6CB45BFC}" dt="2023-01-20T12:18:33.407" v="29"/>
          <ac:picMkLst>
            <pc:docMk/>
            <pc:sldMk cId="1260978043" sldId="397"/>
            <ac:picMk id="12" creationId="{4CD5EB2B-5D96-4637-B4DD-BD22A625B011}"/>
          </ac:picMkLst>
        </pc:picChg>
      </pc:sldChg>
      <pc:sldChg chg="delSp modSp mod modTransition modAnim">
        <pc:chgData name="Alfred Smith" userId="3c60a3631c0db8ad" providerId="LiveId" clId="{633C5BF7-97C9-4D14-88AF-835C6CB45BFC}" dt="2023-01-20T12:18:33.407" v="29"/>
        <pc:sldMkLst>
          <pc:docMk/>
          <pc:sldMk cId="1987944797" sldId="398"/>
        </pc:sldMkLst>
        <pc:spChg chg="mod">
          <ac:chgData name="Alfred Smith" userId="3c60a3631c0db8ad" providerId="LiveId" clId="{633C5BF7-97C9-4D14-88AF-835C6CB45BFC}" dt="2023-01-20T12:17:46.039" v="17"/>
          <ac:spMkLst>
            <pc:docMk/>
            <pc:sldMk cId="1987944797" sldId="398"/>
            <ac:spMk id="7" creationId="{7793F6FC-0403-7D85-822B-C5C5FE221F99}"/>
          </ac:spMkLst>
        </pc:spChg>
        <pc:picChg chg="del">
          <ac:chgData name="Alfred Smith" userId="3c60a3631c0db8ad" providerId="LiveId" clId="{633C5BF7-97C9-4D14-88AF-835C6CB45BFC}" dt="2023-01-20T12:18:33.407" v="29"/>
          <ac:picMkLst>
            <pc:docMk/>
            <pc:sldMk cId="1987944797" sldId="398"/>
            <ac:picMk id="3" creationId="{898BF45F-A630-4EDB-B3F3-71212F0FCECB}"/>
          </ac:picMkLst>
        </pc:picChg>
      </pc:sldChg>
      <pc:sldChg chg="delSp modSp mod modTransition modAnim">
        <pc:chgData name="Alfred Smith" userId="3c60a3631c0db8ad" providerId="LiveId" clId="{633C5BF7-97C9-4D14-88AF-835C6CB45BFC}" dt="2023-01-20T12:18:33.407" v="29"/>
        <pc:sldMkLst>
          <pc:docMk/>
          <pc:sldMk cId="4074724043" sldId="399"/>
        </pc:sldMkLst>
        <pc:spChg chg="mod">
          <ac:chgData name="Alfred Smith" userId="3c60a3631c0db8ad" providerId="LiveId" clId="{633C5BF7-97C9-4D14-88AF-835C6CB45BFC}" dt="2023-01-20T12:17:49.423" v="18"/>
          <ac:spMkLst>
            <pc:docMk/>
            <pc:sldMk cId="4074724043" sldId="399"/>
            <ac:spMk id="7" creationId="{3F3EC976-1EB0-2F48-0524-4E613DC1BC98}"/>
          </ac:spMkLst>
        </pc:spChg>
        <pc:picChg chg="del">
          <ac:chgData name="Alfred Smith" userId="3c60a3631c0db8ad" providerId="LiveId" clId="{633C5BF7-97C9-4D14-88AF-835C6CB45BFC}" dt="2023-01-20T12:18:33.407" v="29"/>
          <ac:picMkLst>
            <pc:docMk/>
            <pc:sldMk cId="4074724043" sldId="399"/>
            <ac:picMk id="10" creationId="{309B2DD7-1568-4AA2-8647-157A4A599B9F}"/>
          </ac:picMkLst>
        </pc:picChg>
      </pc:sldChg>
      <pc:sldChg chg="addSp delSp modSp mod modTransition modAnim">
        <pc:chgData name="Alfred Smith" userId="3c60a3631c0db8ad" providerId="LiveId" clId="{633C5BF7-97C9-4D14-88AF-835C6CB45BFC}" dt="2023-01-20T12:20:36.286" v="61"/>
        <pc:sldMkLst>
          <pc:docMk/>
          <pc:sldMk cId="3603609650" sldId="400"/>
        </pc:sldMkLst>
        <pc:spChg chg="add mod">
          <ac:chgData name="Alfred Smith" userId="3c60a3631c0db8ad" providerId="LiveId" clId="{633C5BF7-97C9-4D14-88AF-835C6CB45BFC}" dt="2023-01-20T12:20:36.286" v="61"/>
          <ac:spMkLst>
            <pc:docMk/>
            <pc:sldMk cId="3603609650" sldId="400"/>
            <ac:spMk id="2" creationId="{95D7B90E-1EAC-9B4C-7026-AA5C2CD57316}"/>
          </ac:spMkLst>
        </pc:spChg>
        <pc:spChg chg="del">
          <ac:chgData name="Alfred Smith" userId="3c60a3631c0db8ad" providerId="LiveId" clId="{633C5BF7-97C9-4D14-88AF-835C6CB45BFC}" dt="2023-01-20T12:18:52.707" v="38" actId="478"/>
          <ac:spMkLst>
            <pc:docMk/>
            <pc:sldMk cId="3603609650" sldId="400"/>
            <ac:spMk id="6" creationId="{416C064E-628E-47C0-A712-DB178FE9901E}"/>
          </ac:spMkLst>
        </pc:spChg>
        <pc:picChg chg="del">
          <ac:chgData name="Alfred Smith" userId="3c60a3631c0db8ad" providerId="LiveId" clId="{633C5BF7-97C9-4D14-88AF-835C6CB45BFC}" dt="2023-01-20T12:18:33.407" v="29"/>
          <ac:picMkLst>
            <pc:docMk/>
            <pc:sldMk cId="3603609650" sldId="400"/>
            <ac:picMk id="10" creationId="{309B2DD7-1568-4AA2-8647-157A4A599B9F}"/>
          </ac:picMkLst>
        </pc:picChg>
      </pc:sldChg>
      <pc:sldChg chg="delSp modSp mod modTransition modAnim">
        <pc:chgData name="Alfred Smith" userId="3c60a3631c0db8ad" providerId="LiveId" clId="{633C5BF7-97C9-4D14-88AF-835C6CB45BFC}" dt="2023-01-20T12:18:33.407" v="29"/>
        <pc:sldMkLst>
          <pc:docMk/>
          <pc:sldMk cId="2585442792" sldId="401"/>
        </pc:sldMkLst>
        <pc:spChg chg="mod">
          <ac:chgData name="Alfred Smith" userId="3c60a3631c0db8ad" providerId="LiveId" clId="{633C5BF7-97C9-4D14-88AF-835C6CB45BFC}" dt="2023-01-20T12:17:52.417" v="19"/>
          <ac:spMkLst>
            <pc:docMk/>
            <pc:sldMk cId="2585442792" sldId="401"/>
            <ac:spMk id="7" creationId="{3F3EC976-1EB0-2F48-0524-4E613DC1BC98}"/>
          </ac:spMkLst>
        </pc:spChg>
        <pc:picChg chg="del">
          <ac:chgData name="Alfred Smith" userId="3c60a3631c0db8ad" providerId="LiveId" clId="{633C5BF7-97C9-4D14-88AF-835C6CB45BFC}" dt="2023-01-20T12:18:33.407" v="29"/>
          <ac:picMkLst>
            <pc:docMk/>
            <pc:sldMk cId="2585442792" sldId="401"/>
            <ac:picMk id="10" creationId="{309B2DD7-1568-4AA2-8647-157A4A599B9F}"/>
          </ac:picMkLst>
        </pc:picChg>
      </pc:sldChg>
      <pc:sldChg chg="delSp modSp mod modTransition modAnim">
        <pc:chgData name="Alfred Smith" userId="3c60a3631c0db8ad" providerId="LiveId" clId="{633C5BF7-97C9-4D14-88AF-835C6CB45BFC}" dt="2023-01-20T12:18:33.407" v="29"/>
        <pc:sldMkLst>
          <pc:docMk/>
          <pc:sldMk cId="303441133" sldId="402"/>
        </pc:sldMkLst>
        <pc:spChg chg="mod">
          <ac:chgData name="Alfred Smith" userId="3c60a3631c0db8ad" providerId="LiveId" clId="{633C5BF7-97C9-4D14-88AF-835C6CB45BFC}" dt="2023-01-20T12:17:55.390" v="20"/>
          <ac:spMkLst>
            <pc:docMk/>
            <pc:sldMk cId="303441133" sldId="402"/>
            <ac:spMk id="7" creationId="{BC8880D9-9542-251A-928C-5B77FB6A2200}"/>
          </ac:spMkLst>
        </pc:spChg>
        <pc:picChg chg="del">
          <ac:chgData name="Alfred Smith" userId="3c60a3631c0db8ad" providerId="LiveId" clId="{633C5BF7-97C9-4D14-88AF-835C6CB45BFC}" dt="2023-01-20T12:18:33.407" v="29"/>
          <ac:picMkLst>
            <pc:docMk/>
            <pc:sldMk cId="303441133" sldId="402"/>
            <ac:picMk id="3" creationId="{467A6BB5-924F-47A0-AE35-78A69449F3B7}"/>
          </ac:picMkLst>
        </pc:picChg>
      </pc:sldChg>
      <pc:sldChg chg="delSp modTransition modAnim">
        <pc:chgData name="Alfred Smith" userId="3c60a3631c0db8ad" providerId="LiveId" clId="{633C5BF7-97C9-4D14-88AF-835C6CB45BFC}" dt="2023-01-20T12:18:33.407" v="29"/>
        <pc:sldMkLst>
          <pc:docMk/>
          <pc:sldMk cId="2573380927" sldId="403"/>
        </pc:sldMkLst>
        <pc:picChg chg="del">
          <ac:chgData name="Alfred Smith" userId="3c60a3631c0db8ad" providerId="LiveId" clId="{633C5BF7-97C9-4D14-88AF-835C6CB45BFC}" dt="2023-01-20T12:18:33.407" v="29"/>
          <ac:picMkLst>
            <pc:docMk/>
            <pc:sldMk cId="2573380927" sldId="403"/>
            <ac:picMk id="2" creationId="{4BB35C34-A8A7-4FA0-9414-948578215C73}"/>
          </ac:picMkLst>
        </pc:picChg>
      </pc:sldChg>
      <pc:sldChg chg="delSp modSp mod modTransition modAnim">
        <pc:chgData name="Alfred Smith" userId="3c60a3631c0db8ad" providerId="LiveId" clId="{633C5BF7-97C9-4D14-88AF-835C6CB45BFC}" dt="2023-01-20T12:18:33.407" v="29"/>
        <pc:sldMkLst>
          <pc:docMk/>
          <pc:sldMk cId="2246399284" sldId="404"/>
        </pc:sldMkLst>
        <pc:spChg chg="mod">
          <ac:chgData name="Alfred Smith" userId="3c60a3631c0db8ad" providerId="LiveId" clId="{633C5BF7-97C9-4D14-88AF-835C6CB45BFC}" dt="2023-01-20T12:18:00.054" v="21"/>
          <ac:spMkLst>
            <pc:docMk/>
            <pc:sldMk cId="2246399284" sldId="404"/>
            <ac:spMk id="8" creationId="{2D6BAABD-0170-7913-A95E-13E5F09E926E}"/>
          </ac:spMkLst>
        </pc:spChg>
        <pc:picChg chg="del">
          <ac:chgData name="Alfred Smith" userId="3c60a3631c0db8ad" providerId="LiveId" clId="{633C5BF7-97C9-4D14-88AF-835C6CB45BFC}" dt="2023-01-20T12:18:33.407" v="29"/>
          <ac:picMkLst>
            <pc:docMk/>
            <pc:sldMk cId="2246399284" sldId="404"/>
            <ac:picMk id="7" creationId="{D14DF9D2-FE4D-4664-8D4C-B9578D04E961}"/>
          </ac:picMkLst>
        </pc:picChg>
      </pc:sldChg>
      <pc:sldChg chg="delSp modSp mod modTransition modAnim">
        <pc:chgData name="Alfred Smith" userId="3c60a3631c0db8ad" providerId="LiveId" clId="{633C5BF7-97C9-4D14-88AF-835C6CB45BFC}" dt="2023-01-20T12:18:33.407" v="29"/>
        <pc:sldMkLst>
          <pc:docMk/>
          <pc:sldMk cId="3755756322" sldId="405"/>
        </pc:sldMkLst>
        <pc:spChg chg="mod">
          <ac:chgData name="Alfred Smith" userId="3c60a3631c0db8ad" providerId="LiveId" clId="{633C5BF7-97C9-4D14-88AF-835C6CB45BFC}" dt="2023-01-20T12:18:03.520" v="22"/>
          <ac:spMkLst>
            <pc:docMk/>
            <pc:sldMk cId="3755756322" sldId="405"/>
            <ac:spMk id="7" creationId="{7AAA1F72-676D-3FBD-7ACD-6B5874D85022}"/>
          </ac:spMkLst>
        </pc:spChg>
        <pc:picChg chg="del">
          <ac:chgData name="Alfred Smith" userId="3c60a3631c0db8ad" providerId="LiveId" clId="{633C5BF7-97C9-4D14-88AF-835C6CB45BFC}" dt="2023-01-20T12:18:33.407" v="29"/>
          <ac:picMkLst>
            <pc:docMk/>
            <pc:sldMk cId="3755756322" sldId="405"/>
            <ac:picMk id="2" creationId="{19019DEB-CD93-4583-8130-DFA77CB2CA1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2023/01/20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906128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a:t>
            </a:r>
          </a:p>
        </p:txBody>
      </p:sp>
      <p:sp>
        <p:nvSpPr>
          <p:cNvPr id="4" name="Slide Number Placeholder 3"/>
          <p:cNvSpPr>
            <a:spLocks noGrp="1"/>
          </p:cNvSpPr>
          <p:nvPr>
            <p:ph type="sldNum" sz="quarter" idx="5"/>
          </p:nvPr>
        </p:nvSpPr>
        <p:spPr/>
        <p:txBody>
          <a:bodyPr/>
          <a:lstStyle/>
          <a:p>
            <a:fld id="{01A9EA38-4D76-40A4-8BB2-065CF2B5E7C1}" type="slidenum">
              <a:rPr lang="en-ZA" smtClean="0"/>
              <a:t>2</a:t>
            </a:fld>
            <a:endParaRPr lang="en-ZA"/>
          </a:p>
        </p:txBody>
      </p:sp>
    </p:spTree>
    <p:extLst>
      <p:ext uri="{BB962C8B-B14F-4D97-AF65-F5344CB8AC3E}">
        <p14:creationId xmlns:p14="http://schemas.microsoft.com/office/powerpoint/2010/main" val="2110817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dirty="0">
                <a:latin typeface="TimesNewRomanPS-BoldMT"/>
              </a:rPr>
              <a:t>16 Saul</a:t>
            </a:r>
          </a:p>
          <a:p>
            <a:pPr algn="l"/>
            <a:r>
              <a:rPr lang="en-US" sz="1800" b="0" i="0" u="none" strike="noStrike" baseline="0" dirty="0">
                <a:latin typeface="TimesNewRomanPSMT"/>
              </a:rPr>
              <a:t>1. People demand a King - 1 Samuel 8:4-22 (Left Top)</a:t>
            </a:r>
          </a:p>
          <a:p>
            <a:pPr algn="l"/>
            <a:r>
              <a:rPr lang="en-US" sz="1800" b="0" i="0" u="none" strike="noStrike" baseline="0" dirty="0">
                <a:latin typeface="TimesNewRomanPSMT"/>
              </a:rPr>
              <a:t>2. Samuel anoints Saul – 1 Samuel 9:1 – 10:9 (Right Top)</a:t>
            </a:r>
          </a:p>
          <a:p>
            <a:pPr algn="l"/>
            <a:r>
              <a:rPr lang="en-US" sz="1800" b="0" i="0" u="none" strike="noStrike" baseline="0" dirty="0">
                <a:latin typeface="TimesNewRomanPSMT"/>
              </a:rPr>
              <a:t>3. Election of Saul as King – 1 Samuel 10:17-27 (Right Center)</a:t>
            </a:r>
          </a:p>
          <a:p>
            <a:pPr algn="l"/>
            <a:r>
              <a:rPr lang="en-US" sz="1800" b="0" i="0" u="none" strike="noStrike" baseline="0" dirty="0">
                <a:latin typeface="TimesNewRomanPSMT"/>
              </a:rPr>
              <a:t>4. Address at Gilgal - 1 Samuel 11:14 – 12:25 (Right Bottom)</a:t>
            </a:r>
          </a:p>
          <a:p>
            <a:pPr algn="l"/>
            <a:r>
              <a:rPr lang="en-IN" sz="1800" b="0" i="0" u="none" strike="noStrike" baseline="0" dirty="0">
                <a:latin typeface="TimesNewRomanPSMT"/>
              </a:rPr>
              <a:t>5. Saul doesn’t wait for Samuel – 1 Samuel 13:5-14 (Left Bottom)</a:t>
            </a:r>
          </a:p>
          <a:p>
            <a:pPr algn="l"/>
            <a:r>
              <a:rPr lang="en-IN" sz="1800" b="0" i="0" u="none" strike="noStrike" baseline="0" dirty="0">
                <a:latin typeface="TimesNewRomanPSMT"/>
              </a:rPr>
              <a:t>6. Saul’s Disobedience – 1 Samuel 15:1-35 (Left </a:t>
            </a:r>
            <a:r>
              <a:rPr lang="en-IN" sz="1800" b="0" i="0" u="none" strike="noStrike" baseline="0" dirty="0" err="1">
                <a:latin typeface="TimesNewRomanPSMT"/>
              </a:rPr>
              <a:t>Center</a:t>
            </a:r>
            <a:r>
              <a:rPr lang="en-IN" sz="1800" b="0" i="0" u="none" strike="noStrike" baseline="0" dirty="0">
                <a:latin typeface="TimesNewRomanPSMT"/>
              </a:rPr>
              <a:t>)</a:t>
            </a:r>
          </a:p>
          <a:p>
            <a:pPr algn="l"/>
            <a:r>
              <a:rPr lang="en-IN" sz="1800" b="0" i="0" u="none" strike="noStrike" baseline="0" dirty="0">
                <a:latin typeface="TimesNewRomanPSMT"/>
              </a:rPr>
              <a:t>7. Samuel anoints David – 1 Samuel 16:1-14 (</a:t>
            </a:r>
            <a:r>
              <a:rPr lang="en-IN" sz="1800" b="0" i="0" u="none" strike="noStrike" baseline="0" dirty="0" err="1">
                <a:latin typeface="TimesNewRomanPSMT"/>
              </a:rPr>
              <a:t>Center</a:t>
            </a:r>
            <a:r>
              <a:rPr lang="en-IN" sz="1800" b="0" i="0" u="none" strike="noStrike" baseline="0" dirty="0">
                <a:latin typeface="TimesNewRomanPSMT"/>
              </a:rPr>
              <a:t>)</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3</a:t>
            </a:fld>
            <a:endParaRPr lang="en-ZA"/>
          </a:p>
        </p:txBody>
      </p:sp>
    </p:spTree>
    <p:extLst>
      <p:ext uri="{BB962C8B-B14F-4D97-AF65-F5344CB8AC3E}">
        <p14:creationId xmlns:p14="http://schemas.microsoft.com/office/powerpoint/2010/main" val="3967850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dirty="0">
                <a:latin typeface="TimesNewRomanPS-BoldMT"/>
              </a:rPr>
              <a:t>16 Saul</a:t>
            </a:r>
          </a:p>
          <a:p>
            <a:pPr algn="l"/>
            <a:r>
              <a:rPr lang="en-US" sz="1800" b="0" i="0" u="none" strike="noStrike" baseline="0" dirty="0">
                <a:latin typeface="TimesNewRomanPSMT"/>
              </a:rPr>
              <a:t>1. People demand a King - 1 Samuel 8:4-22 (Left Top)</a:t>
            </a:r>
          </a:p>
          <a:p>
            <a:pPr algn="l"/>
            <a:r>
              <a:rPr lang="en-US" sz="1800" b="0" i="0" u="none" strike="noStrike" baseline="0" dirty="0">
                <a:latin typeface="TimesNewRomanPSMT"/>
              </a:rPr>
              <a:t>2. Samuel anoints Saul – 1 Samuel 9:1 – 10:9 (Right Top)</a:t>
            </a:r>
          </a:p>
          <a:p>
            <a:pPr algn="l"/>
            <a:r>
              <a:rPr lang="en-US" sz="1800" b="0" i="0" u="none" strike="noStrike" baseline="0" dirty="0">
                <a:latin typeface="TimesNewRomanPSMT"/>
              </a:rPr>
              <a:t>3. Election of Saul as King – 1 Samuel 10:17-27 (Right Center)</a:t>
            </a:r>
          </a:p>
          <a:p>
            <a:pPr algn="l"/>
            <a:r>
              <a:rPr lang="en-US" sz="1800" b="0" i="0" u="none" strike="noStrike" baseline="0" dirty="0">
                <a:latin typeface="TimesNewRomanPSMT"/>
              </a:rPr>
              <a:t>4. Address at Gilgal - 1 Samuel 11:14 – 12:25 (Right Bottom)</a:t>
            </a:r>
          </a:p>
          <a:p>
            <a:pPr algn="l"/>
            <a:r>
              <a:rPr lang="en-IN" sz="1800" b="0" i="0" u="none" strike="noStrike" baseline="0" dirty="0">
                <a:latin typeface="TimesNewRomanPSMT"/>
              </a:rPr>
              <a:t>5. Saul doesn’t wait for Samuel – 1 Samuel 13:5-14 (Left Bottom)</a:t>
            </a:r>
          </a:p>
          <a:p>
            <a:pPr algn="l"/>
            <a:r>
              <a:rPr lang="en-IN" sz="1800" b="0" i="0" u="none" strike="noStrike" baseline="0" dirty="0">
                <a:latin typeface="TimesNewRomanPSMT"/>
              </a:rPr>
              <a:t>6. Saul’s Disobedience – 1 Samuel 15:1-35 (Left </a:t>
            </a:r>
            <a:r>
              <a:rPr lang="en-IN" sz="1800" b="0" i="0" u="none" strike="noStrike" baseline="0" dirty="0" err="1">
                <a:latin typeface="TimesNewRomanPSMT"/>
              </a:rPr>
              <a:t>Center</a:t>
            </a:r>
            <a:r>
              <a:rPr lang="en-IN" sz="1800" b="0" i="0" u="none" strike="noStrike" baseline="0" dirty="0">
                <a:latin typeface="TimesNewRomanPSMT"/>
              </a:rPr>
              <a:t>)</a:t>
            </a:r>
          </a:p>
          <a:p>
            <a:pPr algn="l"/>
            <a:r>
              <a:rPr lang="en-IN" sz="1800" b="0" i="0" u="none" strike="noStrike" baseline="0" dirty="0">
                <a:latin typeface="TimesNewRomanPSMT"/>
              </a:rPr>
              <a:t>7. Samuel anoints David – 1 Samuel 16:1-14 (</a:t>
            </a:r>
            <a:r>
              <a:rPr lang="en-IN" sz="1800" b="0" i="0" u="none" strike="noStrike" baseline="0" dirty="0" err="1">
                <a:latin typeface="TimesNewRomanPSMT"/>
              </a:rPr>
              <a:t>Center</a:t>
            </a:r>
            <a:r>
              <a:rPr lang="en-IN" sz="1800" b="0" i="0" u="none" strike="noStrike" baseline="0" dirty="0">
                <a:latin typeface="TimesNewRomanPSMT"/>
              </a:rPr>
              <a:t>)</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4</a:t>
            </a:fld>
            <a:endParaRPr lang="en-ZA"/>
          </a:p>
        </p:txBody>
      </p:sp>
    </p:spTree>
    <p:extLst>
      <p:ext uri="{BB962C8B-B14F-4D97-AF65-F5344CB8AC3E}">
        <p14:creationId xmlns:p14="http://schemas.microsoft.com/office/powerpoint/2010/main" val="2126072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2023/01/20</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US" dirty="0"/>
              <a:t>16-2 </a:t>
            </a:r>
            <a:endParaRPr lang="en-IN" dirty="0"/>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2869461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3The donkeys that belonged to Saul’s father Kish were lost. So Kish spoke to his son Saul. He said, “Go and look for the donkeys. Take one of the servants with you.”</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3ཀིཤེ་ཀྱི་བོང་བུ་འགའ་ཤས་རླག་སྟོར་ཤོར་བས། ཁོས་ས་ཨུལ་ལ་གཡོག་པོའི་ཁོངས་ནས་གཅིག་འཁྲིད་དེ། བོང་བུ་རྣམས་འཚོལ་བར་སོང་ཞིག་ཅེས་སྨྲས་པ་བཞིན།</a:t>
            </a:r>
            <a:endParaRPr lang="en-ZA" dirty="0"/>
          </a:p>
        </p:txBody>
      </p:sp>
      <p:pic>
        <p:nvPicPr>
          <p:cNvPr id="5" name="Picture 4">
            <a:extLst>
              <a:ext uri="{FF2B5EF4-FFF2-40B4-BE49-F238E27FC236}">
                <a16:creationId xmlns:a16="http://schemas.microsoft.com/office/drawing/2014/main" id="{FD48A7C0-2368-2764-85C0-F8D0440C72C1}"/>
              </a:ext>
            </a:extLst>
          </p:cNvPr>
          <p:cNvPicPr>
            <a:picLocks noChangeAspect="1"/>
          </p:cNvPicPr>
          <p:nvPr/>
        </p:nvPicPr>
        <p:blipFill>
          <a:blip r:embed="rId2"/>
          <a:stretch>
            <a:fillRect/>
          </a:stretch>
        </p:blipFill>
        <p:spPr>
          <a:xfrm>
            <a:off x="-1" y="-401781"/>
            <a:ext cx="12191999" cy="7259781"/>
          </a:xfrm>
          <a:prstGeom prst="rect">
            <a:avLst/>
          </a:prstGeom>
        </p:spPr>
      </p:pic>
      <p:sp>
        <p:nvSpPr>
          <p:cNvPr id="7" name="TextBox 6">
            <a:extLst>
              <a:ext uri="{FF2B5EF4-FFF2-40B4-BE49-F238E27FC236}">
                <a16:creationId xmlns:a16="http://schemas.microsoft.com/office/drawing/2014/main" id="{E08F66BE-D65E-0326-A86B-651F3244F967}"/>
              </a:ext>
            </a:extLst>
          </p:cNvPr>
          <p:cNvSpPr txBox="1"/>
          <p:nvPr/>
        </p:nvSpPr>
        <p:spPr>
          <a:xfrm>
            <a:off x="-271544" y="194873"/>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3559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2800" dirty="0">
                <a:solidFill>
                  <a:srgbClr val="121212"/>
                </a:solidFill>
                <a:latin typeface="ArialMT"/>
              </a:rPr>
              <a:t>(Saul and his servant searched for many days, but they could not find the donkeys)</a:t>
            </a:r>
            <a:endParaRPr lang="en-ZA" dirty="0"/>
          </a:p>
        </p:txBody>
      </p:sp>
      <p:sp>
        <p:nvSpPr>
          <p:cNvPr id="2" name="TextBox 1">
            <a:extLst>
              <a:ext uri="{FF2B5EF4-FFF2-40B4-BE49-F238E27FC236}">
                <a16:creationId xmlns:a16="http://schemas.microsoft.com/office/drawing/2014/main" id="{427472A7-7DDA-59AB-6C07-188142E08640}"/>
              </a:ext>
            </a:extLst>
          </p:cNvPr>
          <p:cNvSpPr txBox="1"/>
          <p:nvPr/>
        </p:nvSpPr>
        <p:spPr>
          <a:xfrm>
            <a:off x="6248400" y="318656"/>
            <a:ext cx="6096000" cy="6558101"/>
          </a:xfrm>
          <a:prstGeom prst="rect">
            <a:avLst/>
          </a:prstGeom>
          <a:noFill/>
        </p:spPr>
        <p:txBody>
          <a:bodyPr wrap="square" rtlCol="0">
            <a:noAutofit/>
          </a:bodyPr>
          <a:lstStyle/>
          <a:p>
            <a:r>
              <a:rPr lang="en-US" sz="1800" b="0" i="0" u="none" strike="noStrike" baseline="0">
                <a:solidFill>
                  <a:schemeClr val="bg1"/>
                </a:solidFill>
                <a:latin typeface="TimesNewRomanPSMT"/>
              </a:rPr>
              <a:t>1 Samuel</a:t>
            </a:r>
            <a:endParaRPr lang="en-IN" dirty="0"/>
          </a:p>
        </p:txBody>
      </p:sp>
    </p:spTree>
    <p:extLst>
      <p:ext uri="{BB962C8B-B14F-4D97-AF65-F5344CB8AC3E}">
        <p14:creationId xmlns:p14="http://schemas.microsoft.com/office/powerpoint/2010/main" val="473754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2800" dirty="0">
                <a:solidFill>
                  <a:srgbClr val="121212"/>
                </a:solidFill>
                <a:latin typeface="ArialMT"/>
              </a:rPr>
              <a:t>(Saul and his servant searched for many days, but they could not find the donkeys)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BAE00000-6D29-F24D-5212-00FCC12B9624}"/>
              </a:ext>
            </a:extLst>
          </p:cNvPr>
          <p:cNvPicPr>
            <a:picLocks noChangeAspect="1"/>
          </p:cNvPicPr>
          <p:nvPr/>
        </p:nvPicPr>
        <p:blipFill>
          <a:blip r:embed="rId2"/>
          <a:stretch>
            <a:fillRect/>
          </a:stretch>
        </p:blipFill>
        <p:spPr>
          <a:xfrm>
            <a:off x="-1" y="0"/>
            <a:ext cx="12192000" cy="7094863"/>
          </a:xfrm>
          <a:prstGeom prst="rect">
            <a:avLst/>
          </a:prstGeom>
        </p:spPr>
      </p:pic>
    </p:spTree>
    <p:extLst>
      <p:ext uri="{BB962C8B-B14F-4D97-AF65-F5344CB8AC3E}">
        <p14:creationId xmlns:p14="http://schemas.microsoft.com/office/powerpoint/2010/main" val="2853163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5When they had come to the land of </a:t>
            </a:r>
            <a:r>
              <a:rPr lang="en-US" sz="4000" b="0" i="0" dirty="0" err="1">
                <a:solidFill>
                  <a:srgbClr val="121212"/>
                </a:solidFill>
                <a:effectLst/>
                <a:latin typeface="ArialMT"/>
              </a:rPr>
              <a:t>Zuph</a:t>
            </a:r>
            <a:r>
              <a:rPr lang="en-US" sz="4000" b="0" i="0" dirty="0">
                <a:solidFill>
                  <a:srgbClr val="121212"/>
                </a:solidFill>
                <a:effectLst/>
                <a:latin typeface="ArialMT"/>
              </a:rPr>
              <a:t>, Saul said to his servant who was with him, “Come! Let’s return, lest my father stop caring about the donkeys and be anxious for us.”</a:t>
            </a:r>
            <a:endParaRPr lang="en-ZA" dirty="0"/>
          </a:p>
        </p:txBody>
      </p:sp>
      <p:sp>
        <p:nvSpPr>
          <p:cNvPr id="2" name="TextBox 1">
            <a:extLst>
              <a:ext uri="{FF2B5EF4-FFF2-40B4-BE49-F238E27FC236}">
                <a16:creationId xmlns:a16="http://schemas.microsoft.com/office/drawing/2014/main" id="{850E7E68-8686-67CD-D161-FDBFB1099946}"/>
              </a:ext>
            </a:extLst>
          </p:cNvPr>
          <p:cNvSpPr txBox="1"/>
          <p:nvPr/>
        </p:nvSpPr>
        <p:spPr>
          <a:xfrm>
            <a:off x="6248400" y="318656"/>
            <a:ext cx="6096000" cy="6558101"/>
          </a:xfrm>
          <a:prstGeom prst="rect">
            <a:avLst/>
          </a:prstGeom>
          <a:noFill/>
        </p:spPr>
        <p:txBody>
          <a:bodyPr wrap="square" rtlCol="0">
            <a:noAutofit/>
          </a:bodyPr>
          <a:lstStyle/>
          <a:p>
            <a:r>
              <a:rPr lang="en-US" sz="1800" b="0" i="0" u="none" strike="noStrike" baseline="0">
                <a:solidFill>
                  <a:schemeClr val="bg1"/>
                </a:solidFill>
                <a:latin typeface="TimesNewRomanPSMT"/>
              </a:rPr>
              <a:t>1 Samuel</a:t>
            </a:r>
            <a:endParaRPr lang="en-IN" dirty="0"/>
          </a:p>
        </p:txBody>
      </p:sp>
    </p:spTree>
    <p:extLst>
      <p:ext uri="{BB962C8B-B14F-4D97-AF65-F5344CB8AC3E}">
        <p14:creationId xmlns:p14="http://schemas.microsoft.com/office/powerpoint/2010/main" val="23916872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5…Saul spoke to the servant. He said, “Come on. Let’s go back. If we don’t, my father will stop thinking about the donkeys. Instead, he’ll start worrying about us.”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 5</a:t>
            </a:r>
            <a:r>
              <a:rPr lang="en-IN" sz="6000" dirty="0">
                <a:solidFill>
                  <a:srgbClr val="121212"/>
                </a:solidFill>
                <a:latin typeface="ArialMT"/>
              </a:rPr>
              <a:t>…</a:t>
            </a:r>
            <a:r>
              <a:rPr lang="bo-CN" sz="6000" dirty="0">
                <a:solidFill>
                  <a:srgbClr val="121212"/>
                </a:solidFill>
                <a:latin typeface="ArialMT"/>
              </a:rPr>
              <a:t> ས་ཨུལ་གྱིས་རང་གི་གཡོག་པོ་ལ། ད་ང་ཚོ་ནང་ལ་ཕྱིར་ལོག་བྱེད་དགོས། དེ་མིན་ངས་ཕས་བོང་བུའི་སྐོར་ལ་བསམ་བློ་གཏོང་རྒྱུ་བཞག་ནས་ང་ཚོའི་སྐོར་ལ་སེམས་འཁྲལ་བྱེད་ཉེན་ཡོད་ཅེས་སྨྲས་པས།</a:t>
            </a:r>
            <a:endParaRPr lang="en-ZA" dirty="0"/>
          </a:p>
        </p:txBody>
      </p:sp>
      <p:pic>
        <p:nvPicPr>
          <p:cNvPr id="7" name="Picture 6">
            <a:extLst>
              <a:ext uri="{FF2B5EF4-FFF2-40B4-BE49-F238E27FC236}">
                <a16:creationId xmlns:a16="http://schemas.microsoft.com/office/drawing/2014/main" id="{4378C915-53EC-C5F1-F6AD-14DC05B10F3A}"/>
              </a:ext>
            </a:extLst>
          </p:cNvPr>
          <p:cNvPicPr>
            <a:picLocks noChangeAspect="1"/>
          </p:cNvPicPr>
          <p:nvPr/>
        </p:nvPicPr>
        <p:blipFill>
          <a:blip r:embed="rId2"/>
          <a:stretch>
            <a:fillRect/>
          </a:stretch>
        </p:blipFill>
        <p:spPr>
          <a:xfrm>
            <a:off x="-1" y="0"/>
            <a:ext cx="13345297" cy="6858000"/>
          </a:xfrm>
          <a:prstGeom prst="rect">
            <a:avLst/>
          </a:prstGeom>
        </p:spPr>
      </p:pic>
      <p:sp>
        <p:nvSpPr>
          <p:cNvPr id="8" name="TextBox 7">
            <a:extLst>
              <a:ext uri="{FF2B5EF4-FFF2-40B4-BE49-F238E27FC236}">
                <a16:creationId xmlns:a16="http://schemas.microsoft.com/office/drawing/2014/main" id="{158FFA1D-B907-6D26-81EE-7623B0BF01FE}"/>
              </a:ext>
            </a:extLst>
          </p:cNvPr>
          <p:cNvSpPr txBox="1"/>
          <p:nvPr/>
        </p:nvSpPr>
        <p:spPr>
          <a:xfrm>
            <a:off x="-271544" y="194873"/>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06520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6The servant said to him, “Behold now, there is a man of God in this city, and he is a man who is held in honor. All that he says surely happens. Now let’s go there. Perhaps he can tell us which way to go.”</a:t>
            </a:r>
            <a:endParaRPr lang="en-ZA" dirty="0"/>
          </a:p>
        </p:txBody>
      </p:sp>
      <p:sp>
        <p:nvSpPr>
          <p:cNvPr id="2" name="TextBox 1">
            <a:extLst>
              <a:ext uri="{FF2B5EF4-FFF2-40B4-BE49-F238E27FC236}">
                <a16:creationId xmlns:a16="http://schemas.microsoft.com/office/drawing/2014/main" id="{FC07ABC1-BF0B-9899-0EF0-475F1F1EF1B4}"/>
              </a:ext>
            </a:extLst>
          </p:cNvPr>
          <p:cNvSpPr txBox="1"/>
          <p:nvPr/>
        </p:nvSpPr>
        <p:spPr>
          <a:xfrm>
            <a:off x="6248400" y="318656"/>
            <a:ext cx="6096000" cy="6558101"/>
          </a:xfrm>
          <a:prstGeom prst="rect">
            <a:avLst/>
          </a:prstGeom>
          <a:noFill/>
        </p:spPr>
        <p:txBody>
          <a:bodyPr wrap="square" rtlCol="0">
            <a:noAutofit/>
          </a:bodyPr>
          <a:lstStyle/>
          <a:p>
            <a:r>
              <a:rPr lang="en-US" sz="1800" b="0" i="0" u="none" strike="noStrike" baseline="0">
                <a:solidFill>
                  <a:schemeClr val="bg1"/>
                </a:solidFill>
                <a:latin typeface="TimesNewRomanPSMT"/>
              </a:rPr>
              <a:t>1 Samuel</a:t>
            </a:r>
            <a:endParaRPr lang="en-IN" dirty="0"/>
          </a:p>
        </p:txBody>
      </p:sp>
    </p:spTree>
    <p:extLst>
      <p:ext uri="{BB962C8B-B14F-4D97-AF65-F5344CB8AC3E}">
        <p14:creationId xmlns:p14="http://schemas.microsoft.com/office/powerpoint/2010/main" val="3976236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6But the servant replied, “There’s a man of God here in Ramah. People have a lot of respect for him. Everything he says comes true. So let’s go and see him now. Perhaps he’ll tell us which way to go.”</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6གཡོག་པོས་ལན་དུ། གཟིགས་དང་གྲོང་ཁྱེར་འདིའི་ནང་སྐྱེ་ཆེན་དམ་པ་ཞིག་བཞུགས་ཡོད་པ་དང་། ཁོང་གིས་གང་གསུངས་པ་ཐམས་ཅད་སྒྲུབ་ཀྱི་ཡོད་པ་ཡིན་པས། ཚང་མས་ཁོང་ལ་གུས་བཀུར་ཆེན་པོ་ཞུ་གི་ཡོད་དོ། དེ་བས་ན་ང་ཚོ་ཁོང་གི་དྲུང་དུ་བཅར་དགོས། གཅིག་བྱེད་ན་བོང་བུ་གང་དུ་ཡོད་པའི་སྐོར་ཁོང་གིས་ང་ཚོར་གསུངས་པར་ཡང་སྲིད་ཅེས་སྨྲས་སོ།</a:t>
            </a:r>
            <a:endParaRPr lang="en-ZA" dirty="0"/>
          </a:p>
        </p:txBody>
      </p:sp>
      <p:pic>
        <p:nvPicPr>
          <p:cNvPr id="5" name="Picture 4">
            <a:extLst>
              <a:ext uri="{FF2B5EF4-FFF2-40B4-BE49-F238E27FC236}">
                <a16:creationId xmlns:a16="http://schemas.microsoft.com/office/drawing/2014/main" id="{9E1494E7-F2B6-4BE4-BD9F-26CAEC55A4B7}"/>
              </a:ext>
            </a:extLst>
          </p:cNvPr>
          <p:cNvPicPr>
            <a:picLocks noChangeAspect="1"/>
          </p:cNvPicPr>
          <p:nvPr/>
        </p:nvPicPr>
        <p:blipFill>
          <a:blip r:embed="rId2"/>
          <a:stretch>
            <a:fillRect/>
          </a:stretch>
        </p:blipFill>
        <p:spPr>
          <a:xfrm>
            <a:off x="0" y="-1164245"/>
            <a:ext cx="12192000" cy="8022245"/>
          </a:xfrm>
          <a:prstGeom prst="rect">
            <a:avLst/>
          </a:prstGeom>
        </p:spPr>
      </p:pic>
      <p:sp>
        <p:nvSpPr>
          <p:cNvPr id="8" name="TextBox 7">
            <a:extLst>
              <a:ext uri="{FF2B5EF4-FFF2-40B4-BE49-F238E27FC236}">
                <a16:creationId xmlns:a16="http://schemas.microsoft.com/office/drawing/2014/main" id="{AC27A065-B16A-0D36-12BD-FD3593977C74}"/>
              </a:ext>
            </a:extLst>
          </p:cNvPr>
          <p:cNvSpPr txBox="1"/>
          <p:nvPr/>
        </p:nvSpPr>
        <p:spPr>
          <a:xfrm>
            <a:off x="-271544" y="194873"/>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239894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14They went up to the city. As they came within the city, behold, Samuel came out toward them to go up to the high place.</a:t>
            </a:r>
            <a:endParaRPr lang="en-ZA" dirty="0"/>
          </a:p>
        </p:txBody>
      </p:sp>
      <p:sp>
        <p:nvSpPr>
          <p:cNvPr id="2" name="TextBox 1">
            <a:extLst>
              <a:ext uri="{FF2B5EF4-FFF2-40B4-BE49-F238E27FC236}">
                <a16:creationId xmlns:a16="http://schemas.microsoft.com/office/drawing/2014/main" id="{3827210B-C4DA-288B-4869-AEA9FB2DC01C}"/>
              </a:ext>
            </a:extLst>
          </p:cNvPr>
          <p:cNvSpPr txBox="1"/>
          <p:nvPr/>
        </p:nvSpPr>
        <p:spPr>
          <a:xfrm>
            <a:off x="6248400" y="318656"/>
            <a:ext cx="6096000" cy="6558101"/>
          </a:xfrm>
          <a:prstGeom prst="rect">
            <a:avLst/>
          </a:prstGeom>
          <a:noFill/>
        </p:spPr>
        <p:txBody>
          <a:bodyPr wrap="square" rtlCol="0">
            <a:noAutofit/>
          </a:bodyPr>
          <a:lstStyle/>
          <a:p>
            <a:r>
              <a:rPr lang="en-US" sz="1800" b="0" i="0" u="none" strike="noStrike" baseline="0">
                <a:solidFill>
                  <a:schemeClr val="bg1"/>
                </a:solidFill>
                <a:latin typeface="TimesNewRomanPSMT"/>
              </a:rPr>
              <a:t>1 Samuel</a:t>
            </a:r>
            <a:endParaRPr lang="en-IN" dirty="0"/>
          </a:p>
        </p:txBody>
      </p:sp>
    </p:spTree>
    <p:extLst>
      <p:ext uri="{BB962C8B-B14F-4D97-AF65-F5344CB8AC3E}">
        <p14:creationId xmlns:p14="http://schemas.microsoft.com/office/powerpoint/2010/main" val="871066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14They went up to the town. As they were entering it, they saw Samuel. He was coming toward them. He was on his way up to the high place.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14དེ་ནས་ས་ཨུལ་དང་ཁོའི་གཡོག་པོ་གཉིས་གྲོང་དུ་ཕྱིན་པ་དང་། སྐབས་དེར་ཤ་མུ་ཨེལ་ནི་མཆོད་འབུལ་བྱེད་སར་འགྲོ་བའི་ལམ་དུ་ཁོ་གཉིས་ཀྱི་ཕྱོགས་སུ་ཚུར་ཡོང་བཞིན་མཐོང་ངོ་།</a:t>
            </a:r>
            <a:endParaRPr lang="en-ZA" dirty="0"/>
          </a:p>
        </p:txBody>
      </p:sp>
      <p:pic>
        <p:nvPicPr>
          <p:cNvPr id="5" name="Picture 4">
            <a:extLst>
              <a:ext uri="{FF2B5EF4-FFF2-40B4-BE49-F238E27FC236}">
                <a16:creationId xmlns:a16="http://schemas.microsoft.com/office/drawing/2014/main" id="{99BF1F18-D2FB-89E6-1798-31B8F727A339}"/>
              </a:ext>
            </a:extLst>
          </p:cNvPr>
          <p:cNvPicPr>
            <a:picLocks noChangeAspect="1"/>
          </p:cNvPicPr>
          <p:nvPr/>
        </p:nvPicPr>
        <p:blipFill>
          <a:blip r:embed="rId2"/>
          <a:stretch>
            <a:fillRect/>
          </a:stretch>
        </p:blipFill>
        <p:spPr>
          <a:xfrm>
            <a:off x="-777240" y="-749896"/>
            <a:ext cx="13124616" cy="7607896"/>
          </a:xfrm>
          <a:prstGeom prst="rect">
            <a:avLst/>
          </a:prstGeom>
        </p:spPr>
      </p:pic>
      <p:sp>
        <p:nvSpPr>
          <p:cNvPr id="8" name="TextBox 7">
            <a:extLst>
              <a:ext uri="{FF2B5EF4-FFF2-40B4-BE49-F238E27FC236}">
                <a16:creationId xmlns:a16="http://schemas.microsoft.com/office/drawing/2014/main" id="{5E4C1CB0-C27A-56FD-235D-D954BF22FEB9}"/>
              </a:ext>
            </a:extLst>
          </p:cNvPr>
          <p:cNvSpPr txBox="1"/>
          <p:nvPr/>
        </p:nvSpPr>
        <p:spPr>
          <a:xfrm>
            <a:off x="-271544" y="194873"/>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75066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15Now Yahweh had revealed to Samuel a day before Saul came, saying, 16“Tomorrow about this time I will send you a man out of the land of Benjamin,</a:t>
            </a:r>
            <a:endParaRPr lang="en-ZA" sz="3200" dirty="0"/>
          </a:p>
        </p:txBody>
      </p:sp>
      <p:sp>
        <p:nvSpPr>
          <p:cNvPr id="2" name="TextBox 1">
            <a:extLst>
              <a:ext uri="{FF2B5EF4-FFF2-40B4-BE49-F238E27FC236}">
                <a16:creationId xmlns:a16="http://schemas.microsoft.com/office/drawing/2014/main" id="{6148F24E-F968-57A3-957E-D98CE8140D67}"/>
              </a:ext>
            </a:extLst>
          </p:cNvPr>
          <p:cNvSpPr txBox="1"/>
          <p:nvPr/>
        </p:nvSpPr>
        <p:spPr>
          <a:xfrm>
            <a:off x="6248400" y="318656"/>
            <a:ext cx="6096000" cy="6558101"/>
          </a:xfrm>
          <a:prstGeom prst="rect">
            <a:avLst/>
          </a:prstGeom>
          <a:noFill/>
        </p:spPr>
        <p:txBody>
          <a:bodyPr wrap="square" rtlCol="0">
            <a:noAutofit/>
          </a:bodyPr>
          <a:lstStyle/>
          <a:p>
            <a:r>
              <a:rPr lang="en-US" sz="1800" b="0" i="0" u="none" strike="noStrike" baseline="0">
                <a:solidFill>
                  <a:schemeClr val="bg1"/>
                </a:solidFill>
                <a:latin typeface="TimesNewRomanPSMT"/>
              </a:rPr>
              <a:t>1 Samuel</a:t>
            </a:r>
            <a:endParaRPr lang="en-IN" dirty="0"/>
          </a:p>
        </p:txBody>
      </p:sp>
    </p:spTree>
    <p:extLst>
      <p:ext uri="{BB962C8B-B14F-4D97-AF65-F5344CB8AC3E}">
        <p14:creationId xmlns:p14="http://schemas.microsoft.com/office/powerpoint/2010/main" val="1998369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US" dirty="0"/>
              <a:t>16-2 </a:t>
            </a:r>
            <a:endParaRPr lang="en-IN" dirty="0"/>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6F9E9E75-F425-657D-B302-9D9A9BE1014E}"/>
              </a:ext>
            </a:extLst>
          </p:cNvPr>
          <p:cNvPicPr>
            <a:picLocks noChangeAspect="1"/>
          </p:cNvPicPr>
          <p:nvPr/>
        </p:nvPicPr>
        <p:blipFill>
          <a:blip r:embed="rId3"/>
          <a:stretch>
            <a:fillRect/>
          </a:stretch>
        </p:blipFill>
        <p:spPr>
          <a:xfrm>
            <a:off x="0" y="-177748"/>
            <a:ext cx="12191999" cy="7213495"/>
          </a:xfrm>
          <a:prstGeom prst="rect">
            <a:avLst/>
          </a:prstGeom>
        </p:spPr>
      </p:pic>
      <p:sp>
        <p:nvSpPr>
          <p:cNvPr id="6" name="TextBox 5">
            <a:extLst>
              <a:ext uri="{FF2B5EF4-FFF2-40B4-BE49-F238E27FC236}">
                <a16:creationId xmlns:a16="http://schemas.microsoft.com/office/drawing/2014/main" id="{1A0B2678-7E21-8513-E2E5-AF2D4BA72834}"/>
              </a:ext>
            </a:extLst>
          </p:cNvPr>
          <p:cNvSpPr txBox="1"/>
          <p:nvPr/>
        </p:nvSpPr>
        <p:spPr>
          <a:xfrm>
            <a:off x="211261" y="4480560"/>
            <a:ext cx="8536499" cy="2012315"/>
          </a:xfrm>
          <a:prstGeom prst="rect">
            <a:avLst/>
          </a:prstGeom>
          <a:noFill/>
        </p:spPr>
        <p:txBody>
          <a:bodyPr wrap="square" rtlCol="0">
            <a:noAutofit/>
          </a:bodyPr>
          <a:lstStyle/>
          <a:p>
            <a:r>
              <a:rPr lang="en-US" sz="6000" b="0" i="0" u="none" strike="noStrike" baseline="0" dirty="0">
                <a:solidFill>
                  <a:schemeClr val="bg1"/>
                </a:solidFill>
                <a:latin typeface="TimesNewRomanPSMT"/>
              </a:rPr>
              <a:t>Samuel anoints Saul – </a:t>
            </a:r>
          </a:p>
          <a:p>
            <a:r>
              <a:rPr lang="en-US" sz="6000" b="0" i="0" u="none" strike="noStrike" baseline="0" dirty="0">
                <a:solidFill>
                  <a:schemeClr val="bg1"/>
                </a:solidFill>
                <a:latin typeface="TimesNewRomanPSMT"/>
              </a:rPr>
              <a:t>1 Samuel 9:1 – 10:9</a:t>
            </a:r>
            <a:endParaRPr lang="en-ZA" sz="6000" dirty="0">
              <a:solidFill>
                <a:schemeClr val="bg1"/>
              </a:solidFill>
            </a:endParaRPr>
          </a:p>
        </p:txBody>
      </p:sp>
    </p:spTree>
    <p:extLst>
      <p:ext uri="{BB962C8B-B14F-4D97-AF65-F5344CB8AC3E}">
        <p14:creationId xmlns:p14="http://schemas.microsoft.com/office/powerpoint/2010/main" val="6692875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15The </a:t>
            </a:r>
            <a:r>
              <a:rPr lang="en-US" sz="4800" cap="small" dirty="0">
                <a:solidFill>
                  <a:srgbClr val="121212"/>
                </a:solidFill>
                <a:latin typeface="ArialMT"/>
              </a:rPr>
              <a:t>Lord</a:t>
            </a:r>
            <a:r>
              <a:rPr lang="en-US" sz="4800" dirty="0">
                <a:solidFill>
                  <a:srgbClr val="121212"/>
                </a:solidFill>
                <a:latin typeface="ArialMT"/>
              </a:rPr>
              <a:t> had spoken to Samuel the day before Saul came. He had said, 16“About this time tomorrow I will send you a man. He is from the land of Benjamin.</a:t>
            </a:r>
            <a:endParaRPr lang="en-ZA" sz="32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15དེའི་ཉི་མ་གཅིག་གི་སྔོན་དུ་གཙོ་བོ་དཀོན་མཆོག་གིས་ཤ་མུ་ཨེལ་ལ། 16སང་ཉིན་དུས་ཚོད་འདི་ཙམ་ལ་ངས་ཁྱོད་ཡོད་སར་བྷེན་ཡ་མིན་གྱི་སྡེ་རིགས་ལས་ཡིན་པའི་མི་ཞིག་གཏོང་རྒྱུ་ཡིན་པས།</a:t>
            </a:r>
            <a:endParaRPr lang="en-ZA" sz="2400" dirty="0"/>
          </a:p>
        </p:txBody>
      </p:sp>
      <p:pic>
        <p:nvPicPr>
          <p:cNvPr id="5" name="Picture 4">
            <a:extLst>
              <a:ext uri="{FF2B5EF4-FFF2-40B4-BE49-F238E27FC236}">
                <a16:creationId xmlns:a16="http://schemas.microsoft.com/office/drawing/2014/main" id="{49F510CE-28F3-554E-D700-6F116CE0B411}"/>
              </a:ext>
            </a:extLst>
          </p:cNvPr>
          <p:cNvPicPr>
            <a:picLocks noChangeAspect="1"/>
          </p:cNvPicPr>
          <p:nvPr/>
        </p:nvPicPr>
        <p:blipFill>
          <a:blip r:embed="rId2"/>
          <a:stretch>
            <a:fillRect/>
          </a:stretch>
        </p:blipFill>
        <p:spPr>
          <a:xfrm>
            <a:off x="-1920" y="-213360"/>
            <a:ext cx="12193920" cy="7071360"/>
          </a:xfrm>
          <a:prstGeom prst="rect">
            <a:avLst/>
          </a:prstGeom>
        </p:spPr>
      </p:pic>
      <p:sp>
        <p:nvSpPr>
          <p:cNvPr id="7" name="TextBox 6">
            <a:extLst>
              <a:ext uri="{FF2B5EF4-FFF2-40B4-BE49-F238E27FC236}">
                <a16:creationId xmlns:a16="http://schemas.microsoft.com/office/drawing/2014/main" id="{9E420275-CE1B-FA0C-03AD-E57B378BAE92}"/>
              </a:ext>
            </a:extLst>
          </p:cNvPr>
          <p:cNvSpPr txBox="1"/>
          <p:nvPr/>
        </p:nvSpPr>
        <p:spPr>
          <a:xfrm>
            <a:off x="-271544" y="194873"/>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60978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and you shall anoint him to be prince over my people Israel. He will save my people out of the hand of the Philistines; for I have looked upon my people, because their cry has come to me.”</a:t>
            </a:r>
            <a:endParaRPr lang="en-ZA" sz="4400" dirty="0"/>
          </a:p>
        </p:txBody>
      </p:sp>
      <p:sp>
        <p:nvSpPr>
          <p:cNvPr id="2" name="TextBox 1">
            <a:extLst>
              <a:ext uri="{FF2B5EF4-FFF2-40B4-BE49-F238E27FC236}">
                <a16:creationId xmlns:a16="http://schemas.microsoft.com/office/drawing/2014/main" id="{6D0E297E-B8E8-035A-F71E-901E95167094}"/>
              </a:ext>
            </a:extLst>
          </p:cNvPr>
          <p:cNvSpPr txBox="1"/>
          <p:nvPr/>
        </p:nvSpPr>
        <p:spPr>
          <a:xfrm>
            <a:off x="6248400" y="318656"/>
            <a:ext cx="6096000" cy="6558101"/>
          </a:xfrm>
          <a:prstGeom prst="rect">
            <a:avLst/>
          </a:prstGeom>
          <a:noFill/>
        </p:spPr>
        <p:txBody>
          <a:bodyPr wrap="square" rtlCol="0">
            <a:noAutofit/>
          </a:bodyPr>
          <a:lstStyle/>
          <a:p>
            <a:r>
              <a:rPr lang="en-US" sz="1800" b="0" i="0" u="none" strike="noStrike" baseline="0">
                <a:solidFill>
                  <a:schemeClr val="bg1"/>
                </a:solidFill>
                <a:latin typeface="TimesNewRomanPSMT"/>
              </a:rPr>
              <a:t>1 Samuel</a:t>
            </a:r>
            <a:endParaRPr lang="en-IN" dirty="0"/>
          </a:p>
        </p:txBody>
      </p:sp>
    </p:spTree>
    <p:extLst>
      <p:ext uri="{BB962C8B-B14F-4D97-AF65-F5344CB8AC3E}">
        <p14:creationId xmlns:p14="http://schemas.microsoft.com/office/powerpoint/2010/main" val="33549663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 16Anoint him to be the king of my people Israel. He will save them from the power of the Philistines. I have seen how much my people are suffering. Their cry for help has reached me.”</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en-US" sz="2800" dirty="0">
                <a:solidFill>
                  <a:srgbClr val="121212"/>
                </a:solidFill>
                <a:latin typeface="ArialMT"/>
              </a:rPr>
              <a:t>16</a:t>
            </a:r>
            <a:r>
              <a:rPr lang="bo-CN" sz="6000" dirty="0">
                <a:solidFill>
                  <a:srgbClr val="121212"/>
                </a:solidFill>
                <a:latin typeface="ArialMT"/>
              </a:rPr>
              <a:t>ཁྱོད་ཀྱིས་ཁོ་ལ་ངའི་འབངས་ཨིསི་རཱཨེལ་གྱི་རྒྱལ་པོའི་ཚུལ་དུ་བསྔོ་འབུལ་བྱས་ཏེ། ཁོས་དེ་ཚོ་ཕེ་ལེ་ཤེད་པའི་ལག་ནས་སྐྱབས་པར་འགྱུར། ངས་རང་གི་མི་འབངས་ཀྱི་དཀའ་ངལ་མཐོང་ཞིང་། དེ་ཚོའི་ངུ་འབོད་ཀྱང་ཐོས་བྱུང་ཞེས་གསུངས་སོ</a:t>
            </a:r>
            <a:r>
              <a:rPr lang="bo-CN" sz="1800" dirty="0">
                <a:solidFill>
                  <a:srgbClr val="121212"/>
                </a:solidFill>
                <a:latin typeface="ArialMT"/>
              </a:rPr>
              <a:t>།</a:t>
            </a:r>
            <a:endParaRPr lang="en-ZA" dirty="0"/>
          </a:p>
        </p:txBody>
      </p:sp>
      <p:pic>
        <p:nvPicPr>
          <p:cNvPr id="5" name="Picture 4">
            <a:extLst>
              <a:ext uri="{FF2B5EF4-FFF2-40B4-BE49-F238E27FC236}">
                <a16:creationId xmlns:a16="http://schemas.microsoft.com/office/drawing/2014/main" id="{735421C9-98EE-17A7-B910-5C86940503AE}"/>
              </a:ext>
            </a:extLst>
          </p:cNvPr>
          <p:cNvPicPr>
            <a:picLocks noChangeAspect="1"/>
          </p:cNvPicPr>
          <p:nvPr/>
        </p:nvPicPr>
        <p:blipFill>
          <a:blip r:embed="rId2"/>
          <a:stretch>
            <a:fillRect/>
          </a:stretch>
        </p:blipFill>
        <p:spPr>
          <a:xfrm>
            <a:off x="-1" y="0"/>
            <a:ext cx="13219043" cy="6858000"/>
          </a:xfrm>
          <a:prstGeom prst="rect">
            <a:avLst/>
          </a:prstGeom>
        </p:spPr>
      </p:pic>
      <p:sp>
        <p:nvSpPr>
          <p:cNvPr id="7" name="TextBox 6">
            <a:extLst>
              <a:ext uri="{FF2B5EF4-FFF2-40B4-BE49-F238E27FC236}">
                <a16:creationId xmlns:a16="http://schemas.microsoft.com/office/drawing/2014/main" id="{7793F6FC-0403-7D85-822B-C5C5FE221F99}"/>
              </a:ext>
            </a:extLst>
          </p:cNvPr>
          <p:cNvSpPr txBox="1"/>
          <p:nvPr/>
        </p:nvSpPr>
        <p:spPr>
          <a:xfrm>
            <a:off x="-271544" y="194873"/>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879447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121212"/>
                </a:solidFill>
                <a:effectLst/>
                <a:latin typeface="ArialMT"/>
              </a:rPr>
              <a:t>18Then Saul approached Samuel in the gateway, and said, “Please tell me where the seer’s house is.”</a:t>
            </a:r>
          </a:p>
          <a:p>
            <a:pPr algn="l"/>
            <a:r>
              <a:rPr lang="en-US" sz="4400" b="0" i="0" dirty="0">
                <a:solidFill>
                  <a:srgbClr val="121212"/>
                </a:solidFill>
                <a:effectLst/>
                <a:latin typeface="ArialMT"/>
              </a:rPr>
              <a:t>19Samuel answered Saul and said, “I am the seer. </a:t>
            </a:r>
          </a:p>
          <a:p>
            <a:endParaRPr lang="en-US" sz="4400" dirty="0">
              <a:solidFill>
                <a:srgbClr val="121212"/>
              </a:solidFill>
              <a:latin typeface="ArialMT"/>
            </a:endParaRPr>
          </a:p>
          <a:p>
            <a:endParaRPr lang="en-ZA" dirty="0"/>
          </a:p>
        </p:txBody>
      </p:sp>
      <p:sp>
        <p:nvSpPr>
          <p:cNvPr id="2" name="TextBox 1">
            <a:extLst>
              <a:ext uri="{FF2B5EF4-FFF2-40B4-BE49-F238E27FC236}">
                <a16:creationId xmlns:a16="http://schemas.microsoft.com/office/drawing/2014/main" id="{797C505F-24F6-AA7E-396A-F931C546CE7E}"/>
              </a:ext>
            </a:extLst>
          </p:cNvPr>
          <p:cNvSpPr txBox="1"/>
          <p:nvPr/>
        </p:nvSpPr>
        <p:spPr>
          <a:xfrm>
            <a:off x="6248400" y="318656"/>
            <a:ext cx="6096000" cy="6558101"/>
          </a:xfrm>
          <a:prstGeom prst="rect">
            <a:avLst/>
          </a:prstGeom>
          <a:noFill/>
        </p:spPr>
        <p:txBody>
          <a:bodyPr wrap="square" rtlCol="0">
            <a:noAutofit/>
          </a:bodyPr>
          <a:lstStyle/>
          <a:p>
            <a:r>
              <a:rPr lang="en-US" sz="1800" b="0" i="0" u="none" strike="noStrike" baseline="0">
                <a:solidFill>
                  <a:schemeClr val="bg1"/>
                </a:solidFill>
                <a:latin typeface="TimesNewRomanPSMT"/>
              </a:rPr>
              <a:t>1 Samuel</a:t>
            </a:r>
            <a:endParaRPr lang="en-IN" dirty="0"/>
          </a:p>
        </p:txBody>
      </p:sp>
    </p:spTree>
    <p:extLst>
      <p:ext uri="{BB962C8B-B14F-4D97-AF65-F5344CB8AC3E}">
        <p14:creationId xmlns:p14="http://schemas.microsoft.com/office/powerpoint/2010/main" val="19449234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18Saul approached Samuel at the gate of the town. He asked Samuel, “Can you please show me the seer’s house?”</a:t>
            </a:r>
          </a:p>
          <a:p>
            <a:r>
              <a:rPr lang="en-US" sz="4400" dirty="0">
                <a:solidFill>
                  <a:srgbClr val="121212"/>
                </a:solidFill>
                <a:latin typeface="ArialMT"/>
              </a:rPr>
              <a:t>19“I’m the seer,” Samuel replied…</a:t>
            </a:r>
          </a:p>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18དེ་ནས་ས་ཨུལ་གྱིས་རྒྱལ་སྒོའི་འགྲམ་དུ་ཤ་མུ་ཨེལ་ཡོད་སར་ཕྱིན་ཏེ། ཞལ་གཟིགས་མཁན་གྱི་བཞུགས་ས་ག་པར་ཡིན་ནམ། དེ་ང་ལ་སྟོན་རོགས་གནང་ཞེས་ཞུས་སོ།</a:t>
            </a:r>
          </a:p>
          <a:p>
            <a:r>
              <a:rPr lang="bo-CN" sz="6000" dirty="0">
                <a:solidFill>
                  <a:srgbClr val="121212"/>
                </a:solidFill>
                <a:latin typeface="ArialMT"/>
              </a:rPr>
              <a:t>19དེའི་ལན་དུ་ཤ་མུ་ཨེལ་གྱིས། ཞལ་གཟིགས་མཁན་དེ་ང་རང་ཡིན།</a:t>
            </a:r>
          </a:p>
          <a:p>
            <a:endParaRPr lang="en-ZA" dirty="0"/>
          </a:p>
        </p:txBody>
      </p:sp>
      <p:pic>
        <p:nvPicPr>
          <p:cNvPr id="5" name="Picture 4">
            <a:extLst>
              <a:ext uri="{FF2B5EF4-FFF2-40B4-BE49-F238E27FC236}">
                <a16:creationId xmlns:a16="http://schemas.microsoft.com/office/drawing/2014/main" id="{33B9A194-7B4E-A9B9-E7E0-AA9C7EA16B7A}"/>
              </a:ext>
            </a:extLst>
          </p:cNvPr>
          <p:cNvPicPr>
            <a:picLocks noChangeAspect="1"/>
          </p:cNvPicPr>
          <p:nvPr/>
        </p:nvPicPr>
        <p:blipFill>
          <a:blip r:embed="rId2"/>
          <a:stretch>
            <a:fillRect/>
          </a:stretch>
        </p:blipFill>
        <p:spPr>
          <a:xfrm>
            <a:off x="-664308" y="1"/>
            <a:ext cx="12856308" cy="6858000"/>
          </a:xfrm>
          <a:prstGeom prst="rect">
            <a:avLst/>
          </a:prstGeom>
        </p:spPr>
      </p:pic>
      <p:sp>
        <p:nvSpPr>
          <p:cNvPr id="7" name="TextBox 6">
            <a:extLst>
              <a:ext uri="{FF2B5EF4-FFF2-40B4-BE49-F238E27FC236}">
                <a16:creationId xmlns:a16="http://schemas.microsoft.com/office/drawing/2014/main" id="{3F3EC976-1EB0-2F48-0524-4E613DC1BC98}"/>
              </a:ext>
            </a:extLst>
          </p:cNvPr>
          <p:cNvSpPr txBox="1"/>
          <p:nvPr/>
        </p:nvSpPr>
        <p:spPr>
          <a:xfrm>
            <a:off x="-271544" y="194873"/>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747240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Go up before me to the high place, for you are to eat with me today. In the morning I will let you go and will tell you all that is in your heart.</a:t>
            </a:r>
            <a:endParaRPr lang="en-ZA" dirty="0"/>
          </a:p>
        </p:txBody>
      </p:sp>
      <p:sp>
        <p:nvSpPr>
          <p:cNvPr id="2" name="TextBox 1">
            <a:extLst>
              <a:ext uri="{FF2B5EF4-FFF2-40B4-BE49-F238E27FC236}">
                <a16:creationId xmlns:a16="http://schemas.microsoft.com/office/drawing/2014/main" id="{95D7B90E-1EAC-9B4C-7026-AA5C2CD57316}"/>
              </a:ext>
            </a:extLst>
          </p:cNvPr>
          <p:cNvSpPr txBox="1"/>
          <p:nvPr/>
        </p:nvSpPr>
        <p:spPr>
          <a:xfrm>
            <a:off x="6248400" y="318656"/>
            <a:ext cx="6096000" cy="6558101"/>
          </a:xfrm>
          <a:prstGeom prst="rect">
            <a:avLst/>
          </a:prstGeom>
          <a:noFill/>
        </p:spPr>
        <p:txBody>
          <a:bodyPr wrap="square" rtlCol="0">
            <a:noAutofit/>
          </a:bodyPr>
          <a:lstStyle/>
          <a:p>
            <a:r>
              <a:rPr lang="en-US" sz="1800" b="0" i="0" u="none" strike="noStrike" baseline="0">
                <a:solidFill>
                  <a:schemeClr val="bg1"/>
                </a:solidFill>
                <a:latin typeface="TimesNewRomanPSMT"/>
              </a:rPr>
              <a:t>1 Samuel</a:t>
            </a:r>
            <a:endParaRPr lang="en-IN" dirty="0"/>
          </a:p>
        </p:txBody>
      </p:sp>
    </p:spTree>
    <p:extLst>
      <p:ext uri="{BB962C8B-B14F-4D97-AF65-F5344CB8AC3E}">
        <p14:creationId xmlns:p14="http://schemas.microsoft.com/office/powerpoint/2010/main" val="36036096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18Saul approached Samuel at the gate of the town. He asked Samuel, “Can you please show me the seer’s house?”</a:t>
            </a:r>
          </a:p>
          <a:p>
            <a:r>
              <a:rPr lang="en-US" sz="4400" dirty="0">
                <a:solidFill>
                  <a:srgbClr val="121212"/>
                </a:solidFill>
                <a:latin typeface="ArialMT"/>
              </a:rPr>
              <a:t>19“I’m the seer,” Samuel replied…</a:t>
            </a:r>
          </a:p>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18དེ་ནས་ས་ཨུལ་གྱིས་རྒྱལ་སྒོའི་འགྲམ་དུ་ཤ་མུ་ཨེལ་ཡོད་སར་ཕྱིན་ཏེ། ཞལ་གཟིགས་མཁན་གྱི་བཞུགས་ས་ག་པར་ཡིན་ནམ། དེ་ང་ལ་སྟོན་རོགས་གནང་ཞེས་ཞུས་སོ།</a:t>
            </a:r>
          </a:p>
          <a:p>
            <a:r>
              <a:rPr lang="bo-CN" sz="6000" dirty="0">
                <a:solidFill>
                  <a:srgbClr val="121212"/>
                </a:solidFill>
                <a:latin typeface="ArialMT"/>
              </a:rPr>
              <a:t>19དེའི་ལན་དུ་ཤ་མུ་ཨེལ་གྱིས། ཞལ་གཟིགས་མཁན་དེ་ང་རང་ཡིན།</a:t>
            </a:r>
          </a:p>
          <a:p>
            <a:endParaRPr lang="en-ZA" dirty="0"/>
          </a:p>
        </p:txBody>
      </p:sp>
      <p:pic>
        <p:nvPicPr>
          <p:cNvPr id="5" name="Picture 4">
            <a:extLst>
              <a:ext uri="{FF2B5EF4-FFF2-40B4-BE49-F238E27FC236}">
                <a16:creationId xmlns:a16="http://schemas.microsoft.com/office/drawing/2014/main" id="{33B9A194-7B4E-A9B9-E7E0-AA9C7EA16B7A}"/>
              </a:ext>
            </a:extLst>
          </p:cNvPr>
          <p:cNvPicPr>
            <a:picLocks noChangeAspect="1"/>
          </p:cNvPicPr>
          <p:nvPr/>
        </p:nvPicPr>
        <p:blipFill>
          <a:blip r:embed="rId2"/>
          <a:stretch>
            <a:fillRect/>
          </a:stretch>
        </p:blipFill>
        <p:spPr>
          <a:xfrm>
            <a:off x="-664308" y="1"/>
            <a:ext cx="12856308" cy="6858000"/>
          </a:xfrm>
          <a:prstGeom prst="rect">
            <a:avLst/>
          </a:prstGeom>
        </p:spPr>
      </p:pic>
      <p:sp>
        <p:nvSpPr>
          <p:cNvPr id="7" name="TextBox 6">
            <a:extLst>
              <a:ext uri="{FF2B5EF4-FFF2-40B4-BE49-F238E27FC236}">
                <a16:creationId xmlns:a16="http://schemas.microsoft.com/office/drawing/2014/main" id="{3F3EC976-1EB0-2F48-0524-4E613DC1BC98}"/>
              </a:ext>
            </a:extLst>
          </p:cNvPr>
          <p:cNvSpPr txBox="1"/>
          <p:nvPr/>
        </p:nvSpPr>
        <p:spPr>
          <a:xfrm>
            <a:off x="-271544" y="194873"/>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854427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20As for your donkeys who were lost three days ago, don’t set your mind on them, for they have been found. For whom does all Israel desire? Is it not you and all your father’s house?”</a:t>
            </a:r>
            <a:endParaRPr lang="en-ZA" dirty="0"/>
          </a:p>
        </p:txBody>
      </p:sp>
      <p:sp>
        <p:nvSpPr>
          <p:cNvPr id="2" name="TextBox 1">
            <a:extLst>
              <a:ext uri="{FF2B5EF4-FFF2-40B4-BE49-F238E27FC236}">
                <a16:creationId xmlns:a16="http://schemas.microsoft.com/office/drawing/2014/main" id="{2857E6F7-A898-EE3C-5A42-081D3AA07195}"/>
              </a:ext>
            </a:extLst>
          </p:cNvPr>
          <p:cNvSpPr txBox="1"/>
          <p:nvPr/>
        </p:nvSpPr>
        <p:spPr>
          <a:xfrm>
            <a:off x="6248400" y="318656"/>
            <a:ext cx="6096000" cy="6558101"/>
          </a:xfrm>
          <a:prstGeom prst="rect">
            <a:avLst/>
          </a:prstGeom>
          <a:noFill/>
        </p:spPr>
        <p:txBody>
          <a:bodyPr wrap="square" rtlCol="0">
            <a:noAutofit/>
          </a:bodyPr>
          <a:lstStyle/>
          <a:p>
            <a:r>
              <a:rPr lang="en-US" sz="1800" b="0" i="0" u="none" strike="noStrike" baseline="0">
                <a:solidFill>
                  <a:schemeClr val="bg1"/>
                </a:solidFill>
                <a:latin typeface="TimesNewRomanPSMT"/>
              </a:rPr>
              <a:t>1 Samuel</a:t>
            </a:r>
            <a:endParaRPr lang="en-IN" dirty="0"/>
          </a:p>
        </p:txBody>
      </p:sp>
    </p:spTree>
    <p:extLst>
      <p:ext uri="{BB962C8B-B14F-4D97-AF65-F5344CB8AC3E}">
        <p14:creationId xmlns:p14="http://schemas.microsoft.com/office/powerpoint/2010/main" val="41752690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 20Don’t worry about the donkeys you lost three days ago. They’ve already been found. But who do all the Israelites want? You and your father’s whole family!”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 20ཉིན་ཞག་གསུམ་གྱི་སྔོན་དུ་རླག་སྟོར་ཤོར་བའི་བོང་བུ་རྣམས་རྙེད་ཟིན་པ་ཡིན་པས། དེའི་སྐོར་ལ་ཁྱོད་སེམས་འཁྲལ་བྱེད་མི་དགོས། ཨིསི་རཱཨེལ་མི་མང་གིས་ཧ་ཅང་གི་འདོད་པ་བྱེད་པ་དེ་སུ་ཡིན་ནམ། དེ་ནི་ཁྱོད་དང་ཁྱོད་ཀྱི་ཕའི་ཁྱིམ་ཚང་དེ་ཡིན་ནོ་ཞེས་སྨྲས་སོ།</a:t>
            </a:r>
            <a:endParaRPr lang="en-ZA" dirty="0"/>
          </a:p>
        </p:txBody>
      </p:sp>
      <p:pic>
        <p:nvPicPr>
          <p:cNvPr id="5" name="Picture 4">
            <a:extLst>
              <a:ext uri="{FF2B5EF4-FFF2-40B4-BE49-F238E27FC236}">
                <a16:creationId xmlns:a16="http://schemas.microsoft.com/office/drawing/2014/main" id="{0B81C873-F3C1-C290-D184-B06CBCF047D1}"/>
              </a:ext>
            </a:extLst>
          </p:cNvPr>
          <p:cNvPicPr>
            <a:picLocks noChangeAspect="1"/>
          </p:cNvPicPr>
          <p:nvPr/>
        </p:nvPicPr>
        <p:blipFill>
          <a:blip r:embed="rId2"/>
          <a:stretch>
            <a:fillRect/>
          </a:stretch>
        </p:blipFill>
        <p:spPr>
          <a:xfrm>
            <a:off x="0" y="-569309"/>
            <a:ext cx="12191999" cy="7427310"/>
          </a:xfrm>
          <a:prstGeom prst="rect">
            <a:avLst/>
          </a:prstGeom>
        </p:spPr>
      </p:pic>
      <p:sp>
        <p:nvSpPr>
          <p:cNvPr id="7" name="TextBox 6">
            <a:extLst>
              <a:ext uri="{FF2B5EF4-FFF2-40B4-BE49-F238E27FC236}">
                <a16:creationId xmlns:a16="http://schemas.microsoft.com/office/drawing/2014/main" id="{BC8880D9-9542-251A-928C-5B77FB6A2200}"/>
              </a:ext>
            </a:extLst>
          </p:cNvPr>
          <p:cNvSpPr txBox="1"/>
          <p:nvPr/>
        </p:nvSpPr>
        <p:spPr>
          <a:xfrm>
            <a:off x="-271544" y="194873"/>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34411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3600" dirty="0"/>
              <a:t>Samuel gave Saul the best food, and he stayed with Samuel for the night.</a:t>
            </a:r>
          </a:p>
          <a:p>
            <a:r>
              <a:rPr lang="en-ZA" sz="3600" dirty="0"/>
              <a:t>The next day Saul started walking home. Samuel walked with him. </a:t>
            </a:r>
          </a:p>
        </p:txBody>
      </p:sp>
      <p:sp>
        <p:nvSpPr>
          <p:cNvPr id="3" name="TextBox 2">
            <a:extLst>
              <a:ext uri="{FF2B5EF4-FFF2-40B4-BE49-F238E27FC236}">
                <a16:creationId xmlns:a16="http://schemas.microsoft.com/office/drawing/2014/main" id="{82A6FAE5-33EC-B6CF-90E5-6AC85DBA5354}"/>
              </a:ext>
            </a:extLst>
          </p:cNvPr>
          <p:cNvSpPr txBox="1"/>
          <p:nvPr/>
        </p:nvSpPr>
        <p:spPr>
          <a:xfrm>
            <a:off x="6248400" y="318656"/>
            <a:ext cx="6096000" cy="6558101"/>
          </a:xfrm>
          <a:prstGeom prst="rect">
            <a:avLst/>
          </a:prstGeom>
          <a:noFill/>
        </p:spPr>
        <p:txBody>
          <a:bodyPr wrap="square" rtlCol="0">
            <a:noAutofit/>
          </a:bodyPr>
          <a:lstStyle/>
          <a:p>
            <a:r>
              <a:rPr lang="en-US" sz="1800" b="0" i="0" u="none" strike="noStrike" baseline="0">
                <a:solidFill>
                  <a:schemeClr val="bg1"/>
                </a:solidFill>
                <a:latin typeface="TimesNewRomanPSMT"/>
              </a:rPr>
              <a:t>1 Samuel</a:t>
            </a:r>
            <a:endParaRPr lang="en-IN" dirty="0"/>
          </a:p>
        </p:txBody>
      </p:sp>
    </p:spTree>
    <p:extLst>
      <p:ext uri="{BB962C8B-B14F-4D97-AF65-F5344CB8AC3E}">
        <p14:creationId xmlns:p14="http://schemas.microsoft.com/office/powerpoint/2010/main" val="1338403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7200" b="0" i="0" u="none" strike="noStrike" baseline="0" dirty="0">
                <a:latin typeface="TimesNewRomanPSMT"/>
              </a:rPr>
              <a:t>2. Samuel anoints Saul – 1 Samuel 9:1 – 10:9 (Right Top)</a:t>
            </a:r>
          </a:p>
        </p:txBody>
      </p:sp>
      <p:sp>
        <p:nvSpPr>
          <p:cNvPr id="3" name="TextBox 2">
            <a:extLst>
              <a:ext uri="{FF2B5EF4-FFF2-40B4-BE49-F238E27FC236}">
                <a16:creationId xmlns:a16="http://schemas.microsoft.com/office/drawing/2014/main" id="{C6A02FCF-D187-5819-F2C8-DBA3A1C6538B}"/>
              </a:ext>
            </a:extLst>
          </p:cNvPr>
          <p:cNvSpPr txBox="1"/>
          <p:nvPr/>
        </p:nvSpPr>
        <p:spPr>
          <a:xfrm>
            <a:off x="6248400" y="318656"/>
            <a:ext cx="6096000" cy="6558101"/>
          </a:xfrm>
          <a:prstGeom prst="rect">
            <a:avLst/>
          </a:prstGeom>
          <a:noFill/>
        </p:spPr>
        <p:txBody>
          <a:bodyPr wrap="square" rtlCol="0">
            <a:noAutofit/>
          </a:bodyPr>
          <a:lstStyle/>
          <a:p>
            <a:r>
              <a:rPr lang="en-US" sz="1800" b="0" i="0" u="none" strike="noStrike" baseline="0">
                <a:solidFill>
                  <a:schemeClr val="bg1"/>
                </a:solidFill>
                <a:latin typeface="TimesNewRomanPSMT"/>
              </a:rPr>
              <a:t>1 Samuel</a:t>
            </a:r>
            <a:endParaRPr lang="en-IN" dirty="0"/>
          </a:p>
        </p:txBody>
      </p:sp>
    </p:spTree>
    <p:extLst>
      <p:ext uri="{BB962C8B-B14F-4D97-AF65-F5344CB8AC3E}">
        <p14:creationId xmlns:p14="http://schemas.microsoft.com/office/powerpoint/2010/main" val="12371374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3600" dirty="0"/>
              <a:t>Samuel gave Saul the best food, and he stayed with Samuel for the night.</a:t>
            </a:r>
          </a:p>
          <a:p>
            <a:r>
              <a:rPr lang="en-ZA" sz="3600" dirty="0"/>
              <a:t>The next day Saul started walking home. Samuel walked with him. </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120CB1DD-C253-7AF5-CEE1-DEA39984B7E1}"/>
              </a:ext>
            </a:extLst>
          </p:cNvPr>
          <p:cNvPicPr>
            <a:picLocks noChangeAspect="1"/>
          </p:cNvPicPr>
          <p:nvPr/>
        </p:nvPicPr>
        <p:blipFill>
          <a:blip r:embed="rId2"/>
          <a:stretch>
            <a:fillRect/>
          </a:stretch>
        </p:blipFill>
        <p:spPr>
          <a:xfrm>
            <a:off x="0" y="-33130"/>
            <a:ext cx="12192000" cy="6891130"/>
          </a:xfrm>
          <a:prstGeom prst="rect">
            <a:avLst/>
          </a:prstGeom>
        </p:spPr>
      </p:pic>
    </p:spTree>
    <p:extLst>
      <p:ext uri="{BB962C8B-B14F-4D97-AF65-F5344CB8AC3E}">
        <p14:creationId xmlns:p14="http://schemas.microsoft.com/office/powerpoint/2010/main" val="25733809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27As they were going down at the end of the city, Samuel said to Saul, “Tell the servant to go on ahead of us.” He went ahead, then Samuel said, “But stand still first, that I may cause you to hear God’s message.”</a:t>
            </a:r>
            <a:endParaRPr lang="en-ZA" dirty="0"/>
          </a:p>
        </p:txBody>
      </p:sp>
      <p:sp>
        <p:nvSpPr>
          <p:cNvPr id="2" name="TextBox 1">
            <a:extLst>
              <a:ext uri="{FF2B5EF4-FFF2-40B4-BE49-F238E27FC236}">
                <a16:creationId xmlns:a16="http://schemas.microsoft.com/office/drawing/2014/main" id="{F33ABC49-1915-9127-8B91-AAE70C30732A}"/>
              </a:ext>
            </a:extLst>
          </p:cNvPr>
          <p:cNvSpPr txBox="1"/>
          <p:nvPr/>
        </p:nvSpPr>
        <p:spPr>
          <a:xfrm>
            <a:off x="6248400" y="318656"/>
            <a:ext cx="6096000" cy="6558101"/>
          </a:xfrm>
          <a:prstGeom prst="rect">
            <a:avLst/>
          </a:prstGeom>
          <a:noFill/>
        </p:spPr>
        <p:txBody>
          <a:bodyPr wrap="square" rtlCol="0">
            <a:noAutofit/>
          </a:bodyPr>
          <a:lstStyle/>
          <a:p>
            <a:r>
              <a:rPr lang="en-US" sz="1800" b="0" i="0" u="none" strike="noStrike" baseline="0">
                <a:solidFill>
                  <a:schemeClr val="bg1"/>
                </a:solidFill>
                <a:latin typeface="TimesNewRomanPSMT"/>
              </a:rPr>
              <a:t>1 Samuel</a:t>
            </a:r>
            <a:endParaRPr lang="en-IN" dirty="0"/>
          </a:p>
        </p:txBody>
      </p:sp>
    </p:spTree>
    <p:extLst>
      <p:ext uri="{BB962C8B-B14F-4D97-AF65-F5344CB8AC3E}">
        <p14:creationId xmlns:p14="http://schemas.microsoft.com/office/powerpoint/2010/main" val="19051534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 27…Samuel spoke to Saul. He said, ….“Stay here for a while. I’ll give you a message from God.”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27 ཤ་མུ་ཨེལ་གྱིས་ས་ཨུལ་ལ་སྨྲས་པ། ཁྱོད་རང་འདིར་ཡུན་ཙམ་ཞིག་སྡོད་དང་། ངས་ཁྱོད་ལ་གཙོ་བོ་དཀོན་མཆོག་གི་བཀའ་ཞིག་བཤད་པར་བྱའོ་ཞེས་སྨྲས་སོ༎</a:t>
            </a:r>
            <a:endParaRPr lang="en-ZA" sz="2400" dirty="0"/>
          </a:p>
        </p:txBody>
      </p:sp>
      <p:pic>
        <p:nvPicPr>
          <p:cNvPr id="5" name="Picture 4">
            <a:extLst>
              <a:ext uri="{FF2B5EF4-FFF2-40B4-BE49-F238E27FC236}">
                <a16:creationId xmlns:a16="http://schemas.microsoft.com/office/drawing/2014/main" id="{2DF26CFD-F4C8-51DC-C9DA-A08D2572F816}"/>
              </a:ext>
            </a:extLst>
          </p:cNvPr>
          <p:cNvPicPr>
            <a:picLocks noChangeAspect="1"/>
          </p:cNvPicPr>
          <p:nvPr/>
        </p:nvPicPr>
        <p:blipFill>
          <a:blip r:embed="rId2"/>
          <a:stretch>
            <a:fillRect/>
          </a:stretch>
        </p:blipFill>
        <p:spPr>
          <a:xfrm>
            <a:off x="-1030620" y="0"/>
            <a:ext cx="13222619" cy="6858000"/>
          </a:xfrm>
          <a:prstGeom prst="rect">
            <a:avLst/>
          </a:prstGeom>
        </p:spPr>
      </p:pic>
      <p:sp>
        <p:nvSpPr>
          <p:cNvPr id="8" name="TextBox 7">
            <a:extLst>
              <a:ext uri="{FF2B5EF4-FFF2-40B4-BE49-F238E27FC236}">
                <a16:creationId xmlns:a16="http://schemas.microsoft.com/office/drawing/2014/main" id="{2D6BAABD-0170-7913-A95E-13E5F09E926E}"/>
              </a:ext>
            </a:extLst>
          </p:cNvPr>
          <p:cNvSpPr txBox="1"/>
          <p:nvPr/>
        </p:nvSpPr>
        <p:spPr>
          <a:xfrm>
            <a:off x="-271544" y="194873"/>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463992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10:1Then Samuel took a bottle of olive oil. He poured it on Saul’s head and kissed him. He said, “The </a:t>
            </a:r>
            <a:r>
              <a:rPr lang="en-US" sz="4400" cap="small" dirty="0">
                <a:solidFill>
                  <a:srgbClr val="121212"/>
                </a:solidFill>
                <a:latin typeface="ArialMT"/>
              </a:rPr>
              <a:t>Lord</a:t>
            </a:r>
            <a:r>
              <a:rPr lang="en-US" sz="4400" dirty="0">
                <a:solidFill>
                  <a:srgbClr val="121212"/>
                </a:solidFill>
                <a:latin typeface="ArialMT"/>
              </a:rPr>
              <a:t> has anointed you to be the king of his people.</a:t>
            </a:r>
            <a:endParaRPr lang="en-ZA" dirty="0"/>
          </a:p>
        </p:txBody>
      </p:sp>
      <p:sp>
        <p:nvSpPr>
          <p:cNvPr id="3" name="TextBox 2">
            <a:extLst>
              <a:ext uri="{FF2B5EF4-FFF2-40B4-BE49-F238E27FC236}">
                <a16:creationId xmlns:a16="http://schemas.microsoft.com/office/drawing/2014/main" id="{C8B9F634-B8E1-920A-C45D-AF985CD031ED}"/>
              </a:ext>
            </a:extLst>
          </p:cNvPr>
          <p:cNvSpPr txBox="1"/>
          <p:nvPr/>
        </p:nvSpPr>
        <p:spPr>
          <a:xfrm>
            <a:off x="6248400" y="318656"/>
            <a:ext cx="6096000" cy="6558101"/>
          </a:xfrm>
          <a:prstGeom prst="rect">
            <a:avLst/>
          </a:prstGeom>
          <a:noFill/>
        </p:spPr>
        <p:txBody>
          <a:bodyPr wrap="square" rtlCol="0">
            <a:noAutofit/>
          </a:bodyPr>
          <a:lstStyle/>
          <a:p>
            <a:r>
              <a:rPr lang="en-US" sz="1800" b="0" i="0" u="none" strike="noStrike" baseline="0">
                <a:solidFill>
                  <a:schemeClr val="bg1"/>
                </a:solidFill>
                <a:latin typeface="TimesNewRomanPSMT"/>
              </a:rPr>
              <a:t>1 Samuel</a:t>
            </a:r>
            <a:endParaRPr lang="en-IN" dirty="0"/>
          </a:p>
        </p:txBody>
      </p:sp>
    </p:spTree>
    <p:extLst>
      <p:ext uri="{BB962C8B-B14F-4D97-AF65-F5344CB8AC3E}">
        <p14:creationId xmlns:p14="http://schemas.microsoft.com/office/powerpoint/2010/main" val="18991632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10:1Then Samuel took a bottle of olive oil. He poured it on Saul’s head and kissed him. He said, “The </a:t>
            </a:r>
            <a:r>
              <a:rPr lang="en-US" sz="4400" cap="small" dirty="0">
                <a:solidFill>
                  <a:srgbClr val="121212"/>
                </a:solidFill>
                <a:latin typeface="ArialMT"/>
              </a:rPr>
              <a:t>Lord</a:t>
            </a:r>
            <a:r>
              <a:rPr lang="en-US" sz="4400" dirty="0">
                <a:solidFill>
                  <a:srgbClr val="121212"/>
                </a:solidFill>
                <a:latin typeface="ArialMT"/>
              </a:rPr>
              <a:t> has anointed you to be the king of his people.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1དེ་ནས་ཤ་མུ་ཨེལ་གྱིས་སྣུམ་སྣོད་ཀྱི་ནང་ནས་ཁ་སྐྱུར་པོའི་སྣུམ་བླངས་ཏེ། ས་ཨུལ་གྱི་མགོ་ལ་བླུག་ཅིང་། ཁོ་ལ་ཁ་སྐྱེལ་ཏེ་སྨྲས་པ། གཙོ་བོ་དཀོན་མཆོག་གིས་ཁྱོད་ལ་ཉིད་ཀྱི་འབངས་ཨིསི་རཱཨེལ་གྱི་རྒྱལ་པོར་བསྔོ་འབུལ་མཛད་པ་ཡིན་པས</a:t>
            </a:r>
            <a:r>
              <a:rPr lang="bo-CN" sz="5400" dirty="0">
                <a:solidFill>
                  <a:srgbClr val="121212"/>
                </a:solidFill>
                <a:latin typeface="ArialMT"/>
              </a:rPr>
              <a:t>།</a:t>
            </a:r>
            <a:endParaRPr lang="en-ZA" dirty="0"/>
          </a:p>
        </p:txBody>
      </p:sp>
      <p:pic>
        <p:nvPicPr>
          <p:cNvPr id="5" name="Picture 4">
            <a:extLst>
              <a:ext uri="{FF2B5EF4-FFF2-40B4-BE49-F238E27FC236}">
                <a16:creationId xmlns:a16="http://schemas.microsoft.com/office/drawing/2014/main" id="{8A31E724-BB7D-89EF-7CAF-1F2975DAD1EE}"/>
              </a:ext>
            </a:extLst>
          </p:cNvPr>
          <p:cNvPicPr>
            <a:picLocks noChangeAspect="1"/>
          </p:cNvPicPr>
          <p:nvPr/>
        </p:nvPicPr>
        <p:blipFill>
          <a:blip r:embed="rId2"/>
          <a:stretch>
            <a:fillRect/>
          </a:stretch>
        </p:blipFill>
        <p:spPr>
          <a:xfrm>
            <a:off x="-1" y="0"/>
            <a:ext cx="12192000" cy="7112000"/>
          </a:xfrm>
          <a:prstGeom prst="rect">
            <a:avLst/>
          </a:prstGeom>
        </p:spPr>
      </p:pic>
      <p:sp>
        <p:nvSpPr>
          <p:cNvPr id="7" name="TextBox 6">
            <a:extLst>
              <a:ext uri="{FF2B5EF4-FFF2-40B4-BE49-F238E27FC236}">
                <a16:creationId xmlns:a16="http://schemas.microsoft.com/office/drawing/2014/main" id="{7AAA1F72-676D-3FBD-7ACD-6B5874D85022}"/>
              </a:ext>
            </a:extLst>
          </p:cNvPr>
          <p:cNvSpPr txBox="1"/>
          <p:nvPr/>
        </p:nvSpPr>
        <p:spPr>
          <a:xfrm>
            <a:off x="-271544" y="194873"/>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57563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 2When you leave me today, you will meet two men. …They’ll say to you, ‘The donkeys you have been looking for have been found. </a:t>
            </a:r>
            <a:endParaRPr lang="en-ZA" dirty="0"/>
          </a:p>
        </p:txBody>
      </p:sp>
      <p:sp>
        <p:nvSpPr>
          <p:cNvPr id="2" name="TextBox 1">
            <a:extLst>
              <a:ext uri="{FF2B5EF4-FFF2-40B4-BE49-F238E27FC236}">
                <a16:creationId xmlns:a16="http://schemas.microsoft.com/office/drawing/2014/main" id="{BEB590B7-BF2F-C8B1-99CD-D8232666097C}"/>
              </a:ext>
            </a:extLst>
          </p:cNvPr>
          <p:cNvSpPr txBox="1"/>
          <p:nvPr/>
        </p:nvSpPr>
        <p:spPr>
          <a:xfrm>
            <a:off x="6248400" y="318656"/>
            <a:ext cx="6096000" cy="6558101"/>
          </a:xfrm>
          <a:prstGeom prst="rect">
            <a:avLst/>
          </a:prstGeom>
          <a:noFill/>
        </p:spPr>
        <p:txBody>
          <a:bodyPr wrap="square" rtlCol="0">
            <a:noAutofit/>
          </a:bodyPr>
          <a:lstStyle/>
          <a:p>
            <a:r>
              <a:rPr lang="en-US" sz="1800" b="0" i="0" u="none" strike="noStrike" baseline="0">
                <a:solidFill>
                  <a:schemeClr val="bg1"/>
                </a:solidFill>
                <a:latin typeface="TimesNewRomanPSMT"/>
              </a:rPr>
              <a:t>1 Samuel</a:t>
            </a:r>
            <a:endParaRPr lang="en-IN" dirty="0"/>
          </a:p>
        </p:txBody>
      </p:sp>
    </p:spTree>
    <p:extLst>
      <p:ext uri="{BB962C8B-B14F-4D97-AF65-F5344CB8AC3E}">
        <p14:creationId xmlns:p14="http://schemas.microsoft.com/office/powerpoint/2010/main" val="8565809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48C8C03-4189-43C4-979B-AE0290E81D90}"/>
              </a:ext>
            </a:extLst>
          </p:cNvPr>
          <p:cNvPicPr>
            <a:picLocks noChangeAspect="1"/>
          </p:cNvPicPr>
          <p:nvPr/>
        </p:nvPicPr>
        <p:blipFill>
          <a:blip r:embed="rId2"/>
          <a:stretch>
            <a:fillRect/>
          </a:stretch>
        </p:blipFill>
        <p:spPr>
          <a:xfrm>
            <a:off x="-1" y="-175846"/>
            <a:ext cx="12191999" cy="7033846"/>
          </a:xfrm>
          <a:prstGeom prst="rect">
            <a:avLst/>
          </a:prstGeom>
        </p:spPr>
      </p:pic>
      <p:sp>
        <p:nvSpPr>
          <p:cNvPr id="5" name="TextBox 4">
            <a:extLst>
              <a:ext uri="{FF2B5EF4-FFF2-40B4-BE49-F238E27FC236}">
                <a16:creationId xmlns:a16="http://schemas.microsoft.com/office/drawing/2014/main" id="{E9ABC9C9-5D30-225E-2AC1-5A7F5452AE2E}"/>
              </a:ext>
            </a:extLst>
          </p:cNvPr>
          <p:cNvSpPr txBox="1"/>
          <p:nvPr/>
        </p:nvSpPr>
        <p:spPr>
          <a:xfrm>
            <a:off x="-271544" y="194873"/>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335569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5“After that, …you will meet a group of prophets. …. The prophets will be prophesying.</a:t>
            </a:r>
            <a:endParaRPr lang="en-ZA" dirty="0"/>
          </a:p>
        </p:txBody>
      </p:sp>
      <p:sp>
        <p:nvSpPr>
          <p:cNvPr id="2" name="TextBox 1">
            <a:extLst>
              <a:ext uri="{FF2B5EF4-FFF2-40B4-BE49-F238E27FC236}">
                <a16:creationId xmlns:a16="http://schemas.microsoft.com/office/drawing/2014/main" id="{AC35F189-A24A-F09D-9917-8EDDD2CC3CEC}"/>
              </a:ext>
            </a:extLst>
          </p:cNvPr>
          <p:cNvSpPr txBox="1"/>
          <p:nvPr/>
        </p:nvSpPr>
        <p:spPr>
          <a:xfrm>
            <a:off x="6248400" y="318656"/>
            <a:ext cx="6096000" cy="6558101"/>
          </a:xfrm>
          <a:prstGeom prst="rect">
            <a:avLst/>
          </a:prstGeom>
          <a:noFill/>
        </p:spPr>
        <p:txBody>
          <a:bodyPr wrap="square" rtlCol="0">
            <a:noAutofit/>
          </a:bodyPr>
          <a:lstStyle/>
          <a:p>
            <a:r>
              <a:rPr lang="en-US" sz="1800" b="0" i="0" u="none" strike="noStrike" baseline="0">
                <a:solidFill>
                  <a:schemeClr val="bg1"/>
                </a:solidFill>
                <a:latin typeface="TimesNewRomanPSMT"/>
              </a:rPr>
              <a:t>1 Samuel</a:t>
            </a:r>
            <a:endParaRPr lang="en-IN" dirty="0"/>
          </a:p>
        </p:txBody>
      </p:sp>
    </p:spTree>
    <p:extLst>
      <p:ext uri="{BB962C8B-B14F-4D97-AF65-F5344CB8AC3E}">
        <p14:creationId xmlns:p14="http://schemas.microsoft.com/office/powerpoint/2010/main" val="21803608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B34EA46-2D21-43E1-8F1D-746F0D0F543C}"/>
              </a:ext>
            </a:extLst>
          </p:cNvPr>
          <p:cNvPicPr>
            <a:picLocks noChangeAspect="1"/>
          </p:cNvPicPr>
          <p:nvPr/>
        </p:nvPicPr>
        <p:blipFill>
          <a:blip r:embed="rId2"/>
          <a:stretch>
            <a:fillRect/>
          </a:stretch>
        </p:blipFill>
        <p:spPr>
          <a:xfrm>
            <a:off x="0" y="-518672"/>
            <a:ext cx="12192000" cy="7376672"/>
          </a:xfrm>
          <a:prstGeom prst="rect">
            <a:avLst/>
          </a:prstGeom>
        </p:spPr>
      </p:pic>
      <p:sp>
        <p:nvSpPr>
          <p:cNvPr id="5" name="TextBox 4">
            <a:extLst>
              <a:ext uri="{FF2B5EF4-FFF2-40B4-BE49-F238E27FC236}">
                <a16:creationId xmlns:a16="http://schemas.microsoft.com/office/drawing/2014/main" id="{098A0D33-72E7-86E7-5AEA-E0E7776C6AE7}"/>
              </a:ext>
            </a:extLst>
          </p:cNvPr>
          <p:cNvSpPr txBox="1"/>
          <p:nvPr/>
        </p:nvSpPr>
        <p:spPr>
          <a:xfrm>
            <a:off x="-271544" y="194873"/>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835554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6The Spirit of the </a:t>
            </a:r>
            <a:r>
              <a:rPr lang="en-US" sz="4800" cap="small" dirty="0">
                <a:solidFill>
                  <a:srgbClr val="121212"/>
                </a:solidFill>
                <a:latin typeface="ArialMT"/>
              </a:rPr>
              <a:t>Lord</a:t>
            </a:r>
            <a:r>
              <a:rPr lang="en-US" sz="4800" dirty="0">
                <a:solidFill>
                  <a:srgbClr val="121212"/>
                </a:solidFill>
                <a:latin typeface="ArialMT"/>
              </a:rPr>
              <a:t> will come powerfully on you. Then you will prophesy along with them. You will become a different person.</a:t>
            </a:r>
            <a:endParaRPr lang="en-ZA" dirty="0"/>
          </a:p>
        </p:txBody>
      </p:sp>
      <p:sp>
        <p:nvSpPr>
          <p:cNvPr id="3" name="TextBox 2">
            <a:extLst>
              <a:ext uri="{FF2B5EF4-FFF2-40B4-BE49-F238E27FC236}">
                <a16:creationId xmlns:a16="http://schemas.microsoft.com/office/drawing/2014/main" id="{EB5A54AB-DABC-6342-887F-86DB938162A6}"/>
              </a:ext>
            </a:extLst>
          </p:cNvPr>
          <p:cNvSpPr txBox="1"/>
          <p:nvPr/>
        </p:nvSpPr>
        <p:spPr>
          <a:xfrm>
            <a:off x="6248400" y="318656"/>
            <a:ext cx="6096000" cy="6558101"/>
          </a:xfrm>
          <a:prstGeom prst="rect">
            <a:avLst/>
          </a:prstGeom>
          <a:noFill/>
        </p:spPr>
        <p:txBody>
          <a:bodyPr wrap="square" rtlCol="0">
            <a:noAutofit/>
          </a:bodyPr>
          <a:lstStyle/>
          <a:p>
            <a:r>
              <a:rPr lang="en-US" sz="1800" b="0" i="0" u="none" strike="noStrike" baseline="0">
                <a:solidFill>
                  <a:schemeClr val="bg1"/>
                </a:solidFill>
                <a:latin typeface="TimesNewRomanPSMT"/>
              </a:rPr>
              <a:t>1 Samuel</a:t>
            </a:r>
            <a:endParaRPr lang="en-IN" dirty="0"/>
          </a:p>
        </p:txBody>
      </p:sp>
    </p:spTree>
    <p:extLst>
      <p:ext uri="{BB962C8B-B14F-4D97-AF65-F5344CB8AC3E}">
        <p14:creationId xmlns:p14="http://schemas.microsoft.com/office/powerpoint/2010/main" val="2407159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7200" b="0" i="0" u="none" strike="noStrike" baseline="0">
                <a:latin typeface="TimesNewRomanPSMT"/>
              </a:rPr>
              <a:t>2. Samuel anoints Saul – 1 Samuel 9:1 – 10:9 (Right Top)</a:t>
            </a:r>
            <a:endParaRPr lang="en-US" sz="7200" b="0" i="0" u="none" strike="noStrike" baseline="0" dirty="0">
              <a:latin typeface="TimesNewRomanPSMT"/>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ཤ་མུ་ཨེལ་དང་པོ། 9</a:t>
            </a:r>
          </a:p>
          <a:p>
            <a:r>
              <a:rPr lang="bo-CN" sz="8000" b="1" i="0" dirty="0">
                <a:solidFill>
                  <a:srgbClr val="121212"/>
                </a:solidFill>
                <a:effectLst/>
                <a:latin typeface="ArialMT"/>
              </a:rPr>
              <a:t>ས་ཨུལ་དང་ཤ་མུ་ཨེལ་གཉིས་འཕྲད་པ།</a:t>
            </a:r>
            <a:endParaRPr lang="en-ZA" sz="2000" dirty="0"/>
          </a:p>
        </p:txBody>
      </p:sp>
      <p:pic>
        <p:nvPicPr>
          <p:cNvPr id="5" name="Picture 4">
            <a:extLst>
              <a:ext uri="{FF2B5EF4-FFF2-40B4-BE49-F238E27FC236}">
                <a16:creationId xmlns:a16="http://schemas.microsoft.com/office/drawing/2014/main" id="{8AC3A560-6B04-DF4F-91E9-12C5904F1068}"/>
              </a:ext>
            </a:extLst>
          </p:cNvPr>
          <p:cNvPicPr>
            <a:picLocks noChangeAspect="1"/>
          </p:cNvPicPr>
          <p:nvPr/>
        </p:nvPicPr>
        <p:blipFill>
          <a:blip r:embed="rId3"/>
          <a:stretch>
            <a:fillRect/>
          </a:stretch>
        </p:blipFill>
        <p:spPr>
          <a:xfrm>
            <a:off x="-1" y="-131560"/>
            <a:ext cx="12191999" cy="7213495"/>
          </a:xfrm>
          <a:prstGeom prst="rect">
            <a:avLst/>
          </a:prstGeom>
        </p:spPr>
      </p:pic>
      <p:sp>
        <p:nvSpPr>
          <p:cNvPr id="3" name="TextBox 2">
            <a:extLst>
              <a:ext uri="{FF2B5EF4-FFF2-40B4-BE49-F238E27FC236}">
                <a16:creationId xmlns:a16="http://schemas.microsoft.com/office/drawing/2014/main" id="{E1C7775C-2561-14AC-D6B3-15518E8EAE7D}"/>
              </a:ext>
            </a:extLst>
          </p:cNvPr>
          <p:cNvSpPr txBox="1"/>
          <p:nvPr/>
        </p:nvSpPr>
        <p:spPr>
          <a:xfrm>
            <a:off x="211261" y="4480560"/>
            <a:ext cx="8536499" cy="2012315"/>
          </a:xfrm>
          <a:prstGeom prst="rect">
            <a:avLst/>
          </a:prstGeom>
          <a:noFill/>
        </p:spPr>
        <p:txBody>
          <a:bodyPr wrap="square" rtlCol="0">
            <a:noAutofit/>
          </a:bodyPr>
          <a:lstStyle/>
          <a:p>
            <a:r>
              <a:rPr lang="en-US" sz="6000" b="0" i="0" u="none" strike="noStrike" baseline="0" dirty="0">
                <a:solidFill>
                  <a:schemeClr val="bg1"/>
                </a:solidFill>
                <a:latin typeface="TimesNewRomanPSMT"/>
              </a:rPr>
              <a:t>Samuel anoints Saul – </a:t>
            </a:r>
          </a:p>
          <a:p>
            <a:r>
              <a:rPr lang="en-US" sz="6000" b="0" i="0" u="none" strike="noStrike" baseline="0" dirty="0">
                <a:solidFill>
                  <a:schemeClr val="bg1"/>
                </a:solidFill>
                <a:latin typeface="TimesNewRomanPSMT"/>
              </a:rPr>
              <a:t>1 Samuel 9:1 – 10:9</a:t>
            </a:r>
            <a:endParaRPr lang="en-ZA" sz="6000" dirty="0">
              <a:solidFill>
                <a:schemeClr val="bg1"/>
              </a:solidFill>
            </a:endParaRPr>
          </a:p>
        </p:txBody>
      </p:sp>
    </p:spTree>
    <p:extLst>
      <p:ext uri="{BB962C8B-B14F-4D97-AF65-F5344CB8AC3E}">
        <p14:creationId xmlns:p14="http://schemas.microsoft.com/office/powerpoint/2010/main" val="18160723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AFCD338-207A-4545-AC2C-FA37C9BBBC0D}"/>
              </a:ext>
            </a:extLst>
          </p:cNvPr>
          <p:cNvPicPr>
            <a:picLocks noChangeAspect="1"/>
          </p:cNvPicPr>
          <p:nvPr/>
        </p:nvPicPr>
        <p:blipFill>
          <a:blip r:embed="rId2"/>
          <a:stretch>
            <a:fillRect/>
          </a:stretch>
        </p:blipFill>
        <p:spPr>
          <a:xfrm>
            <a:off x="-1" y="-666205"/>
            <a:ext cx="12191999" cy="7524205"/>
          </a:xfrm>
          <a:prstGeom prst="rect">
            <a:avLst/>
          </a:prstGeom>
        </p:spPr>
      </p:pic>
      <p:sp>
        <p:nvSpPr>
          <p:cNvPr id="5" name="TextBox 4">
            <a:extLst>
              <a:ext uri="{FF2B5EF4-FFF2-40B4-BE49-F238E27FC236}">
                <a16:creationId xmlns:a16="http://schemas.microsoft.com/office/drawing/2014/main" id="{9B24E0CD-E5B9-611B-C3E8-C6150C8ADDD1}"/>
              </a:ext>
            </a:extLst>
          </p:cNvPr>
          <p:cNvSpPr txBox="1"/>
          <p:nvPr/>
        </p:nvSpPr>
        <p:spPr>
          <a:xfrm>
            <a:off x="-271544" y="194873"/>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620013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8“Go down ahead of me to Gilgal. You can be sure that I’ll come down to you there. I’ll come and sacrifice burnt offerings and friendship offerings. But you must wait there for seven days until I come to you. Then I’ll tell you what to do.”</a:t>
            </a:r>
            <a:endParaRPr lang="en-ZA" dirty="0"/>
          </a:p>
        </p:txBody>
      </p:sp>
      <p:sp>
        <p:nvSpPr>
          <p:cNvPr id="3" name="TextBox 2">
            <a:extLst>
              <a:ext uri="{FF2B5EF4-FFF2-40B4-BE49-F238E27FC236}">
                <a16:creationId xmlns:a16="http://schemas.microsoft.com/office/drawing/2014/main" id="{CC0D112D-3596-9646-60D0-B18E955AD30E}"/>
              </a:ext>
            </a:extLst>
          </p:cNvPr>
          <p:cNvSpPr txBox="1"/>
          <p:nvPr/>
        </p:nvSpPr>
        <p:spPr>
          <a:xfrm>
            <a:off x="6248400" y="318656"/>
            <a:ext cx="6096000" cy="6558101"/>
          </a:xfrm>
          <a:prstGeom prst="rect">
            <a:avLst/>
          </a:prstGeom>
          <a:noFill/>
        </p:spPr>
        <p:txBody>
          <a:bodyPr wrap="square" rtlCol="0">
            <a:noAutofit/>
          </a:bodyPr>
          <a:lstStyle/>
          <a:p>
            <a:r>
              <a:rPr lang="en-US" sz="1800" b="0" i="0" u="none" strike="noStrike" baseline="0">
                <a:solidFill>
                  <a:schemeClr val="bg1"/>
                </a:solidFill>
                <a:latin typeface="TimesNewRomanPSMT"/>
              </a:rPr>
              <a:t>1 Samuel</a:t>
            </a:r>
            <a:endParaRPr lang="en-IN" dirty="0"/>
          </a:p>
        </p:txBody>
      </p:sp>
    </p:spTree>
    <p:extLst>
      <p:ext uri="{BB962C8B-B14F-4D97-AF65-F5344CB8AC3E}">
        <p14:creationId xmlns:p14="http://schemas.microsoft.com/office/powerpoint/2010/main" val="22963177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2255E7-97A6-42BB-9BA3-84B74657BDC5}"/>
              </a:ext>
            </a:extLst>
          </p:cNvPr>
          <p:cNvPicPr>
            <a:picLocks noChangeAspect="1"/>
          </p:cNvPicPr>
          <p:nvPr/>
        </p:nvPicPr>
        <p:blipFill>
          <a:blip r:embed="rId2"/>
          <a:stretch>
            <a:fillRect/>
          </a:stretch>
        </p:blipFill>
        <p:spPr>
          <a:xfrm>
            <a:off x="-1" y="-131560"/>
            <a:ext cx="12191999" cy="7213495"/>
          </a:xfrm>
          <a:prstGeom prst="rect">
            <a:avLst/>
          </a:prstGeom>
        </p:spPr>
      </p:pic>
      <p:sp>
        <p:nvSpPr>
          <p:cNvPr id="3" name="TextBox 2">
            <a:extLst>
              <a:ext uri="{FF2B5EF4-FFF2-40B4-BE49-F238E27FC236}">
                <a16:creationId xmlns:a16="http://schemas.microsoft.com/office/drawing/2014/main" id="{318B1B4E-A9DF-A941-3902-FBC0EB6DD816}"/>
              </a:ext>
            </a:extLst>
          </p:cNvPr>
          <p:cNvSpPr txBox="1"/>
          <p:nvPr/>
        </p:nvSpPr>
        <p:spPr>
          <a:xfrm>
            <a:off x="-271544" y="194873"/>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Samuel</a:t>
            </a:r>
            <a:r>
              <a:rPr lang="bo-C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96290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EEF2B1-67EE-439C-56A8-1BF1BBB5D677}"/>
              </a:ext>
            </a:extLst>
          </p:cNvPr>
          <p:cNvSpPr txBox="1"/>
          <p:nvPr/>
        </p:nvSpPr>
        <p:spPr>
          <a:xfrm>
            <a:off x="6248400" y="318656"/>
            <a:ext cx="6096000" cy="6558101"/>
          </a:xfrm>
          <a:prstGeom prst="rect">
            <a:avLst/>
          </a:prstGeom>
          <a:noFill/>
        </p:spPr>
        <p:txBody>
          <a:bodyPr wrap="square" rtlCol="0">
            <a:noAutofit/>
          </a:bodyPr>
          <a:lstStyle/>
          <a:p>
            <a:r>
              <a:rPr lang="en-US" sz="1800" b="0" i="0" u="none" strike="noStrike" baseline="0">
                <a:solidFill>
                  <a:schemeClr val="bg1"/>
                </a:solidFill>
                <a:latin typeface="TimesNewRomanPSMT"/>
              </a:rPr>
              <a:t>1 Samuel</a:t>
            </a:r>
            <a:endParaRPr lang="en-IN" dirty="0"/>
          </a:p>
        </p:txBody>
      </p:sp>
    </p:spTree>
    <p:extLst>
      <p:ext uri="{BB962C8B-B14F-4D97-AF65-F5344CB8AC3E}">
        <p14:creationId xmlns:p14="http://schemas.microsoft.com/office/powerpoint/2010/main" val="970663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1 Samuel9:1Now there was a man of Benjamin, whose name was Kish the son of </a:t>
            </a:r>
            <a:r>
              <a:rPr lang="en-US" sz="4000" b="0" i="0" dirty="0" err="1">
                <a:solidFill>
                  <a:srgbClr val="121212"/>
                </a:solidFill>
                <a:effectLst/>
                <a:latin typeface="ArialMT"/>
              </a:rPr>
              <a:t>Abiel</a:t>
            </a:r>
            <a:r>
              <a:rPr lang="en-US" sz="4000" b="0" i="0" dirty="0">
                <a:solidFill>
                  <a:srgbClr val="121212"/>
                </a:solidFill>
                <a:effectLst/>
                <a:latin typeface="ArialMT"/>
              </a:rPr>
              <a:t>, the son of </a:t>
            </a:r>
            <a:r>
              <a:rPr lang="en-US" sz="4000" b="0" i="0" dirty="0" err="1">
                <a:solidFill>
                  <a:srgbClr val="121212"/>
                </a:solidFill>
                <a:effectLst/>
                <a:latin typeface="ArialMT"/>
              </a:rPr>
              <a:t>Zeror</a:t>
            </a:r>
            <a:r>
              <a:rPr lang="en-US" sz="4000" b="0" i="0" dirty="0">
                <a:solidFill>
                  <a:srgbClr val="121212"/>
                </a:solidFill>
                <a:effectLst/>
                <a:latin typeface="ArialMT"/>
              </a:rPr>
              <a:t>, the son of </a:t>
            </a:r>
            <a:r>
              <a:rPr lang="en-US" sz="4000" b="0" i="0" dirty="0" err="1">
                <a:solidFill>
                  <a:srgbClr val="121212"/>
                </a:solidFill>
                <a:effectLst/>
                <a:latin typeface="ArialMT"/>
              </a:rPr>
              <a:t>Becorath</a:t>
            </a:r>
            <a:r>
              <a:rPr lang="en-US" sz="4000" b="0" i="0" dirty="0">
                <a:solidFill>
                  <a:srgbClr val="121212"/>
                </a:solidFill>
                <a:effectLst/>
                <a:latin typeface="ArialMT"/>
              </a:rPr>
              <a:t>, the son of </a:t>
            </a:r>
            <a:r>
              <a:rPr lang="en-US" sz="4000" b="0" i="0" dirty="0" err="1">
                <a:solidFill>
                  <a:srgbClr val="121212"/>
                </a:solidFill>
                <a:effectLst/>
                <a:latin typeface="ArialMT"/>
              </a:rPr>
              <a:t>Aphiah</a:t>
            </a:r>
            <a:r>
              <a:rPr lang="en-US" sz="4000" b="0" i="0" dirty="0">
                <a:solidFill>
                  <a:srgbClr val="121212"/>
                </a:solidFill>
                <a:effectLst/>
                <a:latin typeface="ArialMT"/>
              </a:rPr>
              <a:t>, the son of a Benjamite, a mighty man of valor. 2He had a son whose name was Saul,</a:t>
            </a:r>
            <a:endParaRPr lang="en-ZA" sz="1600" dirty="0"/>
          </a:p>
        </p:txBody>
      </p:sp>
      <p:sp>
        <p:nvSpPr>
          <p:cNvPr id="2" name="TextBox 1">
            <a:extLst>
              <a:ext uri="{FF2B5EF4-FFF2-40B4-BE49-F238E27FC236}">
                <a16:creationId xmlns:a16="http://schemas.microsoft.com/office/drawing/2014/main" id="{0B06DC25-5EAD-4016-5661-BF51B93205AA}"/>
              </a:ext>
            </a:extLst>
          </p:cNvPr>
          <p:cNvSpPr txBox="1"/>
          <p:nvPr/>
        </p:nvSpPr>
        <p:spPr>
          <a:xfrm>
            <a:off x="6248400" y="318656"/>
            <a:ext cx="6096000" cy="6558101"/>
          </a:xfrm>
          <a:prstGeom prst="rect">
            <a:avLst/>
          </a:prstGeom>
          <a:noFill/>
        </p:spPr>
        <p:txBody>
          <a:bodyPr wrap="square" rtlCol="0">
            <a:noAutofit/>
          </a:bodyPr>
          <a:lstStyle/>
          <a:p>
            <a:r>
              <a:rPr lang="en-US" sz="1800" b="0" i="0" u="none" strike="noStrike" baseline="0">
                <a:solidFill>
                  <a:schemeClr val="bg1"/>
                </a:solidFill>
                <a:latin typeface="TimesNewRomanPSMT"/>
              </a:rPr>
              <a:t>1 Samuel</a:t>
            </a:r>
            <a:endParaRPr lang="en-IN" dirty="0"/>
          </a:p>
        </p:txBody>
      </p:sp>
    </p:spTree>
    <p:extLst>
      <p:ext uri="{BB962C8B-B14F-4D97-AF65-F5344CB8AC3E}">
        <p14:creationId xmlns:p14="http://schemas.microsoft.com/office/powerpoint/2010/main" val="3051892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1There was a man named Kish from the tribe of Benjamin.  </a:t>
            </a:r>
          </a:p>
          <a:p>
            <a:r>
              <a:rPr lang="en-US" sz="4000" dirty="0">
                <a:solidFill>
                  <a:srgbClr val="121212"/>
                </a:solidFill>
                <a:latin typeface="ArialMT"/>
              </a:rPr>
              <a:t>2Kish had a son named Saul. </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b="0" i="0" dirty="0">
                <a:solidFill>
                  <a:srgbClr val="121212"/>
                </a:solidFill>
                <a:effectLst/>
                <a:latin typeface="ArialMT"/>
              </a:rPr>
              <a:t>1བྷེན་ཡ་མིན་གྱི་སྡེ་རིགས་ལས་ཡིན་པ། མིང་ལ་ཀིཤེ་ཞེས་པ། 2ཁོ་ལ་བུ་ཞིག་ཡོད་ཅིང་། དེའི་མིང་ལ་ས་ཨུལ་ཟེར་གྱི་ཡོད་པ་ཡིན་ནོ།</a:t>
            </a:r>
            <a:endParaRPr lang="en-ZA" sz="6000" dirty="0"/>
          </a:p>
        </p:txBody>
      </p:sp>
      <p:pic>
        <p:nvPicPr>
          <p:cNvPr id="7" name="Picture 6">
            <a:extLst>
              <a:ext uri="{FF2B5EF4-FFF2-40B4-BE49-F238E27FC236}">
                <a16:creationId xmlns:a16="http://schemas.microsoft.com/office/drawing/2014/main" id="{877CFC5E-6452-34ED-49A6-FA7AC18B94AC}"/>
              </a:ext>
            </a:extLst>
          </p:cNvPr>
          <p:cNvPicPr>
            <a:picLocks noChangeAspect="1"/>
          </p:cNvPicPr>
          <p:nvPr/>
        </p:nvPicPr>
        <p:blipFill>
          <a:blip r:embed="rId2"/>
          <a:stretch>
            <a:fillRect/>
          </a:stretch>
        </p:blipFill>
        <p:spPr>
          <a:xfrm>
            <a:off x="0" y="1"/>
            <a:ext cx="12818692" cy="6858000"/>
          </a:xfrm>
          <a:prstGeom prst="rect">
            <a:avLst/>
          </a:prstGeom>
        </p:spPr>
      </p:pic>
      <p:sp>
        <p:nvSpPr>
          <p:cNvPr id="8" name="TextBox 7">
            <a:extLst>
              <a:ext uri="{FF2B5EF4-FFF2-40B4-BE49-F238E27FC236}">
                <a16:creationId xmlns:a16="http://schemas.microsoft.com/office/drawing/2014/main" id="{6365F67F-FA93-5BC3-99A6-8604B14C44B0}"/>
              </a:ext>
            </a:extLst>
          </p:cNvPr>
          <p:cNvSpPr txBox="1"/>
          <p:nvPr/>
        </p:nvSpPr>
        <p:spPr>
          <a:xfrm>
            <a:off x="-271544" y="194873"/>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20416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 an impressive young man; and there was not among the children of Israel a more handsome person than he. From his shoulders and upward he was taller than any of the people.</a:t>
            </a:r>
            <a:endParaRPr lang="en-ZA" sz="4400" dirty="0"/>
          </a:p>
        </p:txBody>
      </p:sp>
      <p:sp>
        <p:nvSpPr>
          <p:cNvPr id="2" name="TextBox 1">
            <a:extLst>
              <a:ext uri="{FF2B5EF4-FFF2-40B4-BE49-F238E27FC236}">
                <a16:creationId xmlns:a16="http://schemas.microsoft.com/office/drawing/2014/main" id="{D914039C-0987-D247-169F-6BAE98B39793}"/>
              </a:ext>
            </a:extLst>
          </p:cNvPr>
          <p:cNvSpPr txBox="1"/>
          <p:nvPr/>
        </p:nvSpPr>
        <p:spPr>
          <a:xfrm>
            <a:off x="6248400" y="318656"/>
            <a:ext cx="6096000" cy="6558101"/>
          </a:xfrm>
          <a:prstGeom prst="rect">
            <a:avLst/>
          </a:prstGeom>
          <a:noFill/>
        </p:spPr>
        <p:txBody>
          <a:bodyPr wrap="square" rtlCol="0">
            <a:noAutofit/>
          </a:bodyPr>
          <a:lstStyle/>
          <a:p>
            <a:r>
              <a:rPr lang="en-US" sz="1800" b="0" i="0" u="none" strike="noStrike" baseline="0">
                <a:solidFill>
                  <a:schemeClr val="bg1"/>
                </a:solidFill>
                <a:latin typeface="TimesNewRomanPSMT"/>
              </a:rPr>
              <a:t>1 Samuel</a:t>
            </a:r>
            <a:endParaRPr lang="en-IN" dirty="0"/>
          </a:p>
        </p:txBody>
      </p:sp>
    </p:spTree>
    <p:extLst>
      <p:ext uri="{BB962C8B-B14F-4D97-AF65-F5344CB8AC3E}">
        <p14:creationId xmlns:p14="http://schemas.microsoft.com/office/powerpoint/2010/main" val="1983841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Saul was a handsome young man. He was more handsome than anyone in Israel. And he was a head taller than anyone else.</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121212"/>
                </a:solidFill>
                <a:effectLst/>
                <a:latin typeface="ArialMT"/>
              </a:rPr>
              <a:t>ཁོ་ནི་ལང་འཚོ་དར་ལ་བབ་པའི་གཞོན་ནུ་བྱད་གཟུགས་ལེགས་པ་ཞིག་ཡོད་པ་ཡིན་པ་མ་ཟད། ཨིསི་རཱཨེལ་ཡོངས་ཀྱི་མི་རྣམས་ནི་ཁོའི་དཔུང་པའི་མཐོ་ཚད་ཙམ་ལས་མེད་ཅིང་། ཡུལ་མི་ཀུན་ལས་ཁོ་ནི་བྱད་གཟུགས་ལེགས་པ་ཞིག་ཡོད་པ་ཡིན་པ་དང།</a:t>
            </a:r>
            <a:endParaRPr lang="en-ZA" sz="5400" dirty="0"/>
          </a:p>
        </p:txBody>
      </p:sp>
      <p:pic>
        <p:nvPicPr>
          <p:cNvPr id="5" name="Picture 4">
            <a:extLst>
              <a:ext uri="{FF2B5EF4-FFF2-40B4-BE49-F238E27FC236}">
                <a16:creationId xmlns:a16="http://schemas.microsoft.com/office/drawing/2014/main" id="{BEE47640-BC9D-850A-5888-1C0C7ECB7B11}"/>
              </a:ext>
            </a:extLst>
          </p:cNvPr>
          <p:cNvPicPr>
            <a:picLocks noChangeAspect="1"/>
          </p:cNvPicPr>
          <p:nvPr/>
        </p:nvPicPr>
        <p:blipFill>
          <a:blip r:embed="rId2"/>
          <a:stretch>
            <a:fillRect/>
          </a:stretch>
        </p:blipFill>
        <p:spPr>
          <a:xfrm>
            <a:off x="0" y="0"/>
            <a:ext cx="12191999" cy="7823999"/>
          </a:xfrm>
          <a:prstGeom prst="rect">
            <a:avLst/>
          </a:prstGeom>
        </p:spPr>
      </p:pic>
      <p:sp>
        <p:nvSpPr>
          <p:cNvPr id="7" name="TextBox 6">
            <a:extLst>
              <a:ext uri="{FF2B5EF4-FFF2-40B4-BE49-F238E27FC236}">
                <a16:creationId xmlns:a16="http://schemas.microsoft.com/office/drawing/2014/main" id="{65C4E71F-4D4B-9BA2-D995-641119C53B52}"/>
              </a:ext>
            </a:extLst>
          </p:cNvPr>
          <p:cNvSpPr txBox="1"/>
          <p:nvPr/>
        </p:nvSpPr>
        <p:spPr>
          <a:xfrm>
            <a:off x="-271544" y="194873"/>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23411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3The donkeys of Kish, Saul’s father, were lost. Kish said to Saul his son, “Now take one of the servants with you, and arise, go look for the donkeys.”</a:t>
            </a:r>
            <a:endParaRPr lang="en-ZA" dirty="0"/>
          </a:p>
        </p:txBody>
      </p:sp>
      <p:sp>
        <p:nvSpPr>
          <p:cNvPr id="2" name="TextBox 1">
            <a:extLst>
              <a:ext uri="{FF2B5EF4-FFF2-40B4-BE49-F238E27FC236}">
                <a16:creationId xmlns:a16="http://schemas.microsoft.com/office/drawing/2014/main" id="{F7EA8B35-3951-F916-C0CC-79EA5665B080}"/>
              </a:ext>
            </a:extLst>
          </p:cNvPr>
          <p:cNvSpPr txBox="1"/>
          <p:nvPr/>
        </p:nvSpPr>
        <p:spPr>
          <a:xfrm>
            <a:off x="6248400" y="318656"/>
            <a:ext cx="6096000" cy="6558101"/>
          </a:xfrm>
          <a:prstGeom prst="rect">
            <a:avLst/>
          </a:prstGeom>
          <a:noFill/>
        </p:spPr>
        <p:txBody>
          <a:bodyPr wrap="square" rtlCol="0">
            <a:noAutofit/>
          </a:bodyPr>
          <a:lstStyle/>
          <a:p>
            <a:r>
              <a:rPr lang="en-US" sz="1800" b="0" i="0" u="none" strike="noStrike" baseline="0">
                <a:solidFill>
                  <a:schemeClr val="bg1"/>
                </a:solidFill>
                <a:latin typeface="TimesNewRomanPSMT"/>
              </a:rPr>
              <a:t>1 Samuel</a:t>
            </a:r>
            <a:endParaRPr lang="en-IN" dirty="0"/>
          </a:p>
        </p:txBody>
      </p:sp>
    </p:spTree>
    <p:extLst>
      <p:ext uri="{BB962C8B-B14F-4D97-AF65-F5344CB8AC3E}">
        <p14:creationId xmlns:p14="http://schemas.microsoft.com/office/powerpoint/2010/main" val="9647801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1787</TotalTime>
  <Words>2258</Words>
  <Application>Microsoft Office PowerPoint</Application>
  <PresentationFormat>Widescreen</PresentationFormat>
  <Paragraphs>128</Paragraphs>
  <Slides>43</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Arial</vt:lpstr>
      <vt:lpstr>ArialMT</vt:lpstr>
      <vt:lpstr>Calibri</vt:lpstr>
      <vt:lpstr>Calibri Light</vt:lpstr>
      <vt:lpstr>Microsoft Himalaya</vt:lpstr>
      <vt:lpstr>TimesNewRomanPS-BoldMT</vt:lpstr>
      <vt:lpstr>TimesNewRomanPSMT</vt:lpstr>
      <vt:lpstr>Office Theme</vt:lpstr>
      <vt:lpstr>16-2 </vt:lpstr>
      <vt:lpstr>16-2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14</cp:revision>
  <dcterms:created xsi:type="dcterms:W3CDTF">2021-07-20T09:23:46Z</dcterms:created>
  <dcterms:modified xsi:type="dcterms:W3CDTF">2023-01-20T12:20:51Z</dcterms:modified>
</cp:coreProperties>
</file>