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8" r:id="rId2"/>
    <p:sldId id="310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9" r:id="rId13"/>
    <p:sldId id="348" r:id="rId14"/>
    <p:sldId id="347" r:id="rId15"/>
    <p:sldId id="350" r:id="rId16"/>
    <p:sldId id="351" r:id="rId17"/>
    <p:sldId id="352" r:id="rId18"/>
    <p:sldId id="353" r:id="rId19"/>
    <p:sldId id="354" r:id="rId20"/>
    <p:sldId id="35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40B1F6-7A40-4D5E-92A1-9878A9B45532}" v="13" dt="2023-01-20T12:27:55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3580" autoAdjust="0"/>
  </p:normalViewPr>
  <p:slideViewPr>
    <p:cSldViewPr snapToGrid="0">
      <p:cViewPr varScale="1">
        <p:scale>
          <a:sx n="57" d="100"/>
          <a:sy n="57" d="100"/>
        </p:scale>
        <p:origin x="102" y="1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440B1F6-7A40-4D5E-92A1-9878A9B45532}"/>
    <pc:docChg chg="custSel modSld">
      <pc:chgData name="Alfred Smith" userId="3c60a3631c0db8ad" providerId="LiveId" clId="{E440B1F6-7A40-4D5E-92A1-9878A9B45532}" dt="2023-01-20T12:27:55.080" v="42"/>
      <pc:docMkLst>
        <pc:docMk/>
      </pc:docMkLst>
      <pc:sldChg chg="delSp modTransition modAnim">
        <pc:chgData name="Alfred Smith" userId="3c60a3631c0db8ad" providerId="LiveId" clId="{E440B1F6-7A40-4D5E-92A1-9878A9B45532}" dt="2023-01-20T12:26:48.837" v="20"/>
        <pc:sldMkLst>
          <pc:docMk/>
          <pc:sldMk cId="2869461528" sldId="308"/>
        </pc:sldMkLst>
        <pc:picChg chg="del">
          <ac:chgData name="Alfred Smith" userId="3c60a3631c0db8ad" providerId="LiveId" clId="{E440B1F6-7A40-4D5E-92A1-9878A9B45532}" dt="2023-01-20T12:26:48.837" v="20"/>
          <ac:picMkLst>
            <pc:docMk/>
            <pc:sldMk cId="2869461528" sldId="308"/>
            <ac:picMk id="4" creationId="{3BEBFE49-5FF9-4484-8502-D943D4480973}"/>
          </ac:picMkLst>
        </pc:picChg>
      </pc:sldChg>
      <pc:sldChg chg="modSp mod modTransition">
        <pc:chgData name="Alfred Smith" userId="3c60a3631c0db8ad" providerId="LiveId" clId="{E440B1F6-7A40-4D5E-92A1-9878A9B45532}" dt="2023-01-20T12:26:48.837" v="20"/>
        <pc:sldMkLst>
          <pc:docMk/>
          <pc:sldMk cId="1237137471" sldId="310"/>
        </pc:sldMkLst>
        <pc:spChg chg="mod">
          <ac:chgData name="Alfred Smith" userId="3c60a3631c0db8ad" providerId="LiveId" clId="{E440B1F6-7A40-4D5E-92A1-9878A9B45532}" dt="2023-01-20T12:25:54.540" v="9" actId="14100"/>
          <ac:spMkLst>
            <pc:docMk/>
            <pc:sldMk cId="1237137471" sldId="310"/>
            <ac:spMk id="5" creationId="{7A970736-9A17-BC29-EE96-FFEA50E1F938}"/>
          </ac:spMkLst>
        </pc:spChg>
      </pc:sldChg>
      <pc:sldChg chg="addSp delSp modSp mod modTransition modAnim">
        <pc:chgData name="Alfred Smith" userId="3c60a3631c0db8ad" providerId="LiveId" clId="{E440B1F6-7A40-4D5E-92A1-9878A9B45532}" dt="2023-01-20T12:27:41.745" v="33"/>
        <pc:sldMkLst>
          <pc:docMk/>
          <pc:sldMk cId="1772228426" sldId="338"/>
        </pc:sldMkLst>
        <pc:spChg chg="add del mod">
          <ac:chgData name="Alfred Smith" userId="3c60a3631c0db8ad" providerId="LiveId" clId="{E440B1F6-7A40-4D5E-92A1-9878A9B45532}" dt="2023-01-20T12:27:40.767" v="32" actId="478"/>
          <ac:spMkLst>
            <pc:docMk/>
            <pc:sldMk cId="1772228426" sldId="338"/>
            <ac:spMk id="3" creationId="{46E53285-F896-E251-4C4B-D5A983AB2CF2}"/>
          </ac:spMkLst>
        </pc:spChg>
        <pc:spChg chg="add mod">
          <ac:chgData name="Alfred Smith" userId="3c60a3631c0db8ad" providerId="LiveId" clId="{E440B1F6-7A40-4D5E-92A1-9878A9B45532}" dt="2023-01-20T12:27:41.745" v="33"/>
          <ac:spMkLst>
            <pc:docMk/>
            <pc:sldMk cId="1772228426" sldId="338"/>
            <ac:spMk id="5" creationId="{DA8B2D7C-1DD7-2A48-63CA-253B9500E8D3}"/>
          </ac:spMkLst>
        </pc:spChg>
        <pc:spChg chg="del">
          <ac:chgData name="Alfred Smith" userId="3c60a3631c0db8ad" providerId="LiveId" clId="{E440B1F6-7A40-4D5E-92A1-9878A9B45532}" dt="2023-01-20T12:27:05.078" v="29" actId="478"/>
          <ac:spMkLst>
            <pc:docMk/>
            <pc:sldMk cId="1772228426" sldId="338"/>
            <ac:spMk id="6" creationId="{416C064E-628E-47C0-A712-DB178FE9901E}"/>
          </ac:spMkLst>
        </pc:spChg>
        <pc:picChg chg="del">
          <ac:chgData name="Alfred Smith" userId="3c60a3631c0db8ad" providerId="LiveId" clId="{E440B1F6-7A40-4D5E-92A1-9878A9B45532}" dt="2023-01-20T12:26:48.837" v="20"/>
          <ac:picMkLst>
            <pc:docMk/>
            <pc:sldMk cId="1772228426" sldId="338"/>
            <ac:picMk id="2" creationId="{AD376CDB-6B96-4F11-AD95-46E5CBF469F9}"/>
          </ac:picMkLst>
        </pc:picChg>
      </pc:sldChg>
      <pc:sldChg chg="addSp delSp modSp mod modTransition">
        <pc:chgData name="Alfred Smith" userId="3c60a3631c0db8ad" providerId="LiveId" clId="{E440B1F6-7A40-4D5E-92A1-9878A9B45532}" dt="2023-01-20T12:26:48.837" v="20"/>
        <pc:sldMkLst>
          <pc:docMk/>
          <pc:sldMk cId="1931337536" sldId="339"/>
        </pc:sldMkLst>
        <pc:spChg chg="add mod">
          <ac:chgData name="Alfred Smith" userId="3c60a3631c0db8ad" providerId="LiveId" clId="{E440B1F6-7A40-4D5E-92A1-9878A9B45532}" dt="2023-01-20T12:26:02.039" v="11"/>
          <ac:spMkLst>
            <pc:docMk/>
            <pc:sldMk cId="1931337536" sldId="339"/>
            <ac:spMk id="2" creationId="{39ED6D17-0C7D-ED4F-2F06-3C387223D813}"/>
          </ac:spMkLst>
        </pc:spChg>
        <pc:spChg chg="add mod">
          <ac:chgData name="Alfred Smith" userId="3c60a3631c0db8ad" providerId="LiveId" clId="{E440B1F6-7A40-4D5E-92A1-9878A9B45532}" dt="2023-01-20T12:26:02.039" v="11"/>
          <ac:spMkLst>
            <pc:docMk/>
            <pc:sldMk cId="1931337536" sldId="339"/>
            <ac:spMk id="3" creationId="{524A94E8-C999-AD03-F255-4B005391E1AD}"/>
          </ac:spMkLst>
        </pc:spChg>
        <pc:spChg chg="del">
          <ac:chgData name="Alfred Smith" userId="3c60a3631c0db8ad" providerId="LiveId" clId="{E440B1F6-7A40-4D5E-92A1-9878A9B45532}" dt="2023-01-20T12:26:01.301" v="10" actId="478"/>
          <ac:spMkLst>
            <pc:docMk/>
            <pc:sldMk cId="1931337536" sldId="339"/>
            <ac:spMk id="7" creationId="{1258DEFA-AD14-DDA8-6961-4E29C5F46F51}"/>
          </ac:spMkLst>
        </pc:spChg>
        <pc:spChg chg="add mod">
          <ac:chgData name="Alfred Smith" userId="3c60a3631c0db8ad" providerId="LiveId" clId="{E440B1F6-7A40-4D5E-92A1-9878A9B45532}" dt="2023-01-20T12:26:02.039" v="11"/>
          <ac:spMkLst>
            <pc:docMk/>
            <pc:sldMk cId="1931337536" sldId="339"/>
            <ac:spMk id="9" creationId="{ABC05D01-A18F-BFDE-86C8-FF7B940437B0}"/>
          </ac:spMkLst>
        </pc:spChg>
        <pc:picChg chg="add mod">
          <ac:chgData name="Alfred Smith" userId="3c60a3631c0db8ad" providerId="LiveId" clId="{E440B1F6-7A40-4D5E-92A1-9878A9B45532}" dt="2023-01-20T12:26:02.039" v="11"/>
          <ac:picMkLst>
            <pc:docMk/>
            <pc:sldMk cId="1931337536" sldId="339"/>
            <ac:picMk id="8" creationId="{DE4BEB64-1DBD-6E0A-5D2F-F8B0CB3BB3AF}"/>
          </ac:picMkLst>
        </pc:picChg>
      </pc:sldChg>
      <pc:sldChg chg="addSp delSp modSp mod modTransition modAnim">
        <pc:chgData name="Alfred Smith" userId="3c60a3631c0db8ad" providerId="LiveId" clId="{E440B1F6-7A40-4D5E-92A1-9878A9B45532}" dt="2023-01-20T12:27:45.814" v="35"/>
        <pc:sldMkLst>
          <pc:docMk/>
          <pc:sldMk cId="3051892576" sldId="340"/>
        </pc:sldMkLst>
        <pc:spChg chg="add del mod">
          <ac:chgData name="Alfred Smith" userId="3c60a3631c0db8ad" providerId="LiveId" clId="{E440B1F6-7A40-4D5E-92A1-9878A9B45532}" dt="2023-01-20T12:27:44.329" v="34" actId="478"/>
          <ac:spMkLst>
            <pc:docMk/>
            <pc:sldMk cId="3051892576" sldId="340"/>
            <ac:spMk id="2" creationId="{26897C35-ADEF-B2EB-1958-790C31B9C6BC}"/>
          </ac:spMkLst>
        </pc:spChg>
        <pc:spChg chg="add mod">
          <ac:chgData name="Alfred Smith" userId="3c60a3631c0db8ad" providerId="LiveId" clId="{E440B1F6-7A40-4D5E-92A1-9878A9B45532}" dt="2023-01-20T12:27:45.814" v="35"/>
          <ac:spMkLst>
            <pc:docMk/>
            <pc:sldMk cId="3051892576" sldId="340"/>
            <ac:spMk id="5" creationId="{BC3419DF-808E-3A72-ED10-1B840319A713}"/>
          </ac:spMkLst>
        </pc:spChg>
        <pc:spChg chg="del">
          <ac:chgData name="Alfred Smith" userId="3c60a3631c0db8ad" providerId="LiveId" clId="{E440B1F6-7A40-4D5E-92A1-9878A9B45532}" dt="2023-01-20T12:27:03.275" v="28" actId="478"/>
          <ac:spMkLst>
            <pc:docMk/>
            <pc:sldMk cId="3051892576" sldId="340"/>
            <ac:spMk id="6" creationId="{416C064E-628E-47C0-A712-DB178FE9901E}"/>
          </ac:spMkLst>
        </pc:spChg>
        <pc:picChg chg="del">
          <ac:chgData name="Alfred Smith" userId="3c60a3631c0db8ad" providerId="LiveId" clId="{E440B1F6-7A40-4D5E-92A1-9878A9B45532}" dt="2023-01-20T12:26:48.837" v="20"/>
          <ac:picMkLst>
            <pc:docMk/>
            <pc:sldMk cId="3051892576" sldId="340"/>
            <ac:picMk id="3" creationId="{AB433A26-D0B0-42D4-9774-49F557E15AE5}"/>
          </ac:picMkLst>
        </pc:picChg>
      </pc:sldChg>
      <pc:sldChg chg="modSp mod modTransition">
        <pc:chgData name="Alfred Smith" userId="3c60a3631c0db8ad" providerId="LiveId" clId="{E440B1F6-7A40-4D5E-92A1-9878A9B45532}" dt="2023-01-20T12:26:48.837" v="20"/>
        <pc:sldMkLst>
          <pc:docMk/>
          <pc:sldMk cId="1983841694" sldId="341"/>
        </pc:sldMkLst>
        <pc:spChg chg="mod">
          <ac:chgData name="Alfred Smith" userId="3c60a3631c0db8ad" providerId="LiveId" clId="{E440B1F6-7A40-4D5E-92A1-9878A9B45532}" dt="2023-01-20T12:26:13.889" v="12"/>
          <ac:spMkLst>
            <pc:docMk/>
            <pc:sldMk cId="1983841694" sldId="341"/>
            <ac:spMk id="5" creationId="{52E277D4-47EF-A784-8506-9957D4231932}"/>
          </ac:spMkLst>
        </pc:spChg>
      </pc:sldChg>
      <pc:sldChg chg="addSp delSp modSp mod modTransition modAnim">
        <pc:chgData name="Alfred Smith" userId="3c60a3631c0db8ad" providerId="LiveId" clId="{E440B1F6-7A40-4D5E-92A1-9878A9B45532}" dt="2023-01-20T12:27:48.162" v="36"/>
        <pc:sldMkLst>
          <pc:docMk/>
          <pc:sldMk cId="964780152" sldId="342"/>
        </pc:sldMkLst>
        <pc:spChg chg="add mod">
          <ac:chgData name="Alfred Smith" userId="3c60a3631c0db8ad" providerId="LiveId" clId="{E440B1F6-7A40-4D5E-92A1-9878A9B45532}" dt="2023-01-20T12:27:48.162" v="36"/>
          <ac:spMkLst>
            <pc:docMk/>
            <pc:sldMk cId="964780152" sldId="342"/>
            <ac:spMk id="2" creationId="{3AC350E9-AE4C-E462-9E23-FDBEA064200F}"/>
          </ac:spMkLst>
        </pc:spChg>
        <pc:spChg chg="del">
          <ac:chgData name="Alfred Smith" userId="3c60a3631c0db8ad" providerId="LiveId" clId="{E440B1F6-7A40-4D5E-92A1-9878A9B45532}" dt="2023-01-20T12:27:01.770" v="27" actId="478"/>
          <ac:spMkLst>
            <pc:docMk/>
            <pc:sldMk cId="964780152" sldId="342"/>
            <ac:spMk id="6" creationId="{416C064E-628E-47C0-A712-DB178FE9901E}"/>
          </ac:spMkLst>
        </pc:spChg>
        <pc:picChg chg="del">
          <ac:chgData name="Alfred Smith" userId="3c60a3631c0db8ad" providerId="LiveId" clId="{E440B1F6-7A40-4D5E-92A1-9878A9B45532}" dt="2023-01-20T12:26:48.837" v="20"/>
          <ac:picMkLst>
            <pc:docMk/>
            <pc:sldMk cId="964780152" sldId="342"/>
            <ac:picMk id="5" creationId="{9AF7D877-9512-414D-AA53-7F89491708F8}"/>
          </ac:picMkLst>
        </pc:picChg>
      </pc:sldChg>
      <pc:sldChg chg="modSp mod modTransition">
        <pc:chgData name="Alfred Smith" userId="3c60a3631c0db8ad" providerId="LiveId" clId="{E440B1F6-7A40-4D5E-92A1-9878A9B45532}" dt="2023-01-20T12:26:48.837" v="20"/>
        <pc:sldMkLst>
          <pc:docMk/>
          <pc:sldMk cId="3055517435" sldId="343"/>
        </pc:sldMkLst>
        <pc:spChg chg="mod">
          <ac:chgData name="Alfred Smith" userId="3c60a3631c0db8ad" providerId="LiveId" clId="{E440B1F6-7A40-4D5E-92A1-9878A9B45532}" dt="2023-01-20T12:26:17.020" v="13"/>
          <ac:spMkLst>
            <pc:docMk/>
            <pc:sldMk cId="3055517435" sldId="343"/>
            <ac:spMk id="5" creationId="{3BF33FFC-BEAE-4612-2F6D-67013644D189}"/>
          </ac:spMkLst>
        </pc:spChg>
      </pc:sldChg>
      <pc:sldChg chg="addSp delSp modSp mod modTransition modAnim">
        <pc:chgData name="Alfred Smith" userId="3c60a3631c0db8ad" providerId="LiveId" clId="{E440B1F6-7A40-4D5E-92A1-9878A9B45532}" dt="2023-01-20T12:27:49.406" v="37"/>
        <pc:sldMkLst>
          <pc:docMk/>
          <pc:sldMk cId="2002723087" sldId="344"/>
        </pc:sldMkLst>
        <pc:spChg chg="add mod">
          <ac:chgData name="Alfred Smith" userId="3c60a3631c0db8ad" providerId="LiveId" clId="{E440B1F6-7A40-4D5E-92A1-9878A9B45532}" dt="2023-01-20T12:27:49.406" v="37"/>
          <ac:spMkLst>
            <pc:docMk/>
            <pc:sldMk cId="2002723087" sldId="344"/>
            <ac:spMk id="2" creationId="{FB49A0BA-C11B-7080-FAFE-E3F1F0097249}"/>
          </ac:spMkLst>
        </pc:spChg>
        <pc:spChg chg="del">
          <ac:chgData name="Alfred Smith" userId="3c60a3631c0db8ad" providerId="LiveId" clId="{E440B1F6-7A40-4D5E-92A1-9878A9B45532}" dt="2023-01-20T12:27:00.083" v="26" actId="478"/>
          <ac:spMkLst>
            <pc:docMk/>
            <pc:sldMk cId="2002723087" sldId="344"/>
            <ac:spMk id="6" creationId="{416C064E-628E-47C0-A712-DB178FE9901E}"/>
          </ac:spMkLst>
        </pc:spChg>
        <pc:picChg chg="del">
          <ac:chgData name="Alfred Smith" userId="3c60a3631c0db8ad" providerId="LiveId" clId="{E440B1F6-7A40-4D5E-92A1-9878A9B45532}" dt="2023-01-20T12:26:48.837" v="20"/>
          <ac:picMkLst>
            <pc:docMk/>
            <pc:sldMk cId="2002723087" sldId="344"/>
            <ac:picMk id="10" creationId="{02D5F704-B90B-47AD-B160-68180E1045A3}"/>
          </ac:picMkLst>
        </pc:picChg>
      </pc:sldChg>
      <pc:sldChg chg="modSp mod modTransition">
        <pc:chgData name="Alfred Smith" userId="3c60a3631c0db8ad" providerId="LiveId" clId="{E440B1F6-7A40-4D5E-92A1-9878A9B45532}" dt="2023-01-20T12:26:48.837" v="20"/>
        <pc:sldMkLst>
          <pc:docMk/>
          <pc:sldMk cId="3195630509" sldId="345"/>
        </pc:sldMkLst>
        <pc:spChg chg="mod">
          <ac:chgData name="Alfred Smith" userId="3c60a3631c0db8ad" providerId="LiveId" clId="{E440B1F6-7A40-4D5E-92A1-9878A9B45532}" dt="2023-01-20T12:26:19.863" v="14"/>
          <ac:spMkLst>
            <pc:docMk/>
            <pc:sldMk cId="3195630509" sldId="345"/>
            <ac:spMk id="5" creationId="{4330312E-B0FE-24E2-0745-FA9951BD6F63}"/>
          </ac:spMkLst>
        </pc:spChg>
      </pc:sldChg>
      <pc:sldChg chg="addSp delSp modSp mod modTransition modAnim">
        <pc:chgData name="Alfred Smith" userId="3c60a3631c0db8ad" providerId="LiveId" clId="{E440B1F6-7A40-4D5E-92A1-9878A9B45532}" dt="2023-01-20T12:27:50.602" v="38"/>
        <pc:sldMkLst>
          <pc:docMk/>
          <pc:sldMk cId="689563327" sldId="346"/>
        </pc:sldMkLst>
        <pc:spChg chg="add mod">
          <ac:chgData name="Alfred Smith" userId="3c60a3631c0db8ad" providerId="LiveId" clId="{E440B1F6-7A40-4D5E-92A1-9878A9B45532}" dt="2023-01-20T12:27:50.602" v="38"/>
          <ac:spMkLst>
            <pc:docMk/>
            <pc:sldMk cId="689563327" sldId="346"/>
            <ac:spMk id="2" creationId="{2EA31DCF-DCD6-C9AB-7B7E-ECAB1B6FA47F}"/>
          </ac:spMkLst>
        </pc:spChg>
        <pc:spChg chg="del">
          <ac:chgData name="Alfred Smith" userId="3c60a3631c0db8ad" providerId="LiveId" clId="{E440B1F6-7A40-4D5E-92A1-9878A9B45532}" dt="2023-01-20T12:26:58.634" v="25" actId="478"/>
          <ac:spMkLst>
            <pc:docMk/>
            <pc:sldMk cId="689563327" sldId="346"/>
            <ac:spMk id="6" creationId="{416C064E-628E-47C0-A712-DB178FE9901E}"/>
          </ac:spMkLst>
        </pc:spChg>
        <pc:picChg chg="del">
          <ac:chgData name="Alfred Smith" userId="3c60a3631c0db8ad" providerId="LiveId" clId="{E440B1F6-7A40-4D5E-92A1-9878A9B45532}" dt="2023-01-20T12:26:48.837" v="20"/>
          <ac:picMkLst>
            <pc:docMk/>
            <pc:sldMk cId="689563327" sldId="346"/>
            <ac:picMk id="3" creationId="{B810CA20-7667-4882-995E-7131FC6BED45}"/>
          </ac:picMkLst>
        </pc:picChg>
      </pc:sldChg>
      <pc:sldChg chg="modSp mod modTransition">
        <pc:chgData name="Alfred Smith" userId="3c60a3631c0db8ad" providerId="LiveId" clId="{E440B1F6-7A40-4D5E-92A1-9878A9B45532}" dt="2023-01-20T12:26:48.837" v="20"/>
        <pc:sldMkLst>
          <pc:docMk/>
          <pc:sldMk cId="3740339217" sldId="347"/>
        </pc:sldMkLst>
        <pc:spChg chg="mod">
          <ac:chgData name="Alfred Smith" userId="3c60a3631c0db8ad" providerId="LiveId" clId="{E440B1F6-7A40-4D5E-92A1-9878A9B45532}" dt="2023-01-20T12:26:29.425" v="16"/>
          <ac:spMkLst>
            <pc:docMk/>
            <pc:sldMk cId="3740339217" sldId="347"/>
            <ac:spMk id="5" creationId="{A7CD0A32-4127-0CAE-3B11-516D04E717DE}"/>
          </ac:spMkLst>
        </pc:spChg>
      </pc:sldChg>
      <pc:sldChg chg="addSp delSp modSp mod modTransition modAnim">
        <pc:chgData name="Alfred Smith" userId="3c60a3631c0db8ad" providerId="LiveId" clId="{E440B1F6-7A40-4D5E-92A1-9878A9B45532}" dt="2023-01-20T12:27:51.777" v="39"/>
        <pc:sldMkLst>
          <pc:docMk/>
          <pc:sldMk cId="3976236224" sldId="348"/>
        </pc:sldMkLst>
        <pc:spChg chg="add mod">
          <ac:chgData name="Alfred Smith" userId="3c60a3631c0db8ad" providerId="LiveId" clId="{E440B1F6-7A40-4D5E-92A1-9878A9B45532}" dt="2023-01-20T12:27:51.777" v="39"/>
          <ac:spMkLst>
            <pc:docMk/>
            <pc:sldMk cId="3976236224" sldId="348"/>
            <ac:spMk id="2" creationId="{80E07895-F27C-6D3A-79F3-63E599443CCD}"/>
          </ac:spMkLst>
        </pc:spChg>
        <pc:spChg chg="del">
          <ac:chgData name="Alfred Smith" userId="3c60a3631c0db8ad" providerId="LiveId" clId="{E440B1F6-7A40-4D5E-92A1-9878A9B45532}" dt="2023-01-20T12:26:57.204" v="24" actId="478"/>
          <ac:spMkLst>
            <pc:docMk/>
            <pc:sldMk cId="3976236224" sldId="348"/>
            <ac:spMk id="6" creationId="{416C064E-628E-47C0-A712-DB178FE9901E}"/>
          </ac:spMkLst>
        </pc:spChg>
        <pc:picChg chg="del">
          <ac:chgData name="Alfred Smith" userId="3c60a3631c0db8ad" providerId="LiveId" clId="{E440B1F6-7A40-4D5E-92A1-9878A9B45532}" dt="2023-01-20T12:26:48.837" v="20"/>
          <ac:picMkLst>
            <pc:docMk/>
            <pc:sldMk cId="3976236224" sldId="348"/>
            <ac:picMk id="7" creationId="{5A6A2FF2-5CF5-4336-A276-ACE85379677E}"/>
          </ac:picMkLst>
        </pc:picChg>
      </pc:sldChg>
      <pc:sldChg chg="modSp mod modTransition">
        <pc:chgData name="Alfred Smith" userId="3c60a3631c0db8ad" providerId="LiveId" clId="{E440B1F6-7A40-4D5E-92A1-9878A9B45532}" dt="2023-01-20T12:26:48.837" v="20"/>
        <pc:sldMkLst>
          <pc:docMk/>
          <pc:sldMk cId="1642667687" sldId="349"/>
        </pc:sldMkLst>
        <pc:spChg chg="mod">
          <ac:chgData name="Alfred Smith" userId="3c60a3631c0db8ad" providerId="LiveId" clId="{E440B1F6-7A40-4D5E-92A1-9878A9B45532}" dt="2023-01-20T12:26:24.741" v="15"/>
          <ac:spMkLst>
            <pc:docMk/>
            <pc:sldMk cId="1642667687" sldId="349"/>
            <ac:spMk id="5" creationId="{9A23114C-CD9A-4826-2C43-00F0FAB7CC16}"/>
          </ac:spMkLst>
        </pc:spChg>
      </pc:sldChg>
      <pc:sldChg chg="addSp delSp modSp mod modTransition modAnim">
        <pc:chgData name="Alfred Smith" userId="3c60a3631c0db8ad" providerId="LiveId" clId="{E440B1F6-7A40-4D5E-92A1-9878A9B45532}" dt="2023-01-20T12:27:52.855" v="40"/>
        <pc:sldMkLst>
          <pc:docMk/>
          <pc:sldMk cId="1291027071" sldId="350"/>
        </pc:sldMkLst>
        <pc:spChg chg="add mod">
          <ac:chgData name="Alfred Smith" userId="3c60a3631c0db8ad" providerId="LiveId" clId="{E440B1F6-7A40-4D5E-92A1-9878A9B45532}" dt="2023-01-20T12:27:52.855" v="40"/>
          <ac:spMkLst>
            <pc:docMk/>
            <pc:sldMk cId="1291027071" sldId="350"/>
            <ac:spMk id="3" creationId="{22F7AEAA-0E6E-2451-6BFC-55CC618B4AC2}"/>
          </ac:spMkLst>
        </pc:spChg>
        <pc:spChg chg="del">
          <ac:chgData name="Alfred Smith" userId="3c60a3631c0db8ad" providerId="LiveId" clId="{E440B1F6-7A40-4D5E-92A1-9878A9B45532}" dt="2023-01-20T12:26:55.764" v="23" actId="478"/>
          <ac:spMkLst>
            <pc:docMk/>
            <pc:sldMk cId="1291027071" sldId="350"/>
            <ac:spMk id="6" creationId="{416C064E-628E-47C0-A712-DB178FE9901E}"/>
          </ac:spMkLst>
        </pc:spChg>
        <pc:picChg chg="del">
          <ac:chgData name="Alfred Smith" userId="3c60a3631c0db8ad" providerId="LiveId" clId="{E440B1F6-7A40-4D5E-92A1-9878A9B45532}" dt="2023-01-20T12:26:48.837" v="20"/>
          <ac:picMkLst>
            <pc:docMk/>
            <pc:sldMk cId="1291027071" sldId="350"/>
            <ac:picMk id="2" creationId="{92F7249C-4F56-4086-ABDB-44470469D2EC}"/>
          </ac:picMkLst>
        </pc:picChg>
      </pc:sldChg>
      <pc:sldChg chg="modSp mod modTransition">
        <pc:chgData name="Alfred Smith" userId="3c60a3631c0db8ad" providerId="LiveId" clId="{E440B1F6-7A40-4D5E-92A1-9878A9B45532}" dt="2023-01-20T12:26:48.837" v="20"/>
        <pc:sldMkLst>
          <pc:docMk/>
          <pc:sldMk cId="2522495975" sldId="351"/>
        </pc:sldMkLst>
        <pc:spChg chg="mod">
          <ac:chgData name="Alfred Smith" userId="3c60a3631c0db8ad" providerId="LiveId" clId="{E440B1F6-7A40-4D5E-92A1-9878A9B45532}" dt="2023-01-20T12:26:33.109" v="17"/>
          <ac:spMkLst>
            <pc:docMk/>
            <pc:sldMk cId="2522495975" sldId="351"/>
            <ac:spMk id="5" creationId="{BC3EDF6B-2EE3-F371-0FE4-87FEA8303664}"/>
          </ac:spMkLst>
        </pc:spChg>
      </pc:sldChg>
      <pc:sldChg chg="addSp delSp modSp mod modTransition modAnim">
        <pc:chgData name="Alfred Smith" userId="3c60a3631c0db8ad" providerId="LiveId" clId="{E440B1F6-7A40-4D5E-92A1-9878A9B45532}" dt="2023-01-20T12:27:53.956" v="41"/>
        <pc:sldMkLst>
          <pc:docMk/>
          <pc:sldMk cId="871066081" sldId="352"/>
        </pc:sldMkLst>
        <pc:spChg chg="add mod">
          <ac:chgData name="Alfred Smith" userId="3c60a3631c0db8ad" providerId="LiveId" clId="{E440B1F6-7A40-4D5E-92A1-9878A9B45532}" dt="2023-01-20T12:27:53.956" v="41"/>
          <ac:spMkLst>
            <pc:docMk/>
            <pc:sldMk cId="871066081" sldId="352"/>
            <ac:spMk id="3" creationId="{8B423C38-B1A0-AF7C-14A3-32176A9721B9}"/>
          </ac:spMkLst>
        </pc:spChg>
        <pc:spChg chg="del">
          <ac:chgData name="Alfred Smith" userId="3c60a3631c0db8ad" providerId="LiveId" clId="{E440B1F6-7A40-4D5E-92A1-9878A9B45532}" dt="2023-01-20T12:26:54.244" v="22" actId="478"/>
          <ac:spMkLst>
            <pc:docMk/>
            <pc:sldMk cId="871066081" sldId="352"/>
            <ac:spMk id="6" creationId="{416C064E-628E-47C0-A712-DB178FE9901E}"/>
          </ac:spMkLst>
        </pc:spChg>
        <pc:picChg chg="del">
          <ac:chgData name="Alfred Smith" userId="3c60a3631c0db8ad" providerId="LiveId" clId="{E440B1F6-7A40-4D5E-92A1-9878A9B45532}" dt="2023-01-20T12:26:48.837" v="20"/>
          <ac:picMkLst>
            <pc:docMk/>
            <pc:sldMk cId="871066081" sldId="352"/>
            <ac:picMk id="2" creationId="{478698C7-AC72-4775-B373-EFD16FC7AE7D}"/>
          </ac:picMkLst>
        </pc:picChg>
      </pc:sldChg>
      <pc:sldChg chg="modSp mod modTransition">
        <pc:chgData name="Alfred Smith" userId="3c60a3631c0db8ad" providerId="LiveId" clId="{E440B1F6-7A40-4D5E-92A1-9878A9B45532}" dt="2023-01-20T12:26:48.837" v="20"/>
        <pc:sldMkLst>
          <pc:docMk/>
          <pc:sldMk cId="370456131" sldId="353"/>
        </pc:sldMkLst>
        <pc:spChg chg="mod">
          <ac:chgData name="Alfred Smith" userId="3c60a3631c0db8ad" providerId="LiveId" clId="{E440B1F6-7A40-4D5E-92A1-9878A9B45532}" dt="2023-01-20T12:26:36.346" v="18"/>
          <ac:spMkLst>
            <pc:docMk/>
            <pc:sldMk cId="370456131" sldId="353"/>
            <ac:spMk id="5" creationId="{129A5CE1-6B11-FB9C-92C9-42FB569B8A4C}"/>
          </ac:spMkLst>
        </pc:spChg>
      </pc:sldChg>
      <pc:sldChg chg="addSp delSp modSp mod modTransition modAnim">
        <pc:chgData name="Alfred Smith" userId="3c60a3631c0db8ad" providerId="LiveId" clId="{E440B1F6-7A40-4D5E-92A1-9878A9B45532}" dt="2023-01-20T12:27:55.080" v="42"/>
        <pc:sldMkLst>
          <pc:docMk/>
          <pc:sldMk cId="1998369883" sldId="354"/>
        </pc:sldMkLst>
        <pc:spChg chg="add mod">
          <ac:chgData name="Alfred Smith" userId="3c60a3631c0db8ad" providerId="LiveId" clId="{E440B1F6-7A40-4D5E-92A1-9878A9B45532}" dt="2023-01-20T12:27:55.080" v="42"/>
          <ac:spMkLst>
            <pc:docMk/>
            <pc:sldMk cId="1998369883" sldId="354"/>
            <ac:spMk id="3" creationId="{854E227C-5989-10C8-DD87-DF9BFA37CB58}"/>
          </ac:spMkLst>
        </pc:spChg>
        <pc:spChg chg="del">
          <ac:chgData name="Alfred Smith" userId="3c60a3631c0db8ad" providerId="LiveId" clId="{E440B1F6-7A40-4D5E-92A1-9878A9B45532}" dt="2023-01-20T12:26:51.885" v="21" actId="478"/>
          <ac:spMkLst>
            <pc:docMk/>
            <pc:sldMk cId="1998369883" sldId="354"/>
            <ac:spMk id="6" creationId="{416C064E-628E-47C0-A712-DB178FE9901E}"/>
          </ac:spMkLst>
        </pc:spChg>
        <pc:picChg chg="del">
          <ac:chgData name="Alfred Smith" userId="3c60a3631c0db8ad" providerId="LiveId" clId="{E440B1F6-7A40-4D5E-92A1-9878A9B45532}" dt="2023-01-20T12:26:48.837" v="20"/>
          <ac:picMkLst>
            <pc:docMk/>
            <pc:sldMk cId="1998369883" sldId="354"/>
            <ac:picMk id="2" creationId="{259BA384-6446-4A47-93F4-B5361DBC74D8}"/>
          </ac:picMkLst>
        </pc:picChg>
      </pc:sldChg>
      <pc:sldChg chg="modSp mod modTransition">
        <pc:chgData name="Alfred Smith" userId="3c60a3631c0db8ad" providerId="LiveId" clId="{E440B1F6-7A40-4D5E-92A1-9878A9B45532}" dt="2023-01-20T12:26:48.837" v="20"/>
        <pc:sldMkLst>
          <pc:docMk/>
          <pc:sldMk cId="3354966384" sldId="355"/>
        </pc:sldMkLst>
        <pc:spChg chg="mod">
          <ac:chgData name="Alfred Smith" userId="3c60a3631c0db8ad" providerId="LiveId" clId="{E440B1F6-7A40-4D5E-92A1-9878A9B45532}" dt="2023-01-20T12:26:39.243" v="19"/>
          <ac:spMkLst>
            <pc:docMk/>
            <pc:sldMk cId="3354966384" sldId="355"/>
            <ac:spMk id="7" creationId="{62F8F0F2-5222-AB31-0F41-8275A37015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193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 dirty="0">
                <a:latin typeface="TimesNewRomanPS-BoldMT"/>
              </a:rPr>
              <a:t>16 Saul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People demand a King - 1 Samuel 8:4-22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Samuel anoints Saul – 1 Samuel 9:1 – 10:9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Election of Saul as King – 1 Samuel 10:17-27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Address at Gilgal - 1 Samuel 11:14 – 12:25 (Right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5. Saul doesn’t wait for Samuel – 1 Samuel 13:5-14 (Left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6. Saul’s Disobedience – 1 Samuel 15:1-35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7. Samuel anoints David – 1 Samuel 16:1-14 (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785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16-3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C5EB-7063-4EFF-9206-9F831A36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71EEC-F699-4485-9D71-B4D03197F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563" y="-45790"/>
            <a:ext cx="12546563" cy="7048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30312E-B0FE-24E2-0745-FA9951BD6F6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3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20So Samuel brought all the tribes of Israel near, and the tribe of Benjamin was chosen.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A31DCF-DCD6-C9AB-7B7E-ECAB1B6FA47F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9563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D79C8-1D47-42DE-BEC6-A57DDFE11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946" y="0"/>
            <a:ext cx="128756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23114C-CD9A-4826-2C43-00F0FAB7CC16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21He brought the tribe of Benjamin near by their families and the family of the </a:t>
            </a:r>
            <a:r>
              <a:rPr lang="en-US" sz="4000" b="0" i="0" dirty="0" err="1">
                <a:solidFill>
                  <a:srgbClr val="121212"/>
                </a:solidFill>
                <a:effectLst/>
                <a:latin typeface="ArialMT"/>
              </a:rPr>
              <a:t>Matrites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 was chosen. Then Saul the son of Kish was chosen; but when they looked for him, he could not be found.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E07895-F27C-6D3A-79F3-63E599443CCD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6236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DF9EA-2984-4383-82A3-DAEB8210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24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D0A32-4127-0CAE-3B11-516D04E717D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3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22Therefore they asked of Yahweh further, “Is there yet a man to come here?”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Yahweh answered, “Behold, he has hidden himself among the baggage.”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7AEAA-0E6E-2451-6BFC-55CC618B4AC2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1027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B5E0B-5840-4E56-AEE7-08DA9C376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51163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3EDF6B-2EE3-F371-0FE4-87FEA8303664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23They ran and got him there. When he stood among the people, he was higher than any of the people from his shoulders and upward.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423C38-B1A0-AF7C-14A3-32176A9721B9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71066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947BB3-93DA-465B-8ADE-9FF22709E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1042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9A5CE1-6B11-FB9C-92C9-42FB569B8A4C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6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24Samuel said to all the people, “Do you see him whom Yahweh has chosen, that there is no one like him among all the people?”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All the people shouted and said, “Long live the king!”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4E227C-5989-10C8-DD87-DF9BFA37CB58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98369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en-US" sz="72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FE97A6-67BB-4CE4-8153-72E2E919D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52661"/>
            <a:ext cx="12191999" cy="7210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970736-9A17-BC29-EE96-FFEA50E1F938}"/>
              </a:ext>
            </a:extLst>
          </p:cNvPr>
          <p:cNvSpPr txBox="1"/>
          <p:nvPr/>
        </p:nvSpPr>
        <p:spPr>
          <a:xfrm>
            <a:off x="357247" y="0"/>
            <a:ext cx="9582620" cy="26585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solidFill>
                  <a:schemeClr val="bg1"/>
                </a:solidFill>
                <a:latin typeface="TimesNewRomanPSMT"/>
              </a:rPr>
              <a:t>Election of Saul as King – </a:t>
            </a:r>
          </a:p>
          <a:p>
            <a:r>
              <a:rPr lang="en-US" sz="6600" b="0" i="0" u="none" strike="noStrike" baseline="0" dirty="0">
                <a:solidFill>
                  <a:schemeClr val="bg1"/>
                </a:solidFill>
                <a:latin typeface="TimesNewRomanPSMT"/>
              </a:rPr>
              <a:t>1 Samuel 10:17-27</a:t>
            </a:r>
            <a:endParaRPr lang="en-Z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5D0647-05A0-4CBA-8B9D-8DDBD4A18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52661"/>
            <a:ext cx="12191999" cy="7210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F8F0F2-5222-AB31-0F41-8275A37015D8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66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600" b="0" i="0" u="none" strike="noStrike" baseline="0" dirty="0">
                <a:latin typeface="TimesNewRomanPSMT"/>
              </a:rPr>
              <a:t>3. Election of Saul as King – 1 Samuel 10:17-27 (Right Center)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B2D7C-1DD7-2A48-63CA-253B9500E8D3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D1B8A-8839-47CB-A615-00707558F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52661"/>
            <a:ext cx="12191999" cy="7210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ED6D17-0C7D-ED4F-2F06-3C387223D81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en-US" sz="7200" b="0" i="0" u="none" strike="noStrike" baseline="0" dirty="0">
              <a:latin typeface="TimesNewRomanPS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A94E8-C999-AD03-F255-4B005391E1A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4BEB64-1DBD-6E0A-5D2F-F8B0CB3BB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52661"/>
            <a:ext cx="12191999" cy="72106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C05D01-A18F-BFDE-86C8-FF7B940437B0}"/>
              </a:ext>
            </a:extLst>
          </p:cNvPr>
          <p:cNvSpPr txBox="1"/>
          <p:nvPr/>
        </p:nvSpPr>
        <p:spPr>
          <a:xfrm>
            <a:off x="357247" y="0"/>
            <a:ext cx="9582620" cy="26585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solidFill>
                  <a:schemeClr val="bg1"/>
                </a:solidFill>
                <a:latin typeface="TimesNewRomanPSMT"/>
              </a:rPr>
              <a:t>Election of Saul as King – </a:t>
            </a:r>
          </a:p>
          <a:p>
            <a:r>
              <a:rPr lang="en-US" sz="6600" b="0" i="0" u="none" strike="noStrike" baseline="0" dirty="0">
                <a:solidFill>
                  <a:schemeClr val="bg1"/>
                </a:solidFill>
                <a:latin typeface="TimesNewRomanPSMT"/>
              </a:rPr>
              <a:t>1 Samuel 10:17-27</a:t>
            </a:r>
            <a:endParaRPr lang="en-Z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3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1Samuel10:17 Samuel called the people together to Yahweh to Mizpah;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3419DF-808E-3A72-ED10-1B840319A713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1892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4E695-12D7-47A1-B5DB-66BFC5AA9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44" y="-321906"/>
            <a:ext cx="14050616" cy="7268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E277D4-47EF-A784-8506-9957D4231932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41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18and he said to the children of Israel, “Yahweh, the God of Israel, says ‘I brought Israel up out of Egypt and I delivered you out of the hand of the Egyptians, and out of the hand of all the kingdoms that oppressed you.’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C350E9-AE4C-E462-9E23-FDBEA064200F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C0E7D-087C-4FB3-9832-08C45FC1E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9105" y="1"/>
            <a:ext cx="150411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F33FFC-BEAE-4612-2F6D-67013644D189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17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19But you have today rejected your God, who himself saves you out of all your calamities and your distresses; and you have said to him, ‘No! Set a king over us!’ Now therefore present yourselves before Yahweh by your tribes and by your thousands.”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9A0BA-C11B-7080-FAFE-E3F1F0097249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02723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494</Words>
  <Application>Microsoft Office PowerPoint</Application>
  <PresentationFormat>Widescreen</PresentationFormat>
  <Paragraphs>47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16-3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2023-01-20T12:27:58Z</dcterms:modified>
</cp:coreProperties>
</file>