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8" r:id="rId2"/>
    <p:sldId id="310" r:id="rId3"/>
    <p:sldId id="338" r:id="rId4"/>
    <p:sldId id="339" r:id="rId5"/>
    <p:sldId id="342" r:id="rId6"/>
    <p:sldId id="343" r:id="rId7"/>
    <p:sldId id="358" r:id="rId8"/>
    <p:sldId id="359" r:id="rId9"/>
    <p:sldId id="374" r:id="rId10"/>
    <p:sldId id="375" r:id="rId11"/>
    <p:sldId id="376" r:id="rId12"/>
    <p:sldId id="377" r:id="rId13"/>
    <p:sldId id="378" r:id="rId14"/>
    <p:sldId id="379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A1C06F-EDF8-4A49-8FB7-99114135F646}" v="13" dt="2023-01-20T12:37:33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7" d="100"/>
          <a:sy n="57" d="100"/>
        </p:scale>
        <p:origin x="102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2A1C06F-EDF8-4A49-8FB7-99114135F646}"/>
    <pc:docChg chg="custSel modSld">
      <pc:chgData name="Alfred Smith" userId="3c60a3631c0db8ad" providerId="LiveId" clId="{42A1C06F-EDF8-4A49-8FB7-99114135F646}" dt="2023-01-20T12:37:33.138" v="45"/>
      <pc:docMkLst>
        <pc:docMk/>
      </pc:docMkLst>
      <pc:sldChg chg="delSp modTransition modAnim">
        <pc:chgData name="Alfred Smith" userId="3c60a3631c0db8ad" providerId="LiveId" clId="{42A1C06F-EDF8-4A49-8FB7-99114135F646}" dt="2023-01-20T12:36:46.411" v="23"/>
        <pc:sldMkLst>
          <pc:docMk/>
          <pc:sldMk cId="2869461528" sldId="308"/>
        </pc:sldMkLst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869461528" sldId="308"/>
            <ac:picMk id="5" creationId="{99B35625-0373-4069-B2A3-3278DD56F88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237137471" sldId="310"/>
        </pc:sldMkLst>
        <pc:spChg chg="mod">
          <ac:chgData name="Alfred Smith" userId="3c60a3631c0db8ad" providerId="LiveId" clId="{42A1C06F-EDF8-4A49-8FB7-99114135F646}" dt="2023-01-20T12:35:39.333" v="8" actId="14100"/>
          <ac:spMkLst>
            <pc:docMk/>
            <pc:sldMk cId="1237137471" sldId="310"/>
            <ac:spMk id="5" creationId="{0A891F60-B48A-818E-4DA9-5C0A62BFCA17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16.279" v="35"/>
        <pc:sldMkLst>
          <pc:docMk/>
          <pc:sldMk cId="1772228426" sldId="338"/>
        </pc:sldMkLst>
        <pc:spChg chg="add mod">
          <ac:chgData name="Alfred Smith" userId="3c60a3631c0db8ad" providerId="LiveId" clId="{42A1C06F-EDF8-4A49-8FB7-99114135F646}" dt="2023-01-20T12:37:16.279" v="35"/>
          <ac:spMkLst>
            <pc:docMk/>
            <pc:sldMk cId="1772228426" sldId="338"/>
            <ac:spMk id="3" creationId="{BB6E62DE-4AF2-96A0-E799-743EE0A842CF}"/>
          </ac:spMkLst>
        </pc:spChg>
        <pc:spChg chg="del">
          <ac:chgData name="Alfred Smith" userId="3c60a3631c0db8ad" providerId="LiveId" clId="{42A1C06F-EDF8-4A49-8FB7-99114135F646}" dt="2023-01-20T12:37:07.636" v="34" actId="478"/>
          <ac:spMkLst>
            <pc:docMk/>
            <pc:sldMk cId="1772228426" sldId="33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772228426" sldId="338"/>
            <ac:picMk id="2" creationId="{9C3BF63B-918F-4A08-B03A-6FBC7CEEDDE6}"/>
          </ac:picMkLst>
        </pc:picChg>
      </pc:sldChg>
      <pc:sldChg chg="addSp delSp modSp mod modTransition">
        <pc:chgData name="Alfred Smith" userId="3c60a3631c0db8ad" providerId="LiveId" clId="{42A1C06F-EDF8-4A49-8FB7-99114135F646}" dt="2023-01-20T12:36:46.411" v="23"/>
        <pc:sldMkLst>
          <pc:docMk/>
          <pc:sldMk cId="1931337536" sldId="339"/>
        </pc:sldMkLst>
        <pc:spChg chg="add mod">
          <ac:chgData name="Alfred Smith" userId="3c60a3631c0db8ad" providerId="LiveId" clId="{42A1C06F-EDF8-4A49-8FB7-99114135F646}" dt="2023-01-20T12:35:49.807" v="10"/>
          <ac:spMkLst>
            <pc:docMk/>
            <pc:sldMk cId="1931337536" sldId="339"/>
            <ac:spMk id="2" creationId="{3D1A4D20-6F53-8900-3033-097FE28BCAD6}"/>
          </ac:spMkLst>
        </pc:spChg>
        <pc:spChg chg="del">
          <ac:chgData name="Alfred Smith" userId="3c60a3631c0db8ad" providerId="LiveId" clId="{42A1C06F-EDF8-4A49-8FB7-99114135F646}" dt="2023-01-20T12:35:49.195" v="9" actId="478"/>
          <ac:spMkLst>
            <pc:docMk/>
            <pc:sldMk cId="1931337536" sldId="339"/>
            <ac:spMk id="7" creationId="{EE001AD6-43B7-F300-F7FB-123AFB3677D0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19.301" v="36"/>
        <pc:sldMkLst>
          <pc:docMk/>
          <pc:sldMk cId="964780152" sldId="342"/>
        </pc:sldMkLst>
        <pc:spChg chg="add mod">
          <ac:chgData name="Alfred Smith" userId="3c60a3631c0db8ad" providerId="LiveId" clId="{42A1C06F-EDF8-4A49-8FB7-99114135F646}" dt="2023-01-20T12:37:19.301" v="36"/>
          <ac:spMkLst>
            <pc:docMk/>
            <pc:sldMk cId="964780152" sldId="342"/>
            <ac:spMk id="2" creationId="{58C60F9E-A36A-FABE-4EB3-8FB3AE584FDB}"/>
          </ac:spMkLst>
        </pc:spChg>
        <pc:spChg chg="del">
          <ac:chgData name="Alfred Smith" userId="3c60a3631c0db8ad" providerId="LiveId" clId="{42A1C06F-EDF8-4A49-8FB7-99114135F646}" dt="2023-01-20T12:37:05.466" v="33" actId="478"/>
          <ac:spMkLst>
            <pc:docMk/>
            <pc:sldMk cId="964780152" sldId="342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964780152" sldId="342"/>
            <ac:picMk id="3" creationId="{EC9E6607-B6DA-47C9-A04C-BEC9ABB34540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3055517435" sldId="343"/>
        </pc:sldMkLst>
        <pc:spChg chg="mod">
          <ac:chgData name="Alfred Smith" userId="3c60a3631c0db8ad" providerId="LiveId" clId="{42A1C06F-EDF8-4A49-8FB7-99114135F646}" dt="2023-01-20T12:36:03.068" v="11"/>
          <ac:spMkLst>
            <pc:docMk/>
            <pc:sldMk cId="3055517435" sldId="343"/>
            <ac:spMk id="5" creationId="{19C885F4-2D6F-B09C-1AD0-D5B230343782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0.937" v="37"/>
        <pc:sldMkLst>
          <pc:docMk/>
          <pc:sldMk cId="1944923438" sldId="358"/>
        </pc:sldMkLst>
        <pc:spChg chg="add mod">
          <ac:chgData name="Alfred Smith" userId="3c60a3631c0db8ad" providerId="LiveId" clId="{42A1C06F-EDF8-4A49-8FB7-99114135F646}" dt="2023-01-20T12:37:20.937" v="37"/>
          <ac:spMkLst>
            <pc:docMk/>
            <pc:sldMk cId="1944923438" sldId="358"/>
            <ac:spMk id="2" creationId="{0983AAC4-F2BD-DB7D-D718-98D662EC3B57}"/>
          </ac:spMkLst>
        </pc:spChg>
        <pc:spChg chg="del">
          <ac:chgData name="Alfred Smith" userId="3c60a3631c0db8ad" providerId="LiveId" clId="{42A1C06F-EDF8-4A49-8FB7-99114135F646}" dt="2023-01-20T12:37:04.075" v="32" actId="478"/>
          <ac:spMkLst>
            <pc:docMk/>
            <pc:sldMk cId="1944923438" sldId="35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944923438" sldId="358"/>
            <ac:picMk id="5" creationId="{B71D22D5-EBD0-4748-98DA-66749E024453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721351337" sldId="359"/>
        </pc:sldMkLst>
        <pc:spChg chg="mod">
          <ac:chgData name="Alfred Smith" userId="3c60a3631c0db8ad" providerId="LiveId" clId="{42A1C06F-EDF8-4A49-8FB7-99114135F646}" dt="2023-01-20T12:36:06.533" v="12"/>
          <ac:spMkLst>
            <pc:docMk/>
            <pc:sldMk cId="1721351337" sldId="359"/>
            <ac:spMk id="7" creationId="{2798258F-95E1-BCC9-349F-A098C9548D4A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7.613" v="41"/>
        <pc:sldMkLst>
          <pc:docMk/>
          <pc:sldMk cId="1597028933" sldId="364"/>
        </pc:sldMkLst>
        <pc:spChg chg="add mod">
          <ac:chgData name="Alfred Smith" userId="3c60a3631c0db8ad" providerId="LiveId" clId="{42A1C06F-EDF8-4A49-8FB7-99114135F646}" dt="2023-01-20T12:37:27.613" v="41"/>
          <ac:spMkLst>
            <pc:docMk/>
            <pc:sldMk cId="1597028933" sldId="364"/>
            <ac:spMk id="3" creationId="{2334F851-F1BA-F0C8-9891-56B2608EC483}"/>
          </ac:spMkLst>
        </pc:spChg>
        <pc:spChg chg="del">
          <ac:chgData name="Alfred Smith" userId="3c60a3631c0db8ad" providerId="LiveId" clId="{42A1C06F-EDF8-4A49-8FB7-99114135F646}" dt="2023-01-20T12:36:55.814" v="28" actId="478"/>
          <ac:spMkLst>
            <pc:docMk/>
            <pc:sldMk cId="1597028933" sldId="364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597028933" sldId="364"/>
            <ac:picMk id="2" creationId="{2309C854-4A62-4DAE-A40C-2BEF84439DD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948354195" sldId="365"/>
        </pc:sldMkLst>
        <pc:spChg chg="mod">
          <ac:chgData name="Alfred Smith" userId="3c60a3631c0db8ad" providerId="LiveId" clId="{42A1C06F-EDF8-4A49-8FB7-99114135F646}" dt="2023-01-20T12:36:21.769" v="16"/>
          <ac:spMkLst>
            <pc:docMk/>
            <pc:sldMk cId="948354195" sldId="365"/>
            <ac:spMk id="7" creationId="{F5AE49E1-8960-91FC-9326-D73340496E19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9.031" v="42"/>
        <pc:sldMkLst>
          <pc:docMk/>
          <pc:sldMk cId="2345573266" sldId="366"/>
        </pc:sldMkLst>
        <pc:spChg chg="add mod">
          <ac:chgData name="Alfred Smith" userId="3c60a3631c0db8ad" providerId="LiveId" clId="{42A1C06F-EDF8-4A49-8FB7-99114135F646}" dt="2023-01-20T12:37:29.031" v="42"/>
          <ac:spMkLst>
            <pc:docMk/>
            <pc:sldMk cId="2345573266" sldId="366"/>
            <ac:spMk id="2" creationId="{5701444C-0B1A-09D7-01C4-684218DB2C1E}"/>
          </ac:spMkLst>
        </pc:spChg>
        <pc:spChg chg="del">
          <ac:chgData name="Alfred Smith" userId="3c60a3631c0db8ad" providerId="LiveId" clId="{42A1C06F-EDF8-4A49-8FB7-99114135F646}" dt="2023-01-20T12:36:54.368" v="27" actId="478"/>
          <ac:spMkLst>
            <pc:docMk/>
            <pc:sldMk cId="2345573266" sldId="366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345573266" sldId="366"/>
            <ac:picMk id="3" creationId="{17A981BD-3232-4570-8133-4F54B3FDF6EF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358269614" sldId="367"/>
        </pc:sldMkLst>
        <pc:spChg chg="mod">
          <ac:chgData name="Alfred Smith" userId="3c60a3631c0db8ad" providerId="LiveId" clId="{42A1C06F-EDF8-4A49-8FB7-99114135F646}" dt="2023-01-20T12:36:25.068" v="17"/>
          <ac:spMkLst>
            <pc:docMk/>
            <pc:sldMk cId="1358269614" sldId="367"/>
            <ac:spMk id="7" creationId="{98111CD8-F816-3380-060C-86286A0D3089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0.424" v="43"/>
        <pc:sldMkLst>
          <pc:docMk/>
          <pc:sldMk cId="579860372" sldId="368"/>
        </pc:sldMkLst>
        <pc:spChg chg="add mod">
          <ac:chgData name="Alfred Smith" userId="3c60a3631c0db8ad" providerId="LiveId" clId="{42A1C06F-EDF8-4A49-8FB7-99114135F646}" dt="2023-01-20T12:37:30.424" v="43"/>
          <ac:spMkLst>
            <pc:docMk/>
            <pc:sldMk cId="579860372" sldId="368"/>
            <ac:spMk id="2" creationId="{692EEA08-7374-3886-D22F-55506B3F5252}"/>
          </ac:spMkLst>
        </pc:spChg>
        <pc:spChg chg="del">
          <ac:chgData name="Alfred Smith" userId="3c60a3631c0db8ad" providerId="LiveId" clId="{42A1C06F-EDF8-4A49-8FB7-99114135F646}" dt="2023-01-20T12:36:52.832" v="26" actId="478"/>
          <ac:spMkLst>
            <pc:docMk/>
            <pc:sldMk cId="579860372" sldId="36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579860372" sldId="368"/>
            <ac:picMk id="8" creationId="{219C4071-9CD5-45F3-994A-759D24F8435A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443585145" sldId="369"/>
        </pc:sldMkLst>
        <pc:spChg chg="mod">
          <ac:chgData name="Alfred Smith" userId="3c60a3631c0db8ad" providerId="LiveId" clId="{42A1C06F-EDF8-4A49-8FB7-99114135F646}" dt="2023-01-20T12:36:32.064" v="20"/>
          <ac:spMkLst>
            <pc:docMk/>
            <pc:sldMk cId="443585145" sldId="369"/>
            <ac:spMk id="7" creationId="{0FA1049B-4356-E3FC-045C-EFE6789CAC55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1.770" v="44"/>
        <pc:sldMkLst>
          <pc:docMk/>
          <pc:sldMk cId="3864006841" sldId="370"/>
        </pc:sldMkLst>
        <pc:spChg chg="add mod">
          <ac:chgData name="Alfred Smith" userId="3c60a3631c0db8ad" providerId="LiveId" clId="{42A1C06F-EDF8-4A49-8FB7-99114135F646}" dt="2023-01-20T12:37:31.770" v="44"/>
          <ac:spMkLst>
            <pc:docMk/>
            <pc:sldMk cId="3864006841" sldId="370"/>
            <ac:spMk id="3" creationId="{566D99D4-F767-25C5-8528-58A2ADB168F0}"/>
          </ac:spMkLst>
        </pc:spChg>
        <pc:spChg chg="del">
          <ac:chgData name="Alfred Smith" userId="3c60a3631c0db8ad" providerId="LiveId" clId="{42A1C06F-EDF8-4A49-8FB7-99114135F646}" dt="2023-01-20T12:36:51.282" v="25" actId="478"/>
          <ac:spMkLst>
            <pc:docMk/>
            <pc:sldMk cId="3864006841" sldId="370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3864006841" sldId="370"/>
            <ac:picMk id="2" creationId="{2D067C75-DE44-4081-8666-176F41C0B8D6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3285899995" sldId="371"/>
        </pc:sldMkLst>
        <pc:spChg chg="mod">
          <ac:chgData name="Alfred Smith" userId="3c60a3631c0db8ad" providerId="LiveId" clId="{42A1C06F-EDF8-4A49-8FB7-99114135F646}" dt="2023-01-20T12:36:35.894" v="21"/>
          <ac:spMkLst>
            <pc:docMk/>
            <pc:sldMk cId="3285899995" sldId="371"/>
            <ac:spMk id="7" creationId="{4AB23501-E484-5E79-C638-2641D2B6A2CB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3.138" v="45"/>
        <pc:sldMkLst>
          <pc:docMk/>
          <pc:sldMk cId="2974222380" sldId="372"/>
        </pc:sldMkLst>
        <pc:spChg chg="add mod">
          <ac:chgData name="Alfred Smith" userId="3c60a3631c0db8ad" providerId="LiveId" clId="{42A1C06F-EDF8-4A49-8FB7-99114135F646}" dt="2023-01-20T12:37:33.138" v="45"/>
          <ac:spMkLst>
            <pc:docMk/>
            <pc:sldMk cId="2974222380" sldId="372"/>
            <ac:spMk id="3" creationId="{7E16A62C-1150-53E3-6177-AD2B063D645C}"/>
          </ac:spMkLst>
        </pc:spChg>
        <pc:spChg chg="del">
          <ac:chgData name="Alfred Smith" userId="3c60a3631c0db8ad" providerId="LiveId" clId="{42A1C06F-EDF8-4A49-8FB7-99114135F646}" dt="2023-01-20T12:36:49.526" v="24" actId="478"/>
          <ac:spMkLst>
            <pc:docMk/>
            <pc:sldMk cId="2974222380" sldId="372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974222380" sldId="372"/>
            <ac:picMk id="2" creationId="{3C88D298-EC9B-4918-8999-15E5B49B0E0D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102103216" sldId="373"/>
        </pc:sldMkLst>
        <pc:spChg chg="mod">
          <ac:chgData name="Alfred Smith" userId="3c60a3631c0db8ad" providerId="LiveId" clId="{42A1C06F-EDF8-4A49-8FB7-99114135F646}" dt="2023-01-20T12:36:39.523" v="22"/>
          <ac:spMkLst>
            <pc:docMk/>
            <pc:sldMk cId="1102103216" sldId="373"/>
            <ac:spMk id="7" creationId="{8AB61FA8-DD09-AB67-1B82-1738B7D43752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2.398" v="38"/>
        <pc:sldMkLst>
          <pc:docMk/>
          <pc:sldMk cId="798617485" sldId="374"/>
        </pc:sldMkLst>
        <pc:spChg chg="add mod">
          <ac:chgData name="Alfred Smith" userId="3c60a3631c0db8ad" providerId="LiveId" clId="{42A1C06F-EDF8-4A49-8FB7-99114135F646}" dt="2023-01-20T12:37:22.398" v="38"/>
          <ac:spMkLst>
            <pc:docMk/>
            <pc:sldMk cId="798617485" sldId="374"/>
            <ac:spMk id="3" creationId="{299AA910-DEAB-161B-AC62-E8295914AFAA}"/>
          </ac:spMkLst>
        </pc:spChg>
        <pc:spChg chg="del">
          <ac:chgData name="Alfred Smith" userId="3c60a3631c0db8ad" providerId="LiveId" clId="{42A1C06F-EDF8-4A49-8FB7-99114135F646}" dt="2023-01-20T12:37:02.543" v="31" actId="478"/>
          <ac:spMkLst>
            <pc:docMk/>
            <pc:sldMk cId="798617485" sldId="374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798617485" sldId="374"/>
            <ac:picMk id="2" creationId="{A820B77A-0438-4285-860E-805F003B31FB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2082871637" sldId="375"/>
        </pc:sldMkLst>
        <pc:spChg chg="mod">
          <ac:chgData name="Alfred Smith" userId="3c60a3631c0db8ad" providerId="LiveId" clId="{42A1C06F-EDF8-4A49-8FB7-99114135F646}" dt="2023-01-20T12:36:09.416" v="13"/>
          <ac:spMkLst>
            <pc:docMk/>
            <pc:sldMk cId="2082871637" sldId="375"/>
            <ac:spMk id="7" creationId="{477CF2E0-5B94-123B-4E9A-87A1B57E1771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4.453" v="39"/>
        <pc:sldMkLst>
          <pc:docMk/>
          <pc:sldMk cId="16220414" sldId="376"/>
        </pc:sldMkLst>
        <pc:spChg chg="add mod">
          <ac:chgData name="Alfred Smith" userId="3c60a3631c0db8ad" providerId="LiveId" clId="{42A1C06F-EDF8-4A49-8FB7-99114135F646}" dt="2023-01-20T12:37:24.453" v="39"/>
          <ac:spMkLst>
            <pc:docMk/>
            <pc:sldMk cId="16220414" sldId="376"/>
            <ac:spMk id="2" creationId="{E50D5078-86DB-A46C-72BA-7A3CA8970CCD}"/>
          </ac:spMkLst>
        </pc:spChg>
        <pc:spChg chg="del">
          <ac:chgData name="Alfred Smith" userId="3c60a3631c0db8ad" providerId="LiveId" clId="{42A1C06F-EDF8-4A49-8FB7-99114135F646}" dt="2023-01-20T12:36:59.217" v="30" actId="478"/>
          <ac:spMkLst>
            <pc:docMk/>
            <pc:sldMk cId="16220414" sldId="376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6220414" sldId="376"/>
            <ac:picMk id="5" creationId="{66B9E88C-CCFC-43A4-88CC-4C837DBF0CD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2448792595" sldId="377"/>
        </pc:sldMkLst>
        <pc:spChg chg="mod">
          <ac:chgData name="Alfred Smith" userId="3c60a3631c0db8ad" providerId="LiveId" clId="{42A1C06F-EDF8-4A49-8FB7-99114135F646}" dt="2023-01-20T12:36:13.200" v="14"/>
          <ac:spMkLst>
            <pc:docMk/>
            <pc:sldMk cId="2448792595" sldId="377"/>
            <ac:spMk id="7" creationId="{2815E7DF-BE32-4E19-9B42-287E3D8CDECC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6.024" v="40"/>
        <pc:sldMkLst>
          <pc:docMk/>
          <pc:sldMk cId="1646161674" sldId="378"/>
        </pc:sldMkLst>
        <pc:spChg chg="add mod">
          <ac:chgData name="Alfred Smith" userId="3c60a3631c0db8ad" providerId="LiveId" clId="{42A1C06F-EDF8-4A49-8FB7-99114135F646}" dt="2023-01-20T12:37:26.024" v="40"/>
          <ac:spMkLst>
            <pc:docMk/>
            <pc:sldMk cId="1646161674" sldId="378"/>
            <ac:spMk id="2" creationId="{4631646F-533F-223B-B0F0-89A1BD7052F7}"/>
          </ac:spMkLst>
        </pc:spChg>
        <pc:spChg chg="del">
          <ac:chgData name="Alfred Smith" userId="3c60a3631c0db8ad" providerId="LiveId" clId="{42A1C06F-EDF8-4A49-8FB7-99114135F646}" dt="2023-01-20T12:36:57.278" v="29" actId="478"/>
          <ac:spMkLst>
            <pc:docMk/>
            <pc:sldMk cId="1646161674" sldId="37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646161674" sldId="378"/>
            <ac:picMk id="5" creationId="{A942A588-972A-4A8F-8440-07DA4B42145E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0361753" sldId="379"/>
        </pc:sldMkLst>
        <pc:spChg chg="mod">
          <ac:chgData name="Alfred Smith" userId="3c60a3631c0db8ad" providerId="LiveId" clId="{42A1C06F-EDF8-4A49-8FB7-99114135F646}" dt="2023-01-20T12:36:17.161" v="15"/>
          <ac:spMkLst>
            <pc:docMk/>
            <pc:sldMk cId="10361753" sldId="379"/>
            <ac:spMk id="7" creationId="{F91A37E8-712C-5F00-6024-7B24B1BE04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36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16 Saul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People demand a King - 1 Samuel 8:4-22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Samuel anoints Saul – 1 Samuel 9:1 – 10:9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Election of Saul as King – 1 Samuel 10:17-27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Address at Gilgal - 1 Samuel 11:14 – 12:25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 doesn’t wait for Samuel – 1 Samuel 13:5-14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6. Saul’s Disobedience – 1 Samuel 15:1-35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7. Samuel anoints David – 1 Samuel 16:1-14 (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78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16-4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80409-BD76-4AD7-A410-3E56EE00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87"/>
            <a:ext cx="12191999" cy="7300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CF2E0-5B94-123B-4E9A-87A1B57E177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7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17Isn’t it wheat harvest today? I will call to Yahweh, that he may send thunder and rain; and you will know and see that your wickedness is great, which you have done in Yahweh’s sight, in asking for a king.”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D5078-86DB-A46C-72BA-7A3CA8970CCD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2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BA16F-39DB-45F8-93E5-DAE18A18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8591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5E7DF-BE32-4E19-9B42-287E3D8CDEC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18So Samuel called to Yahweh, and Yahweh sent thunder and rain that day. Then all the people greatly feared Yahweh and Samuel.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1646F-533F-223B-B0F0-89A1BD7052F7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6161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A9A47-AD9E-4CDB-816D-859CAA1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28" y="0"/>
            <a:ext cx="124359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A37E8-712C-5F00-6024-7B24B1BE049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19All the people said to Samuel, “Pray for your servants to Yahweh your God, that we not die; for we have added to all our sins this evil, to ask for a king.”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4F851-F1BA-F0C8-9891-56B2608EC483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FF437-F4ED-4923-8213-851707EA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947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AE49E1-8960-91FC-9326-D73340496E1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20Samuel said to the people, “Don’t be afraid. You have indeed done all this evil; yet don’t turn away from following Yahweh, but serve Yahweh with all your heart.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1444C-0B1A-09D7-01C4-684218DB2C1E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557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3DCBF-1A62-4A64-8DDE-720039EB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72" y="0"/>
            <a:ext cx="1231067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11CD8-F816-3380-060C-86286A0D308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6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21Don’t turn away to go after vain things which can’t profit or deliver, for they are vain.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EEA08-7374-3886-D22F-55506B3F5252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986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72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FF74C-0EA5-4D51-A25C-DDF946F84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91F60-B48A-818E-4DA9-5C0A62BFCA17}"/>
              </a:ext>
            </a:extLst>
          </p:cNvPr>
          <p:cNvSpPr txBox="1"/>
          <p:nvPr/>
        </p:nvSpPr>
        <p:spPr>
          <a:xfrm>
            <a:off x="-2" y="0"/>
            <a:ext cx="7958669" cy="238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Address at Gilgal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11:14 – 12:25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A72BC-366D-48B7-A882-039EA84D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333"/>
            <a:ext cx="12192000" cy="7238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1049B-4356-E3FC-045C-EFE6789CAC5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85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22For Yahweh will not forsake his people for his great name’s sake, because it has pleased Yahweh to make you a people for himself.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D99D4-F767-25C5-8528-58A2ADB168F0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4006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7F461-EFA9-4A11-88BD-F2A2F393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7941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23501-E484-5E79-C638-2641D2B6A2CB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99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24Only fear Yahweh, and serve him in truth with all your heart; for consider what great things he has done for you. 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6A62C-1150-53E3-6177-AD2B063D645C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4222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E4ECF-6B1B-4F13-8F9A-C9A8E624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61FA8-DD09-AB67-1B82-1738B7D4375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200" b="0" i="0" u="none" strike="noStrike" baseline="0" dirty="0">
                <a:latin typeface="TimesNewRomanPSMT"/>
              </a:rPr>
              <a:t>4. Address at Gilgal - 1 Samuel 11:14 – 12:25 </a:t>
            </a:r>
            <a:r>
              <a:rPr lang="en-US" sz="1800" b="0" i="0" u="none" strike="noStrike" baseline="0" dirty="0">
                <a:latin typeface="TimesNewRomanPSMT"/>
              </a:rPr>
              <a:t>(Right Bottom)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E62DE-4AF2-96A0-E799-743EE0A842CF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4668B-5C17-4498-B831-81F46912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A4D20-6F53-8900-3033-097FE28BCAD6}"/>
              </a:ext>
            </a:extLst>
          </p:cNvPr>
          <p:cNvSpPr txBox="1"/>
          <p:nvPr/>
        </p:nvSpPr>
        <p:spPr>
          <a:xfrm>
            <a:off x="-2" y="0"/>
            <a:ext cx="7958669" cy="238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Address at Gilgal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11:14 – 12:25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rtl="0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1Samuel11:15All the people went to Gilgal; and there they made Saul king before Yahweh in Gilgal. There they offered sacrifices of peace offerings before Yahweh; and there Saul and all the men of Israel rejoiced greatly.</a:t>
            </a:r>
            <a:br>
              <a:rPr lang="en-US" dirty="0">
                <a:effectLst/>
              </a:rPr>
            </a:b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60F9E-A36A-FABE-4EB3-8FB3AE584FDB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DFF3F-DA74-487D-869A-F9AEA156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9539"/>
            <a:ext cx="12192000" cy="7287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C885F4-2D6F-B09C-1AD0-D5B23034378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 13Now therefore see the king whom you have chosen and whom you have asked for. Behold, Yahweh has set a king over you.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3AAC4-F2BD-DB7D-D718-98D662EC3B57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0B8C9-E21F-486F-935B-3C4C4E21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0324"/>
            <a:ext cx="12192000" cy="7558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98258F-95E1-BCC9-349F-A098C9548D4A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16“Now therefore stand still and see this great thing, which Yahweh will do before your eyes.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AA910-DEAB-161B-AC62-E8295914AFAA}"/>
              </a:ext>
            </a:extLst>
          </p:cNvPr>
          <p:cNvSpPr txBox="1"/>
          <p:nvPr/>
        </p:nvSpPr>
        <p:spPr>
          <a:xfrm>
            <a:off x="6071938" y="3186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8617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535</Words>
  <Application>Microsoft Office PowerPoint</Application>
  <PresentationFormat>Widescreen</PresentationFormat>
  <Paragraphs>51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2023-01-20T12:37:36Z</dcterms:modified>
</cp:coreProperties>
</file>