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338" r:id="rId3"/>
    <p:sldId id="310"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E80A6D-C2DB-4C61-9096-C8D5766418C9}" v="13" dt="2023-01-20T12:56:38.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56" autoAdjust="0"/>
    <p:restoredTop sz="75681" autoAdjust="0"/>
  </p:normalViewPr>
  <p:slideViewPr>
    <p:cSldViewPr snapToGrid="0">
      <p:cViewPr varScale="1">
        <p:scale>
          <a:sx n="56" d="100"/>
          <a:sy n="56" d="100"/>
        </p:scale>
        <p:origin x="120"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3E80A6D-C2DB-4C61-9096-C8D5766418C9}"/>
    <pc:docChg chg="custSel modSld">
      <pc:chgData name="Alfred Smith" userId="3c60a3631c0db8ad" providerId="LiveId" clId="{F3E80A6D-C2DB-4C61-9096-C8D5766418C9}" dt="2023-01-20T12:56:38.809" v="41"/>
      <pc:docMkLst>
        <pc:docMk/>
      </pc:docMkLst>
      <pc:sldChg chg="delSp modTransition modAnim">
        <pc:chgData name="Alfred Smith" userId="3c60a3631c0db8ad" providerId="LiveId" clId="{F3E80A6D-C2DB-4C61-9096-C8D5766418C9}" dt="2023-01-20T12:55:48.427" v="19"/>
        <pc:sldMkLst>
          <pc:docMk/>
          <pc:sldMk cId="2869461528" sldId="308"/>
        </pc:sldMkLst>
        <pc:picChg chg="del">
          <ac:chgData name="Alfred Smith" userId="3c60a3631c0db8ad" providerId="LiveId" clId="{F3E80A6D-C2DB-4C61-9096-C8D5766418C9}" dt="2023-01-20T12:55:48.427" v="19"/>
          <ac:picMkLst>
            <pc:docMk/>
            <pc:sldMk cId="2869461528" sldId="308"/>
            <ac:picMk id="4" creationId="{DA568A2B-6C68-401F-81B5-D8B5130BC668}"/>
          </ac:picMkLst>
        </pc:picChg>
      </pc:sldChg>
      <pc:sldChg chg="addSp delSp modSp mod modTransition modAnim">
        <pc:chgData name="Alfred Smith" userId="3c60a3631c0db8ad" providerId="LiveId" clId="{F3E80A6D-C2DB-4C61-9096-C8D5766418C9}" dt="2023-01-20T12:56:23.335" v="31"/>
        <pc:sldMkLst>
          <pc:docMk/>
          <pc:sldMk cId="1237137471" sldId="310"/>
        </pc:sldMkLst>
        <pc:spChg chg="add mod">
          <ac:chgData name="Alfred Smith" userId="3c60a3631c0db8ad" providerId="LiveId" clId="{F3E80A6D-C2DB-4C61-9096-C8D5766418C9}" dt="2023-01-20T12:56:23.335" v="31"/>
          <ac:spMkLst>
            <pc:docMk/>
            <pc:sldMk cId="1237137471" sldId="310"/>
            <ac:spMk id="2" creationId="{29BF59E1-7530-FE03-4212-D656FCD8357A}"/>
          </ac:spMkLst>
        </pc:spChg>
        <pc:spChg chg="del">
          <ac:chgData name="Alfred Smith" userId="3c60a3631c0db8ad" providerId="LiveId" clId="{F3E80A6D-C2DB-4C61-9096-C8D5766418C9}" dt="2023-01-20T12:56:09.609" v="30" actId="478"/>
          <ac:spMkLst>
            <pc:docMk/>
            <pc:sldMk cId="1237137471" sldId="310"/>
            <ac:spMk id="6" creationId="{416C064E-628E-47C0-A712-DB178FE9901E}"/>
          </ac:spMkLst>
        </pc:spChg>
        <pc:picChg chg="del">
          <ac:chgData name="Alfred Smith" userId="3c60a3631c0db8ad" providerId="LiveId" clId="{F3E80A6D-C2DB-4C61-9096-C8D5766418C9}" dt="2023-01-20T12:55:48.427" v="19"/>
          <ac:picMkLst>
            <pc:docMk/>
            <pc:sldMk cId="1237137471" sldId="310"/>
            <ac:picMk id="3" creationId="{E1B45062-A4B5-44F5-BD8A-9AA347D49A0B}"/>
          </ac:picMkLst>
        </pc:picChg>
      </pc:sldChg>
      <pc:sldChg chg="modSp mod modTransition">
        <pc:chgData name="Alfred Smith" userId="3c60a3631c0db8ad" providerId="LiveId" clId="{F3E80A6D-C2DB-4C61-9096-C8D5766418C9}" dt="2023-01-20T12:55:48.427" v="19"/>
        <pc:sldMkLst>
          <pc:docMk/>
          <pc:sldMk cId="1772228426" sldId="338"/>
        </pc:sldMkLst>
        <pc:spChg chg="mod">
          <ac:chgData name="Alfred Smith" userId="3c60a3631c0db8ad" providerId="LiveId" clId="{F3E80A6D-C2DB-4C61-9096-C8D5766418C9}" dt="2023-01-20T12:54:49.485" v="6" actId="14100"/>
          <ac:spMkLst>
            <pc:docMk/>
            <pc:sldMk cId="1772228426" sldId="338"/>
            <ac:spMk id="5" creationId="{17FB5BE4-136B-41CB-EE0E-BB29693DFD46}"/>
          </ac:spMkLst>
        </pc:spChg>
      </pc:sldChg>
      <pc:sldChg chg="addSp delSp modSp mod modTransition">
        <pc:chgData name="Alfred Smith" userId="3c60a3631c0db8ad" providerId="LiveId" clId="{F3E80A6D-C2DB-4C61-9096-C8D5766418C9}" dt="2023-01-20T12:55:48.427" v="19"/>
        <pc:sldMkLst>
          <pc:docMk/>
          <pc:sldMk cId="1931337536" sldId="339"/>
        </pc:sldMkLst>
        <pc:spChg chg="add mod">
          <ac:chgData name="Alfred Smith" userId="3c60a3631c0db8ad" providerId="LiveId" clId="{F3E80A6D-C2DB-4C61-9096-C8D5766418C9}" dt="2023-01-20T12:54:59.274" v="8"/>
          <ac:spMkLst>
            <pc:docMk/>
            <pc:sldMk cId="1931337536" sldId="339"/>
            <ac:spMk id="2" creationId="{DA177509-71C7-DA4E-8FBC-68D90E8607AD}"/>
          </ac:spMkLst>
        </pc:spChg>
        <pc:spChg chg="del">
          <ac:chgData name="Alfred Smith" userId="3c60a3631c0db8ad" providerId="LiveId" clId="{F3E80A6D-C2DB-4C61-9096-C8D5766418C9}" dt="2023-01-20T12:54:58.255" v="7" actId="478"/>
          <ac:spMkLst>
            <pc:docMk/>
            <pc:sldMk cId="1931337536" sldId="339"/>
            <ac:spMk id="7" creationId="{EF04DB88-3DF4-D5B4-5313-E18324EA381F}"/>
          </ac:spMkLst>
        </pc:spChg>
      </pc:sldChg>
      <pc:sldChg chg="addSp delSp modSp mod modTransition modAnim">
        <pc:chgData name="Alfred Smith" userId="3c60a3631c0db8ad" providerId="LiveId" clId="{F3E80A6D-C2DB-4C61-9096-C8D5766418C9}" dt="2023-01-20T12:56:25.053" v="32"/>
        <pc:sldMkLst>
          <pc:docMk/>
          <pc:sldMk cId="3051892576" sldId="340"/>
        </pc:sldMkLst>
        <pc:spChg chg="add mod">
          <ac:chgData name="Alfred Smith" userId="3c60a3631c0db8ad" providerId="LiveId" clId="{F3E80A6D-C2DB-4C61-9096-C8D5766418C9}" dt="2023-01-20T12:56:25.053" v="32"/>
          <ac:spMkLst>
            <pc:docMk/>
            <pc:sldMk cId="3051892576" sldId="340"/>
            <ac:spMk id="2" creationId="{92B23516-82C7-23B0-61B0-0EFD32D66927}"/>
          </ac:spMkLst>
        </pc:spChg>
        <pc:spChg chg="del">
          <ac:chgData name="Alfred Smith" userId="3c60a3631c0db8ad" providerId="LiveId" clId="{F3E80A6D-C2DB-4C61-9096-C8D5766418C9}" dt="2023-01-20T12:56:08.061" v="29" actId="478"/>
          <ac:spMkLst>
            <pc:docMk/>
            <pc:sldMk cId="3051892576" sldId="340"/>
            <ac:spMk id="6" creationId="{416C064E-628E-47C0-A712-DB178FE9901E}"/>
          </ac:spMkLst>
        </pc:spChg>
        <pc:picChg chg="del">
          <ac:chgData name="Alfred Smith" userId="3c60a3631c0db8ad" providerId="LiveId" clId="{F3E80A6D-C2DB-4C61-9096-C8D5766418C9}" dt="2023-01-20T12:55:48.427" v="19"/>
          <ac:picMkLst>
            <pc:docMk/>
            <pc:sldMk cId="3051892576" sldId="340"/>
            <ac:picMk id="5" creationId="{6318F2D7-EACC-4E0A-B1EA-58C9901228A9}"/>
          </ac:picMkLst>
        </pc:picChg>
      </pc:sldChg>
      <pc:sldChg chg="modSp mod modTransition">
        <pc:chgData name="Alfred Smith" userId="3c60a3631c0db8ad" providerId="LiveId" clId="{F3E80A6D-C2DB-4C61-9096-C8D5766418C9}" dt="2023-01-20T12:55:48.427" v="19"/>
        <pc:sldMkLst>
          <pc:docMk/>
          <pc:sldMk cId="1983841694" sldId="341"/>
        </pc:sldMkLst>
        <pc:spChg chg="mod">
          <ac:chgData name="Alfred Smith" userId="3c60a3631c0db8ad" providerId="LiveId" clId="{F3E80A6D-C2DB-4C61-9096-C8D5766418C9}" dt="2023-01-20T12:55:09.201" v="9"/>
          <ac:spMkLst>
            <pc:docMk/>
            <pc:sldMk cId="1983841694" sldId="341"/>
            <ac:spMk id="5" creationId="{BFA70275-B0CC-8DBD-09A0-ACA8DA139B1D}"/>
          </ac:spMkLst>
        </pc:spChg>
      </pc:sldChg>
      <pc:sldChg chg="addSp delSp modSp mod modTransition modAnim">
        <pc:chgData name="Alfred Smith" userId="3c60a3631c0db8ad" providerId="LiveId" clId="{F3E80A6D-C2DB-4C61-9096-C8D5766418C9}" dt="2023-01-20T12:56:26.448" v="33"/>
        <pc:sldMkLst>
          <pc:docMk/>
          <pc:sldMk cId="964780152" sldId="342"/>
        </pc:sldMkLst>
        <pc:spChg chg="add mod">
          <ac:chgData name="Alfred Smith" userId="3c60a3631c0db8ad" providerId="LiveId" clId="{F3E80A6D-C2DB-4C61-9096-C8D5766418C9}" dt="2023-01-20T12:56:26.448" v="33"/>
          <ac:spMkLst>
            <pc:docMk/>
            <pc:sldMk cId="964780152" sldId="342"/>
            <ac:spMk id="3" creationId="{DAEA12C3-F260-BCA8-5CDA-45F50816CB06}"/>
          </ac:spMkLst>
        </pc:spChg>
        <pc:spChg chg="del">
          <ac:chgData name="Alfred Smith" userId="3c60a3631c0db8ad" providerId="LiveId" clId="{F3E80A6D-C2DB-4C61-9096-C8D5766418C9}" dt="2023-01-20T12:56:06.468" v="28" actId="478"/>
          <ac:spMkLst>
            <pc:docMk/>
            <pc:sldMk cId="964780152" sldId="342"/>
            <ac:spMk id="6" creationId="{416C064E-628E-47C0-A712-DB178FE9901E}"/>
          </ac:spMkLst>
        </pc:spChg>
        <pc:picChg chg="del">
          <ac:chgData name="Alfred Smith" userId="3c60a3631c0db8ad" providerId="LiveId" clId="{F3E80A6D-C2DB-4C61-9096-C8D5766418C9}" dt="2023-01-20T12:55:48.427" v="19"/>
          <ac:picMkLst>
            <pc:docMk/>
            <pc:sldMk cId="964780152" sldId="342"/>
            <ac:picMk id="2" creationId="{319D2C97-B79F-443A-86C3-63E845B6C75A}"/>
          </ac:picMkLst>
        </pc:picChg>
      </pc:sldChg>
      <pc:sldChg chg="modSp mod modTransition">
        <pc:chgData name="Alfred Smith" userId="3c60a3631c0db8ad" providerId="LiveId" clId="{F3E80A6D-C2DB-4C61-9096-C8D5766418C9}" dt="2023-01-20T12:55:48.427" v="19"/>
        <pc:sldMkLst>
          <pc:docMk/>
          <pc:sldMk cId="3055517435" sldId="343"/>
        </pc:sldMkLst>
        <pc:spChg chg="mod">
          <ac:chgData name="Alfred Smith" userId="3c60a3631c0db8ad" providerId="LiveId" clId="{F3E80A6D-C2DB-4C61-9096-C8D5766418C9}" dt="2023-01-20T12:55:12.719" v="10"/>
          <ac:spMkLst>
            <pc:docMk/>
            <pc:sldMk cId="3055517435" sldId="343"/>
            <ac:spMk id="5" creationId="{432E0F2F-A1D2-DE7E-60D1-210684E763E8}"/>
          </ac:spMkLst>
        </pc:spChg>
      </pc:sldChg>
      <pc:sldChg chg="addSp delSp modSp mod modTransition modAnim">
        <pc:chgData name="Alfred Smith" userId="3c60a3631c0db8ad" providerId="LiveId" clId="{F3E80A6D-C2DB-4C61-9096-C8D5766418C9}" dt="2023-01-20T12:56:27.805" v="34"/>
        <pc:sldMkLst>
          <pc:docMk/>
          <pc:sldMk cId="2002723087" sldId="344"/>
        </pc:sldMkLst>
        <pc:spChg chg="add mod">
          <ac:chgData name="Alfred Smith" userId="3c60a3631c0db8ad" providerId="LiveId" clId="{F3E80A6D-C2DB-4C61-9096-C8D5766418C9}" dt="2023-01-20T12:56:27.805" v="34"/>
          <ac:spMkLst>
            <pc:docMk/>
            <pc:sldMk cId="2002723087" sldId="344"/>
            <ac:spMk id="2" creationId="{00178386-973D-081E-4DFE-BB38081D1DA4}"/>
          </ac:spMkLst>
        </pc:spChg>
        <pc:spChg chg="del">
          <ac:chgData name="Alfred Smith" userId="3c60a3631c0db8ad" providerId="LiveId" clId="{F3E80A6D-C2DB-4C61-9096-C8D5766418C9}" dt="2023-01-20T12:56:04.926" v="27" actId="478"/>
          <ac:spMkLst>
            <pc:docMk/>
            <pc:sldMk cId="2002723087" sldId="344"/>
            <ac:spMk id="6" creationId="{416C064E-628E-47C0-A712-DB178FE9901E}"/>
          </ac:spMkLst>
        </pc:spChg>
        <pc:picChg chg="del">
          <ac:chgData name="Alfred Smith" userId="3c60a3631c0db8ad" providerId="LiveId" clId="{F3E80A6D-C2DB-4C61-9096-C8D5766418C9}" dt="2023-01-20T12:55:48.427" v="19"/>
          <ac:picMkLst>
            <pc:docMk/>
            <pc:sldMk cId="2002723087" sldId="344"/>
            <ac:picMk id="7" creationId="{DF5C8DED-1543-48E8-AA3C-5F568E0BC1E7}"/>
          </ac:picMkLst>
        </pc:picChg>
      </pc:sldChg>
      <pc:sldChg chg="modSp mod modTransition">
        <pc:chgData name="Alfred Smith" userId="3c60a3631c0db8ad" providerId="LiveId" clId="{F3E80A6D-C2DB-4C61-9096-C8D5766418C9}" dt="2023-01-20T12:55:48.427" v="19"/>
        <pc:sldMkLst>
          <pc:docMk/>
          <pc:sldMk cId="3195630509" sldId="345"/>
        </pc:sldMkLst>
        <pc:spChg chg="mod">
          <ac:chgData name="Alfred Smith" userId="3c60a3631c0db8ad" providerId="LiveId" clId="{F3E80A6D-C2DB-4C61-9096-C8D5766418C9}" dt="2023-01-20T12:55:16.048" v="11"/>
          <ac:spMkLst>
            <pc:docMk/>
            <pc:sldMk cId="3195630509" sldId="345"/>
            <ac:spMk id="5" creationId="{9C917469-44F0-4E8B-7C33-C9204235CA77}"/>
          </ac:spMkLst>
        </pc:spChg>
      </pc:sldChg>
      <pc:sldChg chg="addSp delSp modSp mod modTransition modAnim">
        <pc:chgData name="Alfred Smith" userId="3c60a3631c0db8ad" providerId="LiveId" clId="{F3E80A6D-C2DB-4C61-9096-C8D5766418C9}" dt="2023-01-20T12:56:29.260" v="35"/>
        <pc:sldMkLst>
          <pc:docMk/>
          <pc:sldMk cId="689563327" sldId="346"/>
        </pc:sldMkLst>
        <pc:spChg chg="add mod">
          <ac:chgData name="Alfred Smith" userId="3c60a3631c0db8ad" providerId="LiveId" clId="{F3E80A6D-C2DB-4C61-9096-C8D5766418C9}" dt="2023-01-20T12:56:29.260" v="35"/>
          <ac:spMkLst>
            <pc:docMk/>
            <pc:sldMk cId="689563327" sldId="346"/>
            <ac:spMk id="2" creationId="{E37FBE15-A7B2-E45D-4CC9-2F5412C20519}"/>
          </ac:spMkLst>
        </pc:spChg>
        <pc:spChg chg="del">
          <ac:chgData name="Alfred Smith" userId="3c60a3631c0db8ad" providerId="LiveId" clId="{F3E80A6D-C2DB-4C61-9096-C8D5766418C9}" dt="2023-01-20T12:56:01.157" v="26" actId="478"/>
          <ac:spMkLst>
            <pc:docMk/>
            <pc:sldMk cId="689563327" sldId="346"/>
            <ac:spMk id="6" creationId="{416C064E-628E-47C0-A712-DB178FE9901E}"/>
          </ac:spMkLst>
        </pc:spChg>
        <pc:picChg chg="del">
          <ac:chgData name="Alfred Smith" userId="3c60a3631c0db8ad" providerId="LiveId" clId="{F3E80A6D-C2DB-4C61-9096-C8D5766418C9}" dt="2023-01-20T12:55:48.427" v="19"/>
          <ac:picMkLst>
            <pc:docMk/>
            <pc:sldMk cId="689563327" sldId="346"/>
            <ac:picMk id="5" creationId="{1EC1B82A-E8B1-4341-A717-304DAFF89E7C}"/>
          </ac:picMkLst>
        </pc:picChg>
      </pc:sldChg>
      <pc:sldChg chg="modSp mod modTransition">
        <pc:chgData name="Alfred Smith" userId="3c60a3631c0db8ad" providerId="LiveId" clId="{F3E80A6D-C2DB-4C61-9096-C8D5766418C9}" dt="2023-01-20T12:55:48.427" v="19"/>
        <pc:sldMkLst>
          <pc:docMk/>
          <pc:sldMk cId="3740339217" sldId="347"/>
        </pc:sldMkLst>
        <pc:spChg chg="mod">
          <ac:chgData name="Alfred Smith" userId="3c60a3631c0db8ad" providerId="LiveId" clId="{F3E80A6D-C2DB-4C61-9096-C8D5766418C9}" dt="2023-01-20T12:55:19.375" v="12"/>
          <ac:spMkLst>
            <pc:docMk/>
            <pc:sldMk cId="3740339217" sldId="347"/>
            <ac:spMk id="5" creationId="{D62047B6-BE1E-69BE-A8A4-BA35CC5C2484}"/>
          </ac:spMkLst>
        </pc:spChg>
      </pc:sldChg>
      <pc:sldChg chg="addSp delSp modSp mod modTransition modAnim">
        <pc:chgData name="Alfred Smith" userId="3c60a3631c0db8ad" providerId="LiveId" clId="{F3E80A6D-C2DB-4C61-9096-C8D5766418C9}" dt="2023-01-20T12:56:30.504" v="36"/>
        <pc:sldMkLst>
          <pc:docMk/>
          <pc:sldMk cId="3976236224" sldId="348"/>
        </pc:sldMkLst>
        <pc:spChg chg="add mod">
          <ac:chgData name="Alfred Smith" userId="3c60a3631c0db8ad" providerId="LiveId" clId="{F3E80A6D-C2DB-4C61-9096-C8D5766418C9}" dt="2023-01-20T12:56:30.504" v="36"/>
          <ac:spMkLst>
            <pc:docMk/>
            <pc:sldMk cId="3976236224" sldId="348"/>
            <ac:spMk id="2" creationId="{BB924AE4-71FC-526C-F7ED-0814C8A0BF75}"/>
          </ac:spMkLst>
        </pc:spChg>
        <pc:spChg chg="del">
          <ac:chgData name="Alfred Smith" userId="3c60a3631c0db8ad" providerId="LiveId" clId="{F3E80A6D-C2DB-4C61-9096-C8D5766418C9}" dt="2023-01-20T12:55:59.230" v="25" actId="478"/>
          <ac:spMkLst>
            <pc:docMk/>
            <pc:sldMk cId="3976236224" sldId="348"/>
            <ac:spMk id="6" creationId="{416C064E-628E-47C0-A712-DB178FE9901E}"/>
          </ac:spMkLst>
        </pc:spChg>
        <pc:picChg chg="del">
          <ac:chgData name="Alfred Smith" userId="3c60a3631c0db8ad" providerId="LiveId" clId="{F3E80A6D-C2DB-4C61-9096-C8D5766418C9}" dt="2023-01-20T12:55:48.427" v="19"/>
          <ac:picMkLst>
            <pc:docMk/>
            <pc:sldMk cId="3976236224" sldId="348"/>
            <ac:picMk id="7" creationId="{3A350E28-ADDA-42C7-A334-A83AD42687AA}"/>
          </ac:picMkLst>
        </pc:picChg>
      </pc:sldChg>
      <pc:sldChg chg="modSp mod modTransition">
        <pc:chgData name="Alfred Smith" userId="3c60a3631c0db8ad" providerId="LiveId" clId="{F3E80A6D-C2DB-4C61-9096-C8D5766418C9}" dt="2023-01-20T12:55:48.427" v="19"/>
        <pc:sldMkLst>
          <pc:docMk/>
          <pc:sldMk cId="1642667687" sldId="349"/>
        </pc:sldMkLst>
        <pc:spChg chg="mod">
          <ac:chgData name="Alfred Smith" userId="3c60a3631c0db8ad" providerId="LiveId" clId="{F3E80A6D-C2DB-4C61-9096-C8D5766418C9}" dt="2023-01-20T12:55:23.013" v="13"/>
          <ac:spMkLst>
            <pc:docMk/>
            <pc:sldMk cId="1642667687" sldId="349"/>
            <ac:spMk id="5" creationId="{BAA37A49-6FF5-7C2F-5847-763193C80631}"/>
          </ac:spMkLst>
        </pc:spChg>
      </pc:sldChg>
      <pc:sldChg chg="addSp delSp modSp mod modTransition modAnim">
        <pc:chgData name="Alfred Smith" userId="3c60a3631c0db8ad" providerId="LiveId" clId="{F3E80A6D-C2DB-4C61-9096-C8D5766418C9}" dt="2023-01-20T12:56:32.978" v="37"/>
        <pc:sldMkLst>
          <pc:docMk/>
          <pc:sldMk cId="1291027071" sldId="350"/>
        </pc:sldMkLst>
        <pc:spChg chg="add mod">
          <ac:chgData name="Alfred Smith" userId="3c60a3631c0db8ad" providerId="LiveId" clId="{F3E80A6D-C2DB-4C61-9096-C8D5766418C9}" dt="2023-01-20T12:56:32.978" v="37"/>
          <ac:spMkLst>
            <pc:docMk/>
            <pc:sldMk cId="1291027071" sldId="350"/>
            <ac:spMk id="2" creationId="{3F62D348-C032-09BB-F0D2-504D4034DA25}"/>
          </ac:spMkLst>
        </pc:spChg>
        <pc:spChg chg="del">
          <ac:chgData name="Alfred Smith" userId="3c60a3631c0db8ad" providerId="LiveId" clId="{F3E80A6D-C2DB-4C61-9096-C8D5766418C9}" dt="2023-01-20T12:55:57.857" v="24" actId="478"/>
          <ac:spMkLst>
            <pc:docMk/>
            <pc:sldMk cId="1291027071" sldId="350"/>
            <ac:spMk id="6" creationId="{416C064E-628E-47C0-A712-DB178FE9901E}"/>
          </ac:spMkLst>
        </pc:spChg>
        <pc:picChg chg="del">
          <ac:chgData name="Alfred Smith" userId="3c60a3631c0db8ad" providerId="LiveId" clId="{F3E80A6D-C2DB-4C61-9096-C8D5766418C9}" dt="2023-01-20T12:55:48.427" v="19"/>
          <ac:picMkLst>
            <pc:docMk/>
            <pc:sldMk cId="1291027071" sldId="350"/>
            <ac:picMk id="10" creationId="{328C9197-6DDB-472A-92F6-BAFC9D48EDA2}"/>
          </ac:picMkLst>
        </pc:picChg>
      </pc:sldChg>
      <pc:sldChg chg="modSp mod modTransition">
        <pc:chgData name="Alfred Smith" userId="3c60a3631c0db8ad" providerId="LiveId" clId="{F3E80A6D-C2DB-4C61-9096-C8D5766418C9}" dt="2023-01-20T12:55:48.427" v="19"/>
        <pc:sldMkLst>
          <pc:docMk/>
          <pc:sldMk cId="2522495975" sldId="351"/>
        </pc:sldMkLst>
        <pc:spChg chg="mod">
          <ac:chgData name="Alfred Smith" userId="3c60a3631c0db8ad" providerId="LiveId" clId="{F3E80A6D-C2DB-4C61-9096-C8D5766418C9}" dt="2023-01-20T12:55:26.411" v="14"/>
          <ac:spMkLst>
            <pc:docMk/>
            <pc:sldMk cId="2522495975" sldId="351"/>
            <ac:spMk id="5" creationId="{71A3F099-FC40-AC84-ACA8-F32D011E77EF}"/>
          </ac:spMkLst>
        </pc:spChg>
      </pc:sldChg>
      <pc:sldChg chg="addSp delSp modSp mod modTransition modAnim">
        <pc:chgData name="Alfred Smith" userId="3c60a3631c0db8ad" providerId="LiveId" clId="{F3E80A6D-C2DB-4C61-9096-C8D5766418C9}" dt="2023-01-20T12:56:34.486" v="38"/>
        <pc:sldMkLst>
          <pc:docMk/>
          <pc:sldMk cId="871066081" sldId="352"/>
        </pc:sldMkLst>
        <pc:spChg chg="add mod">
          <ac:chgData name="Alfred Smith" userId="3c60a3631c0db8ad" providerId="LiveId" clId="{F3E80A6D-C2DB-4C61-9096-C8D5766418C9}" dt="2023-01-20T12:56:34.486" v="38"/>
          <ac:spMkLst>
            <pc:docMk/>
            <pc:sldMk cId="871066081" sldId="352"/>
            <ac:spMk id="2" creationId="{65E88254-C897-CFA1-2CA0-0B433CEE6320}"/>
          </ac:spMkLst>
        </pc:spChg>
        <pc:spChg chg="del">
          <ac:chgData name="Alfred Smith" userId="3c60a3631c0db8ad" providerId="LiveId" clId="{F3E80A6D-C2DB-4C61-9096-C8D5766418C9}" dt="2023-01-20T12:55:56.315" v="23" actId="478"/>
          <ac:spMkLst>
            <pc:docMk/>
            <pc:sldMk cId="871066081" sldId="352"/>
            <ac:spMk id="6" creationId="{416C064E-628E-47C0-A712-DB178FE9901E}"/>
          </ac:spMkLst>
        </pc:spChg>
        <pc:picChg chg="del">
          <ac:chgData name="Alfred Smith" userId="3c60a3631c0db8ad" providerId="LiveId" clId="{F3E80A6D-C2DB-4C61-9096-C8D5766418C9}" dt="2023-01-20T12:55:48.427" v="19"/>
          <ac:picMkLst>
            <pc:docMk/>
            <pc:sldMk cId="871066081" sldId="352"/>
            <ac:picMk id="5" creationId="{B9489D24-6FA1-4827-95E8-5D39C0C50645}"/>
          </ac:picMkLst>
        </pc:picChg>
      </pc:sldChg>
      <pc:sldChg chg="modSp mod modTransition">
        <pc:chgData name="Alfred Smith" userId="3c60a3631c0db8ad" providerId="LiveId" clId="{F3E80A6D-C2DB-4C61-9096-C8D5766418C9}" dt="2023-01-20T12:55:48.427" v="19"/>
        <pc:sldMkLst>
          <pc:docMk/>
          <pc:sldMk cId="370456131" sldId="353"/>
        </pc:sldMkLst>
        <pc:spChg chg="mod">
          <ac:chgData name="Alfred Smith" userId="3c60a3631c0db8ad" providerId="LiveId" clId="{F3E80A6D-C2DB-4C61-9096-C8D5766418C9}" dt="2023-01-20T12:55:29.767" v="15"/>
          <ac:spMkLst>
            <pc:docMk/>
            <pc:sldMk cId="370456131" sldId="353"/>
            <ac:spMk id="5" creationId="{F2FE1134-3D30-77A5-DEDC-CA4EC2E65BDF}"/>
          </ac:spMkLst>
        </pc:spChg>
      </pc:sldChg>
      <pc:sldChg chg="addSp delSp modSp mod modTransition modAnim">
        <pc:chgData name="Alfred Smith" userId="3c60a3631c0db8ad" providerId="LiveId" clId="{F3E80A6D-C2DB-4C61-9096-C8D5766418C9}" dt="2023-01-20T12:56:36.002" v="39"/>
        <pc:sldMkLst>
          <pc:docMk/>
          <pc:sldMk cId="1998369883" sldId="354"/>
        </pc:sldMkLst>
        <pc:spChg chg="add mod">
          <ac:chgData name="Alfred Smith" userId="3c60a3631c0db8ad" providerId="LiveId" clId="{F3E80A6D-C2DB-4C61-9096-C8D5766418C9}" dt="2023-01-20T12:56:36.002" v="39"/>
          <ac:spMkLst>
            <pc:docMk/>
            <pc:sldMk cId="1998369883" sldId="354"/>
            <ac:spMk id="2" creationId="{9B6C559A-96E0-29EE-E5C7-337843923088}"/>
          </ac:spMkLst>
        </pc:spChg>
        <pc:spChg chg="del">
          <ac:chgData name="Alfred Smith" userId="3c60a3631c0db8ad" providerId="LiveId" clId="{F3E80A6D-C2DB-4C61-9096-C8D5766418C9}" dt="2023-01-20T12:55:54.730" v="22" actId="478"/>
          <ac:spMkLst>
            <pc:docMk/>
            <pc:sldMk cId="1998369883" sldId="354"/>
            <ac:spMk id="6" creationId="{416C064E-628E-47C0-A712-DB178FE9901E}"/>
          </ac:spMkLst>
        </pc:spChg>
        <pc:picChg chg="del">
          <ac:chgData name="Alfred Smith" userId="3c60a3631c0db8ad" providerId="LiveId" clId="{F3E80A6D-C2DB-4C61-9096-C8D5766418C9}" dt="2023-01-20T12:55:48.427" v="19"/>
          <ac:picMkLst>
            <pc:docMk/>
            <pc:sldMk cId="1998369883" sldId="354"/>
            <ac:picMk id="7" creationId="{FC978E07-B000-4EA6-AE74-6E82D48E1038}"/>
          </ac:picMkLst>
        </pc:picChg>
      </pc:sldChg>
      <pc:sldChg chg="modSp mod modTransition">
        <pc:chgData name="Alfred Smith" userId="3c60a3631c0db8ad" providerId="LiveId" clId="{F3E80A6D-C2DB-4C61-9096-C8D5766418C9}" dt="2023-01-20T12:55:48.427" v="19"/>
        <pc:sldMkLst>
          <pc:docMk/>
          <pc:sldMk cId="3354966384" sldId="355"/>
        </pc:sldMkLst>
        <pc:spChg chg="mod">
          <ac:chgData name="Alfred Smith" userId="3c60a3631c0db8ad" providerId="LiveId" clId="{F3E80A6D-C2DB-4C61-9096-C8D5766418C9}" dt="2023-01-20T12:55:33.618" v="16"/>
          <ac:spMkLst>
            <pc:docMk/>
            <pc:sldMk cId="3354966384" sldId="355"/>
            <ac:spMk id="5" creationId="{14D1188A-5484-937A-F263-99AF9011884E}"/>
          </ac:spMkLst>
        </pc:spChg>
      </pc:sldChg>
      <pc:sldChg chg="addSp delSp modSp mod modTransition modAnim">
        <pc:chgData name="Alfred Smith" userId="3c60a3631c0db8ad" providerId="LiveId" clId="{F3E80A6D-C2DB-4C61-9096-C8D5766418C9}" dt="2023-01-20T12:56:37.426" v="40"/>
        <pc:sldMkLst>
          <pc:docMk/>
          <pc:sldMk cId="2598464500" sldId="356"/>
        </pc:sldMkLst>
        <pc:spChg chg="add mod">
          <ac:chgData name="Alfred Smith" userId="3c60a3631c0db8ad" providerId="LiveId" clId="{F3E80A6D-C2DB-4C61-9096-C8D5766418C9}" dt="2023-01-20T12:56:37.426" v="40"/>
          <ac:spMkLst>
            <pc:docMk/>
            <pc:sldMk cId="2598464500" sldId="356"/>
            <ac:spMk id="3" creationId="{2751146D-9118-F016-4461-CB8839345565}"/>
          </ac:spMkLst>
        </pc:spChg>
        <pc:spChg chg="del">
          <ac:chgData name="Alfred Smith" userId="3c60a3631c0db8ad" providerId="LiveId" clId="{F3E80A6D-C2DB-4C61-9096-C8D5766418C9}" dt="2023-01-20T12:55:53.163" v="21" actId="478"/>
          <ac:spMkLst>
            <pc:docMk/>
            <pc:sldMk cId="2598464500" sldId="356"/>
            <ac:spMk id="6" creationId="{416C064E-628E-47C0-A712-DB178FE9901E}"/>
          </ac:spMkLst>
        </pc:spChg>
        <pc:picChg chg="del">
          <ac:chgData name="Alfred Smith" userId="3c60a3631c0db8ad" providerId="LiveId" clId="{F3E80A6D-C2DB-4C61-9096-C8D5766418C9}" dt="2023-01-20T12:55:48.427" v="19"/>
          <ac:picMkLst>
            <pc:docMk/>
            <pc:sldMk cId="2598464500" sldId="356"/>
            <ac:picMk id="2" creationId="{4175EFC7-0B3F-4405-8E57-CCB51F7A72C3}"/>
          </ac:picMkLst>
        </pc:picChg>
      </pc:sldChg>
      <pc:sldChg chg="modSp mod modTransition">
        <pc:chgData name="Alfred Smith" userId="3c60a3631c0db8ad" providerId="LiveId" clId="{F3E80A6D-C2DB-4C61-9096-C8D5766418C9}" dt="2023-01-20T12:55:48.427" v="19"/>
        <pc:sldMkLst>
          <pc:docMk/>
          <pc:sldMk cId="859891306" sldId="357"/>
        </pc:sldMkLst>
        <pc:spChg chg="mod">
          <ac:chgData name="Alfred Smith" userId="3c60a3631c0db8ad" providerId="LiveId" clId="{F3E80A6D-C2DB-4C61-9096-C8D5766418C9}" dt="2023-01-20T12:55:37.027" v="17"/>
          <ac:spMkLst>
            <pc:docMk/>
            <pc:sldMk cId="859891306" sldId="357"/>
            <ac:spMk id="5" creationId="{C4B95A67-4DF7-8983-DF09-8DED06AFCBB7}"/>
          </ac:spMkLst>
        </pc:spChg>
      </pc:sldChg>
      <pc:sldChg chg="addSp delSp modSp mod modTransition modAnim">
        <pc:chgData name="Alfred Smith" userId="3c60a3631c0db8ad" providerId="LiveId" clId="{F3E80A6D-C2DB-4C61-9096-C8D5766418C9}" dt="2023-01-20T12:56:38.809" v="41"/>
        <pc:sldMkLst>
          <pc:docMk/>
          <pc:sldMk cId="1944923438" sldId="358"/>
        </pc:sldMkLst>
        <pc:spChg chg="add mod">
          <ac:chgData name="Alfred Smith" userId="3c60a3631c0db8ad" providerId="LiveId" clId="{F3E80A6D-C2DB-4C61-9096-C8D5766418C9}" dt="2023-01-20T12:56:38.809" v="41"/>
          <ac:spMkLst>
            <pc:docMk/>
            <pc:sldMk cId="1944923438" sldId="358"/>
            <ac:spMk id="3" creationId="{0709DAAC-089F-3778-2CEC-3DE54D89C44A}"/>
          </ac:spMkLst>
        </pc:spChg>
        <pc:spChg chg="del">
          <ac:chgData name="Alfred Smith" userId="3c60a3631c0db8ad" providerId="LiveId" clId="{F3E80A6D-C2DB-4C61-9096-C8D5766418C9}" dt="2023-01-20T12:55:50.718" v="20" actId="478"/>
          <ac:spMkLst>
            <pc:docMk/>
            <pc:sldMk cId="1944923438" sldId="358"/>
            <ac:spMk id="6" creationId="{416C064E-628E-47C0-A712-DB178FE9901E}"/>
          </ac:spMkLst>
        </pc:spChg>
        <pc:picChg chg="del">
          <ac:chgData name="Alfred Smith" userId="3c60a3631c0db8ad" providerId="LiveId" clId="{F3E80A6D-C2DB-4C61-9096-C8D5766418C9}" dt="2023-01-20T12:55:48.427" v="19"/>
          <ac:picMkLst>
            <pc:docMk/>
            <pc:sldMk cId="1944923438" sldId="358"/>
            <ac:picMk id="2" creationId="{4FA44C65-9A11-4A31-A505-CD8F83677AFB}"/>
          </ac:picMkLst>
        </pc:picChg>
      </pc:sldChg>
      <pc:sldChg chg="modSp mod modTransition">
        <pc:chgData name="Alfred Smith" userId="3c60a3631c0db8ad" providerId="LiveId" clId="{F3E80A6D-C2DB-4C61-9096-C8D5766418C9}" dt="2023-01-20T12:55:48.427" v="19"/>
        <pc:sldMkLst>
          <pc:docMk/>
          <pc:sldMk cId="1721351337" sldId="359"/>
        </pc:sldMkLst>
        <pc:spChg chg="mod">
          <ac:chgData name="Alfred Smith" userId="3c60a3631c0db8ad" providerId="LiveId" clId="{F3E80A6D-C2DB-4C61-9096-C8D5766418C9}" dt="2023-01-20T12:55:40.069" v="18"/>
          <ac:spMkLst>
            <pc:docMk/>
            <pc:sldMk cId="1721351337" sldId="359"/>
            <ac:spMk id="7" creationId="{659E9277-4476-DF43-3B1A-36668C62E67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96107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9678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16-5</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8694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E6FB617-E249-4279-9CCE-93B5CBFFB424}"/>
              </a:ext>
            </a:extLst>
          </p:cNvPr>
          <p:cNvPicPr>
            <a:picLocks noChangeAspect="1"/>
          </p:cNvPicPr>
          <p:nvPr/>
        </p:nvPicPr>
        <p:blipFill>
          <a:blip r:embed="rId2"/>
          <a:stretch>
            <a:fillRect/>
          </a:stretch>
        </p:blipFill>
        <p:spPr>
          <a:xfrm>
            <a:off x="-542618" y="0"/>
            <a:ext cx="12734617" cy="6858000"/>
          </a:xfrm>
          <a:prstGeom prst="rect">
            <a:avLst/>
          </a:prstGeom>
        </p:spPr>
      </p:pic>
      <p:sp>
        <p:nvSpPr>
          <p:cNvPr id="5" name="TextBox 4">
            <a:extLst>
              <a:ext uri="{FF2B5EF4-FFF2-40B4-BE49-F238E27FC236}">
                <a16:creationId xmlns:a16="http://schemas.microsoft.com/office/drawing/2014/main" id="{9C917469-44F0-4E8B-7C33-C9204235CA77}"/>
              </a:ext>
            </a:extLst>
          </p:cNvPr>
          <p:cNvSpPr txBox="1"/>
          <p:nvPr/>
        </p:nvSpPr>
        <p:spPr>
          <a:xfrm>
            <a:off x="317392" y="179375"/>
            <a:ext cx="3116424" cy="584775"/>
          </a:xfrm>
          <a:prstGeom prst="rect">
            <a:avLst/>
          </a:prstGeom>
          <a:noFill/>
        </p:spPr>
        <p:txBody>
          <a:bodyPr wrap="square" rtlCol="0">
            <a:spAutoFit/>
          </a:bodyPr>
          <a:lstStyle/>
          <a:p>
            <a:r>
              <a:rPr lang="en-IN" sz="320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8He stayed seven days, according to the time set by Samuel; but Samuel didn’t come to Gilgal, and the people were scattering from him. </a:t>
            </a:r>
            <a:endParaRPr lang="en-ZA" dirty="0"/>
          </a:p>
        </p:txBody>
      </p:sp>
      <p:sp>
        <p:nvSpPr>
          <p:cNvPr id="2" name="TextBox 1">
            <a:extLst>
              <a:ext uri="{FF2B5EF4-FFF2-40B4-BE49-F238E27FC236}">
                <a16:creationId xmlns:a16="http://schemas.microsoft.com/office/drawing/2014/main" id="{E37FBE15-A7B2-E45D-4CC9-2F5412C20519}"/>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689563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065BBF7-CC3A-45C4-8F19-5AB7D2FA877D}"/>
              </a:ext>
            </a:extLst>
          </p:cNvPr>
          <p:cNvPicPr>
            <a:picLocks noChangeAspect="1"/>
          </p:cNvPicPr>
          <p:nvPr/>
        </p:nvPicPr>
        <p:blipFill>
          <a:blip r:embed="rId2"/>
          <a:stretch>
            <a:fillRect/>
          </a:stretch>
        </p:blipFill>
        <p:spPr>
          <a:xfrm>
            <a:off x="0" y="0"/>
            <a:ext cx="12191999" cy="7142985"/>
          </a:xfrm>
          <a:prstGeom prst="rect">
            <a:avLst/>
          </a:prstGeom>
        </p:spPr>
      </p:pic>
      <p:sp>
        <p:nvSpPr>
          <p:cNvPr id="5" name="TextBox 4">
            <a:extLst>
              <a:ext uri="{FF2B5EF4-FFF2-40B4-BE49-F238E27FC236}">
                <a16:creationId xmlns:a16="http://schemas.microsoft.com/office/drawing/2014/main" id="{D62047B6-BE1E-69BE-A8A4-BA35CC5C2484}"/>
              </a:ext>
            </a:extLst>
          </p:cNvPr>
          <p:cNvSpPr txBox="1"/>
          <p:nvPr/>
        </p:nvSpPr>
        <p:spPr>
          <a:xfrm>
            <a:off x="317392" y="179375"/>
            <a:ext cx="3116424" cy="584775"/>
          </a:xfrm>
          <a:prstGeom prst="rect">
            <a:avLst/>
          </a:prstGeom>
          <a:noFill/>
        </p:spPr>
        <p:txBody>
          <a:bodyPr wrap="square" rtlCol="0">
            <a:spAutoFit/>
          </a:bodyPr>
          <a:lstStyle/>
          <a:p>
            <a:r>
              <a:rPr lang="en-IN" sz="320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9Saul said, “Bring the burnt offering to me here, and the peace offerings.” He offered the burnt offering.</a:t>
            </a:r>
            <a:endParaRPr lang="en-ZA" dirty="0"/>
          </a:p>
        </p:txBody>
      </p:sp>
      <p:sp>
        <p:nvSpPr>
          <p:cNvPr id="2" name="TextBox 1">
            <a:extLst>
              <a:ext uri="{FF2B5EF4-FFF2-40B4-BE49-F238E27FC236}">
                <a16:creationId xmlns:a16="http://schemas.microsoft.com/office/drawing/2014/main" id="{BB924AE4-71FC-526C-F7ED-0814C8A0BF75}"/>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976236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636294" y="-1179095"/>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A23BE08-915C-4186-B7C5-E3828CA54CB4}"/>
              </a:ext>
            </a:extLst>
          </p:cNvPr>
          <p:cNvPicPr>
            <a:picLocks noChangeAspect="1"/>
          </p:cNvPicPr>
          <p:nvPr/>
        </p:nvPicPr>
        <p:blipFill>
          <a:blip r:embed="rId2"/>
          <a:stretch>
            <a:fillRect/>
          </a:stretch>
        </p:blipFill>
        <p:spPr>
          <a:xfrm>
            <a:off x="-1" y="-201843"/>
            <a:ext cx="12191999" cy="7059843"/>
          </a:xfrm>
          <a:prstGeom prst="rect">
            <a:avLst/>
          </a:prstGeom>
        </p:spPr>
      </p:pic>
      <p:sp>
        <p:nvSpPr>
          <p:cNvPr id="5" name="TextBox 4">
            <a:extLst>
              <a:ext uri="{FF2B5EF4-FFF2-40B4-BE49-F238E27FC236}">
                <a16:creationId xmlns:a16="http://schemas.microsoft.com/office/drawing/2014/main" id="{BAA37A49-6FF5-7C2F-5847-763193C80631}"/>
              </a:ext>
            </a:extLst>
          </p:cNvPr>
          <p:cNvSpPr txBox="1"/>
          <p:nvPr/>
        </p:nvSpPr>
        <p:spPr>
          <a:xfrm>
            <a:off x="317392" y="179375"/>
            <a:ext cx="3116424" cy="584775"/>
          </a:xfrm>
          <a:prstGeom prst="rect">
            <a:avLst/>
          </a:prstGeom>
          <a:noFill/>
        </p:spPr>
        <p:txBody>
          <a:bodyPr wrap="square" rtlCol="0">
            <a:spAutoFit/>
          </a:bodyPr>
          <a:lstStyle/>
          <a:p>
            <a:r>
              <a:rPr lang="en-IN" sz="320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10It came to pass that as soon as he had finished offering the burnt offering, behold, Samuel came; and Saul went out to meet him, that he might greet him. </a:t>
            </a:r>
            <a:endParaRPr lang="en-ZA" dirty="0"/>
          </a:p>
        </p:txBody>
      </p:sp>
      <p:sp>
        <p:nvSpPr>
          <p:cNvPr id="2" name="TextBox 1">
            <a:extLst>
              <a:ext uri="{FF2B5EF4-FFF2-40B4-BE49-F238E27FC236}">
                <a16:creationId xmlns:a16="http://schemas.microsoft.com/office/drawing/2014/main" id="{3F62D348-C032-09BB-F0D2-504D4034DA25}"/>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291027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C3A8EE1-ABA0-4E49-A410-215B8E69274B}"/>
              </a:ext>
            </a:extLst>
          </p:cNvPr>
          <p:cNvPicPr>
            <a:picLocks noChangeAspect="1"/>
          </p:cNvPicPr>
          <p:nvPr/>
        </p:nvPicPr>
        <p:blipFill>
          <a:blip r:embed="rId2"/>
          <a:stretch>
            <a:fillRect/>
          </a:stretch>
        </p:blipFill>
        <p:spPr>
          <a:xfrm>
            <a:off x="-2" y="1"/>
            <a:ext cx="12628459" cy="6858000"/>
          </a:xfrm>
          <a:prstGeom prst="rect">
            <a:avLst/>
          </a:prstGeom>
        </p:spPr>
      </p:pic>
      <p:sp>
        <p:nvSpPr>
          <p:cNvPr id="5" name="TextBox 4">
            <a:extLst>
              <a:ext uri="{FF2B5EF4-FFF2-40B4-BE49-F238E27FC236}">
                <a16:creationId xmlns:a16="http://schemas.microsoft.com/office/drawing/2014/main" id="{71A3F099-FC40-AC84-ACA8-F32D011E77EF}"/>
              </a:ext>
            </a:extLst>
          </p:cNvPr>
          <p:cNvSpPr txBox="1"/>
          <p:nvPr/>
        </p:nvSpPr>
        <p:spPr>
          <a:xfrm>
            <a:off x="317392" y="179375"/>
            <a:ext cx="3116424" cy="584775"/>
          </a:xfrm>
          <a:prstGeom prst="rect">
            <a:avLst/>
          </a:prstGeom>
          <a:noFill/>
        </p:spPr>
        <p:txBody>
          <a:bodyPr wrap="square" rtlCol="0">
            <a:spAutoFit/>
          </a:bodyPr>
          <a:lstStyle/>
          <a:p>
            <a:r>
              <a:rPr lang="en-IN" sz="320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11Samuel said, “What have you done?”</a:t>
            </a:r>
          </a:p>
          <a:p>
            <a:pPr algn="l"/>
            <a:r>
              <a:rPr lang="en-US" sz="4000" b="0" i="0" dirty="0">
                <a:solidFill>
                  <a:srgbClr val="121212"/>
                </a:solidFill>
                <a:effectLst/>
                <a:latin typeface="ArialMT"/>
              </a:rPr>
              <a:t>Saul said, “Because I saw that the people were scattered from me, and that you didn’t come within the days appointed, and that the Philistines assembled themselves together at </a:t>
            </a:r>
            <a:r>
              <a:rPr lang="en-US" sz="4000" b="0" i="0" dirty="0" err="1">
                <a:solidFill>
                  <a:srgbClr val="121212"/>
                </a:solidFill>
                <a:effectLst/>
                <a:latin typeface="ArialMT"/>
              </a:rPr>
              <a:t>Michmash</a:t>
            </a:r>
            <a:r>
              <a:rPr lang="en-US" sz="4000" b="0" i="0" dirty="0">
                <a:solidFill>
                  <a:srgbClr val="121212"/>
                </a:solidFill>
                <a:effectLst/>
                <a:latin typeface="ArialMT"/>
              </a:rPr>
              <a:t>,</a:t>
            </a:r>
          </a:p>
          <a:p>
            <a:endParaRPr lang="en-ZA" dirty="0"/>
          </a:p>
        </p:txBody>
      </p:sp>
      <p:sp>
        <p:nvSpPr>
          <p:cNvPr id="2" name="TextBox 1">
            <a:extLst>
              <a:ext uri="{FF2B5EF4-FFF2-40B4-BE49-F238E27FC236}">
                <a16:creationId xmlns:a16="http://schemas.microsoft.com/office/drawing/2014/main" id="{65E88254-C897-CFA1-2CA0-0B433CEE6320}"/>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871066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E53F4E-E0DF-4F70-871A-D05D95EAC402}"/>
              </a:ext>
            </a:extLst>
          </p:cNvPr>
          <p:cNvPicPr>
            <a:picLocks noChangeAspect="1"/>
          </p:cNvPicPr>
          <p:nvPr/>
        </p:nvPicPr>
        <p:blipFill>
          <a:blip r:embed="rId2"/>
          <a:stretch>
            <a:fillRect/>
          </a:stretch>
        </p:blipFill>
        <p:spPr>
          <a:xfrm>
            <a:off x="-471840" y="0"/>
            <a:ext cx="12893941" cy="6858000"/>
          </a:xfrm>
          <a:prstGeom prst="rect">
            <a:avLst/>
          </a:prstGeom>
        </p:spPr>
      </p:pic>
      <p:sp>
        <p:nvSpPr>
          <p:cNvPr id="5" name="TextBox 4">
            <a:extLst>
              <a:ext uri="{FF2B5EF4-FFF2-40B4-BE49-F238E27FC236}">
                <a16:creationId xmlns:a16="http://schemas.microsoft.com/office/drawing/2014/main" id="{F2FE1134-3D30-77A5-DEDC-CA4EC2E65BDF}"/>
              </a:ext>
            </a:extLst>
          </p:cNvPr>
          <p:cNvSpPr txBox="1"/>
          <p:nvPr/>
        </p:nvSpPr>
        <p:spPr>
          <a:xfrm>
            <a:off x="317392" y="179375"/>
            <a:ext cx="3116424" cy="584775"/>
          </a:xfrm>
          <a:prstGeom prst="rect">
            <a:avLst/>
          </a:prstGeom>
          <a:noFill/>
        </p:spPr>
        <p:txBody>
          <a:bodyPr wrap="square" rtlCol="0">
            <a:spAutoFit/>
          </a:bodyPr>
          <a:lstStyle/>
          <a:p>
            <a:r>
              <a:rPr lang="en-IN" sz="320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12therefore I said, ‘Now the Philistines will come down on me to Gilgal, and I haven’t entreated the favor of Yahweh.’ I forced myself therefore, and offered the burnt offering.”</a:t>
            </a:r>
            <a:endParaRPr lang="en-ZA" dirty="0"/>
          </a:p>
        </p:txBody>
      </p:sp>
      <p:sp>
        <p:nvSpPr>
          <p:cNvPr id="2" name="TextBox 1">
            <a:extLst>
              <a:ext uri="{FF2B5EF4-FFF2-40B4-BE49-F238E27FC236}">
                <a16:creationId xmlns:a16="http://schemas.microsoft.com/office/drawing/2014/main" id="{9B6C559A-96E0-29EE-E5C7-337843923088}"/>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998369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DC8A03E-A69A-49A4-86F5-18C95794289D}"/>
              </a:ext>
            </a:extLst>
          </p:cNvPr>
          <p:cNvPicPr>
            <a:picLocks noChangeAspect="1"/>
          </p:cNvPicPr>
          <p:nvPr/>
        </p:nvPicPr>
        <p:blipFill>
          <a:blip r:embed="rId2"/>
          <a:stretch>
            <a:fillRect/>
          </a:stretch>
        </p:blipFill>
        <p:spPr>
          <a:xfrm>
            <a:off x="0" y="0"/>
            <a:ext cx="12191999" cy="7526816"/>
          </a:xfrm>
          <a:prstGeom prst="rect">
            <a:avLst/>
          </a:prstGeom>
        </p:spPr>
      </p:pic>
      <p:sp>
        <p:nvSpPr>
          <p:cNvPr id="5" name="TextBox 4">
            <a:extLst>
              <a:ext uri="{FF2B5EF4-FFF2-40B4-BE49-F238E27FC236}">
                <a16:creationId xmlns:a16="http://schemas.microsoft.com/office/drawing/2014/main" id="{17FB5BE4-136B-41CB-EE0E-BB29693DFD46}"/>
              </a:ext>
            </a:extLst>
          </p:cNvPr>
          <p:cNvSpPr txBox="1"/>
          <p:nvPr/>
        </p:nvSpPr>
        <p:spPr>
          <a:xfrm>
            <a:off x="241741" y="1"/>
            <a:ext cx="5975129" cy="2691442"/>
          </a:xfrm>
          <a:prstGeom prst="rect">
            <a:avLst/>
          </a:prstGeom>
          <a:noFill/>
        </p:spPr>
        <p:txBody>
          <a:bodyPr wrap="square" rtlCol="0">
            <a:noAutofit/>
          </a:bodyPr>
          <a:lstStyle/>
          <a:p>
            <a:r>
              <a:rPr lang="en-IN" sz="6000" dirty="0">
                <a:solidFill>
                  <a:schemeClr val="bg1"/>
                </a:solidFill>
                <a:latin typeface="TimesNewRomanPSMT"/>
              </a:rPr>
              <a:t>Saul doesn’t wait for Samuel – </a:t>
            </a:r>
          </a:p>
          <a:p>
            <a:r>
              <a:rPr lang="en-IN" sz="6000" dirty="0">
                <a:solidFill>
                  <a:schemeClr val="bg1"/>
                </a:solidFill>
                <a:latin typeface="TimesNewRomanPSMT"/>
              </a:rPr>
              <a:t>1 Samuel 13:5-14</a:t>
            </a:r>
            <a:endParaRPr lang="bo-CN" sz="6000" b="1" i="0" dirty="0">
              <a:solidFill>
                <a:schemeClr val="bg1"/>
              </a:solidFill>
              <a:effectLst/>
              <a:latin typeface="ArialMT"/>
            </a:endParaRPr>
          </a:p>
        </p:txBody>
      </p:sp>
    </p:spTree>
    <p:extLst>
      <p:ext uri="{BB962C8B-B14F-4D97-AF65-F5344CB8AC3E}">
        <p14:creationId xmlns:p14="http://schemas.microsoft.com/office/powerpoint/2010/main" val="177222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C0F8029-EE60-4B16-B700-142E07BF4D2C}"/>
              </a:ext>
            </a:extLst>
          </p:cNvPr>
          <p:cNvPicPr>
            <a:picLocks noChangeAspect="1"/>
          </p:cNvPicPr>
          <p:nvPr/>
        </p:nvPicPr>
        <p:blipFill>
          <a:blip r:embed="rId2"/>
          <a:stretch>
            <a:fillRect/>
          </a:stretch>
        </p:blipFill>
        <p:spPr>
          <a:xfrm>
            <a:off x="0" y="-168443"/>
            <a:ext cx="12192000" cy="7541443"/>
          </a:xfrm>
          <a:prstGeom prst="rect">
            <a:avLst/>
          </a:prstGeom>
        </p:spPr>
      </p:pic>
      <p:sp>
        <p:nvSpPr>
          <p:cNvPr id="5" name="TextBox 4">
            <a:extLst>
              <a:ext uri="{FF2B5EF4-FFF2-40B4-BE49-F238E27FC236}">
                <a16:creationId xmlns:a16="http://schemas.microsoft.com/office/drawing/2014/main" id="{14D1188A-5484-937A-F263-99AF9011884E}"/>
              </a:ext>
            </a:extLst>
          </p:cNvPr>
          <p:cNvSpPr txBox="1"/>
          <p:nvPr/>
        </p:nvSpPr>
        <p:spPr>
          <a:xfrm>
            <a:off x="317392" y="179375"/>
            <a:ext cx="3116424" cy="584775"/>
          </a:xfrm>
          <a:prstGeom prst="rect">
            <a:avLst/>
          </a:prstGeom>
          <a:noFill/>
        </p:spPr>
        <p:txBody>
          <a:bodyPr wrap="square" rtlCol="0">
            <a:spAutoFit/>
          </a:bodyPr>
          <a:lstStyle/>
          <a:p>
            <a:r>
              <a:rPr lang="en-IN" sz="320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13Samuel said to Saul, “You have done foolishly. You have not kept the commandment of Yahweh your God, which he commanded you; for now Yahweh would have established your kingdom on Israel forever. </a:t>
            </a:r>
            <a:endParaRPr lang="en-ZA" dirty="0"/>
          </a:p>
        </p:txBody>
      </p:sp>
      <p:sp>
        <p:nvSpPr>
          <p:cNvPr id="3" name="TextBox 2">
            <a:extLst>
              <a:ext uri="{FF2B5EF4-FFF2-40B4-BE49-F238E27FC236}">
                <a16:creationId xmlns:a16="http://schemas.microsoft.com/office/drawing/2014/main" id="{2751146D-9118-F016-4461-CB8839345565}"/>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598464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4611DB-0EA1-4CF4-A6F8-54211E23CA75}"/>
              </a:ext>
            </a:extLst>
          </p:cNvPr>
          <p:cNvPicPr>
            <a:picLocks noChangeAspect="1"/>
          </p:cNvPicPr>
          <p:nvPr/>
        </p:nvPicPr>
        <p:blipFill>
          <a:blip r:embed="rId2"/>
          <a:stretch>
            <a:fillRect/>
          </a:stretch>
        </p:blipFill>
        <p:spPr>
          <a:xfrm>
            <a:off x="0" y="-583870"/>
            <a:ext cx="12192000" cy="7441870"/>
          </a:xfrm>
          <a:prstGeom prst="rect">
            <a:avLst/>
          </a:prstGeom>
        </p:spPr>
      </p:pic>
      <p:sp>
        <p:nvSpPr>
          <p:cNvPr id="5" name="TextBox 4">
            <a:extLst>
              <a:ext uri="{FF2B5EF4-FFF2-40B4-BE49-F238E27FC236}">
                <a16:creationId xmlns:a16="http://schemas.microsoft.com/office/drawing/2014/main" id="{C4B95A67-4DF7-8983-DF09-8DED06AFCBB7}"/>
              </a:ext>
            </a:extLst>
          </p:cNvPr>
          <p:cNvSpPr txBox="1"/>
          <p:nvPr/>
        </p:nvSpPr>
        <p:spPr>
          <a:xfrm>
            <a:off x="317392" y="179375"/>
            <a:ext cx="3116424" cy="584775"/>
          </a:xfrm>
          <a:prstGeom prst="rect">
            <a:avLst/>
          </a:prstGeom>
          <a:noFill/>
        </p:spPr>
        <p:txBody>
          <a:bodyPr wrap="square" rtlCol="0">
            <a:spAutoFit/>
          </a:bodyPr>
          <a:lstStyle/>
          <a:p>
            <a:r>
              <a:rPr lang="en-IN" sz="320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14But now your kingdom will not continue. Yahweh has sought for himself a man after his own heart, and Yahweh has appointed him to be prince over his people, because you have not kept that which Yahweh commanded you.”</a:t>
            </a:r>
            <a:endParaRPr lang="en-ZA" sz="1600" dirty="0"/>
          </a:p>
        </p:txBody>
      </p:sp>
      <p:sp>
        <p:nvSpPr>
          <p:cNvPr id="3" name="TextBox 2">
            <a:extLst>
              <a:ext uri="{FF2B5EF4-FFF2-40B4-BE49-F238E27FC236}">
                <a16:creationId xmlns:a16="http://schemas.microsoft.com/office/drawing/2014/main" id="{0709DAAC-089F-3778-2CEC-3DE54D89C44A}"/>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944923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21EBC39-D03B-45B2-A31E-0C3FAF4CDC5A}"/>
              </a:ext>
            </a:extLst>
          </p:cNvPr>
          <p:cNvPicPr>
            <a:picLocks noChangeAspect="1"/>
          </p:cNvPicPr>
          <p:nvPr/>
        </p:nvPicPr>
        <p:blipFill>
          <a:blip r:embed="rId2"/>
          <a:stretch>
            <a:fillRect/>
          </a:stretch>
        </p:blipFill>
        <p:spPr>
          <a:xfrm>
            <a:off x="-1302417" y="0"/>
            <a:ext cx="14038188" cy="6858000"/>
          </a:xfrm>
          <a:prstGeom prst="rect">
            <a:avLst/>
          </a:prstGeom>
        </p:spPr>
      </p:pic>
      <p:sp>
        <p:nvSpPr>
          <p:cNvPr id="7" name="TextBox 6">
            <a:extLst>
              <a:ext uri="{FF2B5EF4-FFF2-40B4-BE49-F238E27FC236}">
                <a16:creationId xmlns:a16="http://schemas.microsoft.com/office/drawing/2014/main" id="{659E9277-4476-DF43-3B1A-36668C62E67F}"/>
              </a:ext>
            </a:extLst>
          </p:cNvPr>
          <p:cNvSpPr txBox="1"/>
          <p:nvPr/>
        </p:nvSpPr>
        <p:spPr>
          <a:xfrm>
            <a:off x="317392" y="179375"/>
            <a:ext cx="3116424" cy="584775"/>
          </a:xfrm>
          <a:prstGeom prst="rect">
            <a:avLst/>
          </a:prstGeom>
          <a:noFill/>
        </p:spPr>
        <p:txBody>
          <a:bodyPr wrap="square" rtlCol="0">
            <a:spAutoFit/>
          </a:bodyPr>
          <a:lstStyle/>
          <a:p>
            <a:r>
              <a:rPr lang="en-IN" sz="320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IN" sz="7200" dirty="0">
                <a:latin typeface="TimesNewRomanPSMT"/>
              </a:rPr>
              <a:t>5. Saul doesn’t wait for Samuel – 1 Samuel 13:5-14 (Left Bottom)</a:t>
            </a:r>
          </a:p>
          <a:p>
            <a:pPr algn="l"/>
            <a:endParaRPr lang="en-US" sz="7200" b="0" i="0" u="none" strike="noStrike" baseline="0" dirty="0">
              <a:latin typeface="TimesNewRomanPSMT"/>
            </a:endParaRPr>
          </a:p>
        </p:txBody>
      </p:sp>
      <p:sp>
        <p:nvSpPr>
          <p:cNvPr id="2" name="TextBox 1">
            <a:extLst>
              <a:ext uri="{FF2B5EF4-FFF2-40B4-BE49-F238E27FC236}">
                <a16:creationId xmlns:a16="http://schemas.microsoft.com/office/drawing/2014/main" id="{29BF59E1-7530-FE03-4212-D656FCD8357A}"/>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237137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11C9EB27-92BB-4907-A0DC-F0E084DA6BA8}"/>
              </a:ext>
            </a:extLst>
          </p:cNvPr>
          <p:cNvPicPr>
            <a:picLocks noChangeAspect="1"/>
          </p:cNvPicPr>
          <p:nvPr/>
        </p:nvPicPr>
        <p:blipFill>
          <a:blip r:embed="rId2"/>
          <a:stretch>
            <a:fillRect/>
          </a:stretch>
        </p:blipFill>
        <p:spPr>
          <a:xfrm>
            <a:off x="0" y="0"/>
            <a:ext cx="12191999" cy="7526816"/>
          </a:xfrm>
          <a:prstGeom prst="rect">
            <a:avLst/>
          </a:prstGeom>
        </p:spPr>
      </p:pic>
      <p:sp>
        <p:nvSpPr>
          <p:cNvPr id="2" name="TextBox 1">
            <a:extLst>
              <a:ext uri="{FF2B5EF4-FFF2-40B4-BE49-F238E27FC236}">
                <a16:creationId xmlns:a16="http://schemas.microsoft.com/office/drawing/2014/main" id="{DA177509-71C7-DA4E-8FBC-68D90E8607AD}"/>
              </a:ext>
            </a:extLst>
          </p:cNvPr>
          <p:cNvSpPr txBox="1"/>
          <p:nvPr/>
        </p:nvSpPr>
        <p:spPr>
          <a:xfrm>
            <a:off x="241741" y="1"/>
            <a:ext cx="5975129" cy="2691442"/>
          </a:xfrm>
          <a:prstGeom prst="rect">
            <a:avLst/>
          </a:prstGeom>
          <a:noFill/>
        </p:spPr>
        <p:txBody>
          <a:bodyPr wrap="square" rtlCol="0">
            <a:noAutofit/>
          </a:bodyPr>
          <a:lstStyle/>
          <a:p>
            <a:r>
              <a:rPr lang="en-IN" sz="6000" dirty="0">
                <a:solidFill>
                  <a:schemeClr val="bg1"/>
                </a:solidFill>
                <a:latin typeface="TimesNewRomanPSMT"/>
              </a:rPr>
              <a:t>Saul doesn’t wait for Samuel – </a:t>
            </a:r>
          </a:p>
          <a:p>
            <a:r>
              <a:rPr lang="en-IN" sz="6000" dirty="0">
                <a:solidFill>
                  <a:schemeClr val="bg1"/>
                </a:solidFill>
                <a:latin typeface="TimesNewRomanPSMT"/>
              </a:rPr>
              <a:t>1 Samuel 13:5-14</a:t>
            </a:r>
            <a:endParaRPr lang="bo-CN" sz="6000" b="1" i="0" dirty="0">
              <a:solidFill>
                <a:schemeClr val="bg1"/>
              </a:solidFill>
              <a:effectLst/>
              <a:latin typeface="ArialMT"/>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1Samuel13:5The Philistines assembled themselves together to fight with Israel: thirty thousand chariots, six thousand horsemen, and people as the sand which is on the seashore in multitude. </a:t>
            </a:r>
            <a:endParaRPr lang="en-ZA" dirty="0"/>
          </a:p>
        </p:txBody>
      </p:sp>
      <p:sp>
        <p:nvSpPr>
          <p:cNvPr id="2" name="TextBox 1">
            <a:extLst>
              <a:ext uri="{FF2B5EF4-FFF2-40B4-BE49-F238E27FC236}">
                <a16:creationId xmlns:a16="http://schemas.microsoft.com/office/drawing/2014/main" id="{92B23516-82C7-23B0-61B0-0EFD32D66927}"/>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051892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49325C5-16F6-48D1-B571-11DF8B892005}"/>
              </a:ext>
            </a:extLst>
          </p:cNvPr>
          <p:cNvPicPr>
            <a:picLocks noChangeAspect="1"/>
          </p:cNvPicPr>
          <p:nvPr/>
        </p:nvPicPr>
        <p:blipFill>
          <a:blip r:embed="rId2"/>
          <a:stretch>
            <a:fillRect/>
          </a:stretch>
        </p:blipFill>
        <p:spPr>
          <a:xfrm>
            <a:off x="0" y="0"/>
            <a:ext cx="12191999" cy="7243627"/>
          </a:xfrm>
          <a:prstGeom prst="rect">
            <a:avLst/>
          </a:prstGeom>
        </p:spPr>
      </p:pic>
      <p:sp>
        <p:nvSpPr>
          <p:cNvPr id="5" name="TextBox 4">
            <a:extLst>
              <a:ext uri="{FF2B5EF4-FFF2-40B4-BE49-F238E27FC236}">
                <a16:creationId xmlns:a16="http://schemas.microsoft.com/office/drawing/2014/main" id="{BFA70275-B0CC-8DBD-09A0-ACA8DA139B1D}"/>
              </a:ext>
            </a:extLst>
          </p:cNvPr>
          <p:cNvSpPr txBox="1"/>
          <p:nvPr/>
        </p:nvSpPr>
        <p:spPr>
          <a:xfrm>
            <a:off x="317392" y="179375"/>
            <a:ext cx="3116424" cy="584775"/>
          </a:xfrm>
          <a:prstGeom prst="rect">
            <a:avLst/>
          </a:prstGeom>
          <a:noFill/>
        </p:spPr>
        <p:txBody>
          <a:bodyPr wrap="square" rtlCol="0">
            <a:spAutoFit/>
          </a:bodyPr>
          <a:lstStyle/>
          <a:p>
            <a:r>
              <a:rPr lang="en-IN" sz="320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6When the men of Israel saw that they were in trouble (for the people were distressed), then the people hid themselves in caves, in thickets, in rocks, in tombs, and in pits.</a:t>
            </a:r>
            <a:endParaRPr lang="en-ZA" dirty="0"/>
          </a:p>
        </p:txBody>
      </p:sp>
      <p:sp>
        <p:nvSpPr>
          <p:cNvPr id="3" name="TextBox 2">
            <a:extLst>
              <a:ext uri="{FF2B5EF4-FFF2-40B4-BE49-F238E27FC236}">
                <a16:creationId xmlns:a16="http://schemas.microsoft.com/office/drawing/2014/main" id="{DAEA12C3-F260-BCA8-5CDA-45F50816CB06}"/>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964780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D9DF966-B6DB-4B7F-94DF-1D3141FF22B3}"/>
              </a:ext>
            </a:extLst>
          </p:cNvPr>
          <p:cNvPicPr>
            <a:picLocks noChangeAspect="1"/>
          </p:cNvPicPr>
          <p:nvPr/>
        </p:nvPicPr>
        <p:blipFill>
          <a:blip r:embed="rId2"/>
          <a:stretch>
            <a:fillRect/>
          </a:stretch>
        </p:blipFill>
        <p:spPr>
          <a:xfrm>
            <a:off x="0" y="-625642"/>
            <a:ext cx="12541552" cy="7483642"/>
          </a:xfrm>
          <a:prstGeom prst="rect">
            <a:avLst/>
          </a:prstGeom>
        </p:spPr>
      </p:pic>
      <p:sp>
        <p:nvSpPr>
          <p:cNvPr id="5" name="TextBox 4">
            <a:extLst>
              <a:ext uri="{FF2B5EF4-FFF2-40B4-BE49-F238E27FC236}">
                <a16:creationId xmlns:a16="http://schemas.microsoft.com/office/drawing/2014/main" id="{432E0F2F-A1D2-DE7E-60D1-210684E763E8}"/>
              </a:ext>
            </a:extLst>
          </p:cNvPr>
          <p:cNvSpPr txBox="1"/>
          <p:nvPr/>
        </p:nvSpPr>
        <p:spPr>
          <a:xfrm>
            <a:off x="317392" y="179375"/>
            <a:ext cx="3116424" cy="584775"/>
          </a:xfrm>
          <a:prstGeom prst="rect">
            <a:avLst/>
          </a:prstGeom>
          <a:noFill/>
        </p:spPr>
        <p:txBody>
          <a:bodyPr wrap="square" rtlCol="0">
            <a:spAutoFit/>
          </a:bodyPr>
          <a:lstStyle/>
          <a:p>
            <a:r>
              <a:rPr lang="en-IN" sz="320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7Now some of the Hebrews had gone over the Jordan to the land of Gad and Gilead; but as for Saul, he was yet in Gilgal, and all the people followed him trembling. </a:t>
            </a:r>
            <a:endParaRPr lang="en-ZA" dirty="0"/>
          </a:p>
        </p:txBody>
      </p:sp>
      <p:sp>
        <p:nvSpPr>
          <p:cNvPr id="2" name="TextBox 1">
            <a:extLst>
              <a:ext uri="{FF2B5EF4-FFF2-40B4-BE49-F238E27FC236}">
                <a16:creationId xmlns:a16="http://schemas.microsoft.com/office/drawing/2014/main" id="{00178386-973D-081E-4DFE-BB38081D1DA4}"/>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002723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571</Words>
  <Application>Microsoft Office PowerPoint</Application>
  <PresentationFormat>Widescreen</PresentationFormat>
  <Paragraphs>51</Paragraphs>
  <Slides>24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ArialMT</vt:lpstr>
      <vt:lpstr>Calibri</vt:lpstr>
      <vt:lpstr>Calibri Light</vt:lpstr>
      <vt:lpstr>Microsoft Himalaya</vt:lpstr>
      <vt:lpstr>TimesNewRomanPS-BoldMT</vt:lpstr>
      <vt:lpstr>TimesNewRomanPSMT</vt:lpstr>
      <vt:lpstr>Office Theme</vt:lpstr>
      <vt:lpstr>16-5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2023-01-20T12:56:43Z</dcterms:modified>
</cp:coreProperties>
</file>