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08" r:id="rId2"/>
    <p:sldId id="338" r:id="rId3"/>
    <p:sldId id="310" r:id="rId4"/>
    <p:sldId id="339" r:id="rId5"/>
    <p:sldId id="340" r:id="rId6"/>
    <p:sldId id="341" r:id="rId7"/>
    <p:sldId id="342" r:id="rId8"/>
    <p:sldId id="343" r:id="rId9"/>
    <p:sldId id="344" r:id="rId10"/>
    <p:sldId id="345" r:id="rId11"/>
    <p:sldId id="348" r:id="rId12"/>
    <p:sldId id="349" r:id="rId13"/>
    <p:sldId id="350" r:id="rId14"/>
    <p:sldId id="351" r:id="rId15"/>
    <p:sldId id="352" r:id="rId16"/>
    <p:sldId id="353" r:id="rId17"/>
    <p:sldId id="354" r:id="rId18"/>
    <p:sldId id="355" r:id="rId19"/>
    <p:sldId id="356" r:id="rId20"/>
    <p:sldId id="357" r:id="rId21"/>
    <p:sldId id="358" r:id="rId22"/>
    <p:sldId id="359" r:id="rId23"/>
    <p:sldId id="360" r:id="rId24"/>
    <p:sldId id="361" r:id="rId25"/>
    <p:sldId id="362" r:id="rId26"/>
    <p:sldId id="363" r:id="rId27"/>
    <p:sldId id="364" r:id="rId28"/>
    <p:sldId id="365" r:id="rId29"/>
    <p:sldId id="370" r:id="rId30"/>
    <p:sldId id="366" r:id="rId31"/>
    <p:sldId id="367" r:id="rId32"/>
    <p:sldId id="368" r:id="rId33"/>
    <p:sldId id="369" r:id="rId34"/>
    <p:sldId id="371" r:id="rId35"/>
    <p:sldId id="372" r:id="rId36"/>
    <p:sldId id="373" r:id="rId37"/>
    <p:sldId id="374" r:id="rId38"/>
    <p:sldId id="375" r:id="rId39"/>
    <p:sldId id="376" r:id="rId40"/>
    <p:sldId id="37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24" autoAdjust="0"/>
    <p:restoredTop sz="83852" autoAdjust="0"/>
  </p:normalViewPr>
  <p:slideViewPr>
    <p:cSldViewPr snapToGrid="0">
      <p:cViewPr varScale="1">
        <p:scale>
          <a:sx n="69" d="100"/>
          <a:sy n="69" d="100"/>
        </p:scale>
        <p:origin x="941"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CD8B37DA-9DC6-4EDF-ABD0-FE7963282C14}"/>
    <pc:docChg chg="custSel modSld">
      <pc:chgData name="Alfred Smith" userId="3c60a3631c0db8ad" providerId="LiveId" clId="{CD8B37DA-9DC6-4EDF-ABD0-FE7963282C14}" dt="2023-01-20T13:07:24.476" v="69"/>
      <pc:docMkLst>
        <pc:docMk/>
      </pc:docMkLst>
      <pc:sldChg chg="delSp modTransition modAnim">
        <pc:chgData name="Alfred Smith" userId="3c60a3631c0db8ad" providerId="LiveId" clId="{CD8B37DA-9DC6-4EDF-ABD0-FE7963282C14}" dt="2023-01-20T13:05:57.952" v="31"/>
        <pc:sldMkLst>
          <pc:docMk/>
          <pc:sldMk cId="2869461528" sldId="308"/>
        </pc:sldMkLst>
        <pc:picChg chg="del">
          <ac:chgData name="Alfred Smith" userId="3c60a3631c0db8ad" providerId="LiveId" clId="{CD8B37DA-9DC6-4EDF-ABD0-FE7963282C14}" dt="2023-01-20T13:05:57.952" v="31"/>
          <ac:picMkLst>
            <pc:docMk/>
            <pc:sldMk cId="2869461528" sldId="308"/>
            <ac:picMk id="4" creationId="{6F2743C6-3278-4EE2-8F2B-A9C1CEF4696F}"/>
          </ac:picMkLst>
        </pc:picChg>
      </pc:sldChg>
      <pc:sldChg chg="addSp delSp modSp mod modTransition modAnim">
        <pc:chgData name="Alfred Smith" userId="3c60a3631c0db8ad" providerId="LiveId" clId="{CD8B37DA-9DC6-4EDF-ABD0-FE7963282C14}" dt="2023-01-20T13:06:55.576" v="51"/>
        <pc:sldMkLst>
          <pc:docMk/>
          <pc:sldMk cId="1237137471" sldId="310"/>
        </pc:sldMkLst>
        <pc:spChg chg="add mod">
          <ac:chgData name="Alfred Smith" userId="3c60a3631c0db8ad" providerId="LiveId" clId="{CD8B37DA-9DC6-4EDF-ABD0-FE7963282C14}" dt="2023-01-20T13:06:55.576" v="51"/>
          <ac:spMkLst>
            <pc:docMk/>
            <pc:sldMk cId="1237137471" sldId="310"/>
            <ac:spMk id="2" creationId="{A0DE78D2-D614-6C20-B597-89B8F6542800}"/>
          </ac:spMkLst>
        </pc:spChg>
        <pc:spChg chg="del">
          <ac:chgData name="Alfred Smith" userId="3c60a3631c0db8ad" providerId="LiveId" clId="{CD8B37DA-9DC6-4EDF-ABD0-FE7963282C14}" dt="2023-01-20T13:06:38.462" v="50" actId="478"/>
          <ac:spMkLst>
            <pc:docMk/>
            <pc:sldMk cId="1237137471" sldId="310"/>
            <ac:spMk id="6" creationId="{416C064E-628E-47C0-A712-DB178FE9901E}"/>
          </ac:spMkLst>
        </pc:spChg>
        <pc:picChg chg="del">
          <ac:chgData name="Alfred Smith" userId="3c60a3631c0db8ad" providerId="LiveId" clId="{CD8B37DA-9DC6-4EDF-ABD0-FE7963282C14}" dt="2023-01-20T13:05:57.952" v="31"/>
          <ac:picMkLst>
            <pc:docMk/>
            <pc:sldMk cId="1237137471" sldId="310"/>
            <ac:picMk id="5" creationId="{0586CD01-2023-4486-9961-B320813CE674}"/>
          </ac:picMkLst>
        </pc:picChg>
      </pc:sldChg>
      <pc:sldChg chg="modSp mod modTransition">
        <pc:chgData name="Alfred Smith" userId="3c60a3631c0db8ad" providerId="LiveId" clId="{CD8B37DA-9DC6-4EDF-ABD0-FE7963282C14}" dt="2023-01-20T13:05:57.952" v="31"/>
        <pc:sldMkLst>
          <pc:docMk/>
          <pc:sldMk cId="1772228426" sldId="338"/>
        </pc:sldMkLst>
        <pc:spChg chg="mod">
          <ac:chgData name="Alfred Smith" userId="3c60a3631c0db8ad" providerId="LiveId" clId="{CD8B37DA-9DC6-4EDF-ABD0-FE7963282C14}" dt="2023-01-20T13:04:20.634" v="6" actId="14100"/>
          <ac:spMkLst>
            <pc:docMk/>
            <pc:sldMk cId="1772228426" sldId="338"/>
            <ac:spMk id="5" creationId="{E4D0CF23-6863-51CD-11D8-203BEDA02F30}"/>
          </ac:spMkLst>
        </pc:spChg>
      </pc:sldChg>
      <pc:sldChg chg="addSp delSp modSp mod modTransition">
        <pc:chgData name="Alfred Smith" userId="3c60a3631c0db8ad" providerId="LiveId" clId="{CD8B37DA-9DC6-4EDF-ABD0-FE7963282C14}" dt="2023-01-20T13:05:57.952" v="31"/>
        <pc:sldMkLst>
          <pc:docMk/>
          <pc:sldMk cId="1931337536" sldId="339"/>
        </pc:sldMkLst>
        <pc:spChg chg="add mod">
          <ac:chgData name="Alfred Smith" userId="3c60a3631c0db8ad" providerId="LiveId" clId="{CD8B37DA-9DC6-4EDF-ABD0-FE7963282C14}" dt="2023-01-20T13:04:31.293" v="8"/>
          <ac:spMkLst>
            <pc:docMk/>
            <pc:sldMk cId="1931337536" sldId="339"/>
            <ac:spMk id="2" creationId="{B863B208-C0F6-7704-2A36-8AB624A9EA2C}"/>
          </ac:spMkLst>
        </pc:spChg>
        <pc:spChg chg="del">
          <ac:chgData name="Alfred Smith" userId="3c60a3631c0db8ad" providerId="LiveId" clId="{CD8B37DA-9DC6-4EDF-ABD0-FE7963282C14}" dt="2023-01-20T13:04:30.534" v="7" actId="478"/>
          <ac:spMkLst>
            <pc:docMk/>
            <pc:sldMk cId="1931337536" sldId="339"/>
            <ac:spMk id="7" creationId="{CCE62072-0FBE-B2CA-18D8-2980244EDD88}"/>
          </ac:spMkLst>
        </pc:spChg>
      </pc:sldChg>
      <pc:sldChg chg="addSp delSp modSp mod modTransition modAnim">
        <pc:chgData name="Alfred Smith" userId="3c60a3631c0db8ad" providerId="LiveId" clId="{CD8B37DA-9DC6-4EDF-ABD0-FE7963282C14}" dt="2023-01-20T13:06:57.343" v="52"/>
        <pc:sldMkLst>
          <pc:docMk/>
          <pc:sldMk cId="3051892576" sldId="340"/>
        </pc:sldMkLst>
        <pc:spChg chg="add mod">
          <ac:chgData name="Alfred Smith" userId="3c60a3631c0db8ad" providerId="LiveId" clId="{CD8B37DA-9DC6-4EDF-ABD0-FE7963282C14}" dt="2023-01-20T13:06:57.343" v="52"/>
          <ac:spMkLst>
            <pc:docMk/>
            <pc:sldMk cId="3051892576" sldId="340"/>
            <ac:spMk id="2" creationId="{8CB1722E-EEED-9E6B-76B0-EAF0D7320D62}"/>
          </ac:spMkLst>
        </pc:spChg>
        <pc:spChg chg="del">
          <ac:chgData name="Alfred Smith" userId="3c60a3631c0db8ad" providerId="LiveId" clId="{CD8B37DA-9DC6-4EDF-ABD0-FE7963282C14}" dt="2023-01-20T13:06:35.903" v="49" actId="478"/>
          <ac:spMkLst>
            <pc:docMk/>
            <pc:sldMk cId="3051892576" sldId="340"/>
            <ac:spMk id="6" creationId="{416C064E-628E-47C0-A712-DB178FE9901E}"/>
          </ac:spMkLst>
        </pc:spChg>
        <pc:picChg chg="del">
          <ac:chgData name="Alfred Smith" userId="3c60a3631c0db8ad" providerId="LiveId" clId="{CD8B37DA-9DC6-4EDF-ABD0-FE7963282C14}" dt="2023-01-20T13:05:57.952" v="31"/>
          <ac:picMkLst>
            <pc:docMk/>
            <pc:sldMk cId="3051892576" sldId="340"/>
            <ac:picMk id="7" creationId="{1A57728F-2EEE-4200-93EF-D7D62B65F785}"/>
          </ac:picMkLst>
        </pc:picChg>
      </pc:sldChg>
      <pc:sldChg chg="modSp mod modTransition">
        <pc:chgData name="Alfred Smith" userId="3c60a3631c0db8ad" providerId="LiveId" clId="{CD8B37DA-9DC6-4EDF-ABD0-FE7963282C14}" dt="2023-01-20T13:05:57.952" v="31"/>
        <pc:sldMkLst>
          <pc:docMk/>
          <pc:sldMk cId="1983841694" sldId="341"/>
        </pc:sldMkLst>
        <pc:spChg chg="mod">
          <ac:chgData name="Alfred Smith" userId="3c60a3631c0db8ad" providerId="LiveId" clId="{CD8B37DA-9DC6-4EDF-ABD0-FE7963282C14}" dt="2023-01-20T13:04:40.780" v="9"/>
          <ac:spMkLst>
            <pc:docMk/>
            <pc:sldMk cId="1983841694" sldId="341"/>
            <ac:spMk id="5" creationId="{C8CA7200-D6A5-D8DF-3202-69ACECA9A3B4}"/>
          </ac:spMkLst>
        </pc:spChg>
      </pc:sldChg>
      <pc:sldChg chg="addSp delSp modSp mod modTransition modAnim">
        <pc:chgData name="Alfred Smith" userId="3c60a3631c0db8ad" providerId="LiveId" clId="{CD8B37DA-9DC6-4EDF-ABD0-FE7963282C14}" dt="2023-01-20T13:06:59.881" v="53"/>
        <pc:sldMkLst>
          <pc:docMk/>
          <pc:sldMk cId="964780152" sldId="342"/>
        </pc:sldMkLst>
        <pc:spChg chg="add mod">
          <ac:chgData name="Alfred Smith" userId="3c60a3631c0db8ad" providerId="LiveId" clId="{CD8B37DA-9DC6-4EDF-ABD0-FE7963282C14}" dt="2023-01-20T13:06:59.881" v="53"/>
          <ac:spMkLst>
            <pc:docMk/>
            <pc:sldMk cId="964780152" sldId="342"/>
            <ac:spMk id="2" creationId="{199E46B5-BC73-0A9F-2955-576F2BCB18F7}"/>
          </ac:spMkLst>
        </pc:spChg>
        <pc:spChg chg="del">
          <ac:chgData name="Alfred Smith" userId="3c60a3631c0db8ad" providerId="LiveId" clId="{CD8B37DA-9DC6-4EDF-ABD0-FE7963282C14}" dt="2023-01-20T13:06:34.418" v="48" actId="478"/>
          <ac:spMkLst>
            <pc:docMk/>
            <pc:sldMk cId="964780152" sldId="342"/>
            <ac:spMk id="6" creationId="{416C064E-628E-47C0-A712-DB178FE9901E}"/>
          </ac:spMkLst>
        </pc:spChg>
        <pc:picChg chg="del">
          <ac:chgData name="Alfred Smith" userId="3c60a3631c0db8ad" providerId="LiveId" clId="{CD8B37DA-9DC6-4EDF-ABD0-FE7963282C14}" dt="2023-01-20T13:05:57.952" v="31"/>
          <ac:picMkLst>
            <pc:docMk/>
            <pc:sldMk cId="964780152" sldId="342"/>
            <ac:picMk id="9" creationId="{AF05289B-231C-43B0-B23A-717424804A4D}"/>
          </ac:picMkLst>
        </pc:picChg>
      </pc:sldChg>
      <pc:sldChg chg="modSp mod modTransition">
        <pc:chgData name="Alfred Smith" userId="3c60a3631c0db8ad" providerId="LiveId" clId="{CD8B37DA-9DC6-4EDF-ABD0-FE7963282C14}" dt="2023-01-20T13:05:57.952" v="31"/>
        <pc:sldMkLst>
          <pc:docMk/>
          <pc:sldMk cId="3055517435" sldId="343"/>
        </pc:sldMkLst>
        <pc:spChg chg="mod">
          <ac:chgData name="Alfred Smith" userId="3c60a3631c0db8ad" providerId="LiveId" clId="{CD8B37DA-9DC6-4EDF-ABD0-FE7963282C14}" dt="2023-01-20T13:04:45.475" v="10"/>
          <ac:spMkLst>
            <pc:docMk/>
            <pc:sldMk cId="3055517435" sldId="343"/>
            <ac:spMk id="5" creationId="{E0EE12A9-585A-6B35-29EC-92DC8A382A17}"/>
          </ac:spMkLst>
        </pc:spChg>
      </pc:sldChg>
      <pc:sldChg chg="addSp delSp modSp mod modTransition modAnim">
        <pc:chgData name="Alfred Smith" userId="3c60a3631c0db8ad" providerId="LiveId" clId="{CD8B37DA-9DC6-4EDF-ABD0-FE7963282C14}" dt="2023-01-20T13:07:01.904" v="54"/>
        <pc:sldMkLst>
          <pc:docMk/>
          <pc:sldMk cId="2002723087" sldId="344"/>
        </pc:sldMkLst>
        <pc:spChg chg="add mod">
          <ac:chgData name="Alfred Smith" userId="3c60a3631c0db8ad" providerId="LiveId" clId="{CD8B37DA-9DC6-4EDF-ABD0-FE7963282C14}" dt="2023-01-20T13:07:01.904" v="54"/>
          <ac:spMkLst>
            <pc:docMk/>
            <pc:sldMk cId="2002723087" sldId="344"/>
            <ac:spMk id="2" creationId="{C03BA173-6975-F5E8-255F-A16E417C8527}"/>
          </ac:spMkLst>
        </pc:spChg>
        <pc:spChg chg="del">
          <ac:chgData name="Alfred Smith" userId="3c60a3631c0db8ad" providerId="LiveId" clId="{CD8B37DA-9DC6-4EDF-ABD0-FE7963282C14}" dt="2023-01-20T13:06:31.190" v="47" actId="478"/>
          <ac:spMkLst>
            <pc:docMk/>
            <pc:sldMk cId="2002723087" sldId="344"/>
            <ac:spMk id="6" creationId="{416C064E-628E-47C0-A712-DB178FE9901E}"/>
          </ac:spMkLst>
        </pc:spChg>
        <pc:picChg chg="del">
          <ac:chgData name="Alfred Smith" userId="3c60a3631c0db8ad" providerId="LiveId" clId="{CD8B37DA-9DC6-4EDF-ABD0-FE7963282C14}" dt="2023-01-20T13:05:57.952" v="31"/>
          <ac:picMkLst>
            <pc:docMk/>
            <pc:sldMk cId="2002723087" sldId="344"/>
            <ac:picMk id="7" creationId="{DB0CFA3E-0F22-42C0-B9EE-FD20A8374A13}"/>
          </ac:picMkLst>
        </pc:picChg>
      </pc:sldChg>
      <pc:sldChg chg="modSp mod modTransition">
        <pc:chgData name="Alfred Smith" userId="3c60a3631c0db8ad" providerId="LiveId" clId="{CD8B37DA-9DC6-4EDF-ABD0-FE7963282C14}" dt="2023-01-20T13:05:57.952" v="31"/>
        <pc:sldMkLst>
          <pc:docMk/>
          <pc:sldMk cId="3195630509" sldId="345"/>
        </pc:sldMkLst>
        <pc:spChg chg="mod">
          <ac:chgData name="Alfred Smith" userId="3c60a3631c0db8ad" providerId="LiveId" clId="{CD8B37DA-9DC6-4EDF-ABD0-FE7963282C14}" dt="2023-01-20T13:04:49.135" v="11"/>
          <ac:spMkLst>
            <pc:docMk/>
            <pc:sldMk cId="3195630509" sldId="345"/>
            <ac:spMk id="5" creationId="{A1E5D40C-A256-CBC2-9D7F-7F01824EA233}"/>
          </ac:spMkLst>
        </pc:spChg>
      </pc:sldChg>
      <pc:sldChg chg="addSp delSp modSp mod modTransition modAnim">
        <pc:chgData name="Alfred Smith" userId="3c60a3631c0db8ad" providerId="LiveId" clId="{CD8B37DA-9DC6-4EDF-ABD0-FE7963282C14}" dt="2023-01-20T13:07:03.560" v="55"/>
        <pc:sldMkLst>
          <pc:docMk/>
          <pc:sldMk cId="3976236224" sldId="348"/>
        </pc:sldMkLst>
        <pc:spChg chg="add mod">
          <ac:chgData name="Alfred Smith" userId="3c60a3631c0db8ad" providerId="LiveId" clId="{CD8B37DA-9DC6-4EDF-ABD0-FE7963282C14}" dt="2023-01-20T13:07:03.560" v="55"/>
          <ac:spMkLst>
            <pc:docMk/>
            <pc:sldMk cId="3976236224" sldId="348"/>
            <ac:spMk id="2" creationId="{83A83EA1-5E93-1F46-52A2-BFC7BAA82381}"/>
          </ac:spMkLst>
        </pc:spChg>
        <pc:spChg chg="del">
          <ac:chgData name="Alfred Smith" userId="3c60a3631c0db8ad" providerId="LiveId" clId="{CD8B37DA-9DC6-4EDF-ABD0-FE7963282C14}" dt="2023-01-20T13:06:29.785" v="46" actId="478"/>
          <ac:spMkLst>
            <pc:docMk/>
            <pc:sldMk cId="3976236224" sldId="348"/>
            <ac:spMk id="6" creationId="{416C064E-628E-47C0-A712-DB178FE9901E}"/>
          </ac:spMkLst>
        </pc:spChg>
        <pc:picChg chg="del">
          <ac:chgData name="Alfred Smith" userId="3c60a3631c0db8ad" providerId="LiveId" clId="{CD8B37DA-9DC6-4EDF-ABD0-FE7963282C14}" dt="2023-01-20T13:05:57.952" v="31"/>
          <ac:picMkLst>
            <pc:docMk/>
            <pc:sldMk cId="3976236224" sldId="348"/>
            <ac:picMk id="7" creationId="{9D425DC9-8DEA-4B75-A39A-DE1F6C3823FD}"/>
          </ac:picMkLst>
        </pc:picChg>
      </pc:sldChg>
      <pc:sldChg chg="modSp mod modTransition">
        <pc:chgData name="Alfred Smith" userId="3c60a3631c0db8ad" providerId="LiveId" clId="{CD8B37DA-9DC6-4EDF-ABD0-FE7963282C14}" dt="2023-01-20T13:05:57.952" v="31"/>
        <pc:sldMkLst>
          <pc:docMk/>
          <pc:sldMk cId="1642667687" sldId="349"/>
        </pc:sldMkLst>
        <pc:spChg chg="mod">
          <ac:chgData name="Alfred Smith" userId="3c60a3631c0db8ad" providerId="LiveId" clId="{CD8B37DA-9DC6-4EDF-ABD0-FE7963282C14}" dt="2023-01-20T13:04:52.540" v="12"/>
          <ac:spMkLst>
            <pc:docMk/>
            <pc:sldMk cId="1642667687" sldId="349"/>
            <ac:spMk id="5" creationId="{121B8548-D517-BB4C-9323-E7E3671D9BAF}"/>
          </ac:spMkLst>
        </pc:spChg>
      </pc:sldChg>
      <pc:sldChg chg="addSp delSp modSp mod modTransition modAnim">
        <pc:chgData name="Alfred Smith" userId="3c60a3631c0db8ad" providerId="LiveId" clId="{CD8B37DA-9DC6-4EDF-ABD0-FE7963282C14}" dt="2023-01-20T13:07:05.158" v="56"/>
        <pc:sldMkLst>
          <pc:docMk/>
          <pc:sldMk cId="1291027071" sldId="350"/>
        </pc:sldMkLst>
        <pc:spChg chg="add mod">
          <ac:chgData name="Alfred Smith" userId="3c60a3631c0db8ad" providerId="LiveId" clId="{CD8B37DA-9DC6-4EDF-ABD0-FE7963282C14}" dt="2023-01-20T13:07:05.158" v="56"/>
          <ac:spMkLst>
            <pc:docMk/>
            <pc:sldMk cId="1291027071" sldId="350"/>
            <ac:spMk id="2" creationId="{AC39BCBB-EF1F-53B5-2619-47197C84BF55}"/>
          </ac:spMkLst>
        </pc:spChg>
        <pc:spChg chg="del">
          <ac:chgData name="Alfred Smith" userId="3c60a3631c0db8ad" providerId="LiveId" clId="{CD8B37DA-9DC6-4EDF-ABD0-FE7963282C14}" dt="2023-01-20T13:06:28.291" v="45" actId="478"/>
          <ac:spMkLst>
            <pc:docMk/>
            <pc:sldMk cId="1291027071" sldId="350"/>
            <ac:spMk id="6" creationId="{416C064E-628E-47C0-A712-DB178FE9901E}"/>
          </ac:spMkLst>
        </pc:spChg>
        <pc:picChg chg="del">
          <ac:chgData name="Alfred Smith" userId="3c60a3631c0db8ad" providerId="LiveId" clId="{CD8B37DA-9DC6-4EDF-ABD0-FE7963282C14}" dt="2023-01-20T13:05:57.952" v="31"/>
          <ac:picMkLst>
            <pc:docMk/>
            <pc:sldMk cId="1291027071" sldId="350"/>
            <ac:picMk id="5" creationId="{14283632-C3E2-461D-893F-3FAFA57EBE98}"/>
          </ac:picMkLst>
        </pc:picChg>
      </pc:sldChg>
      <pc:sldChg chg="modSp mod modTransition">
        <pc:chgData name="Alfred Smith" userId="3c60a3631c0db8ad" providerId="LiveId" clId="{CD8B37DA-9DC6-4EDF-ABD0-FE7963282C14}" dt="2023-01-20T13:05:57.952" v="31"/>
        <pc:sldMkLst>
          <pc:docMk/>
          <pc:sldMk cId="2522495975" sldId="351"/>
        </pc:sldMkLst>
        <pc:spChg chg="mod">
          <ac:chgData name="Alfred Smith" userId="3c60a3631c0db8ad" providerId="LiveId" clId="{CD8B37DA-9DC6-4EDF-ABD0-FE7963282C14}" dt="2023-01-20T13:04:55.704" v="13"/>
          <ac:spMkLst>
            <pc:docMk/>
            <pc:sldMk cId="2522495975" sldId="351"/>
            <ac:spMk id="5" creationId="{067FAE39-2E0F-4D67-0FF6-6773BEC5B010}"/>
          </ac:spMkLst>
        </pc:spChg>
      </pc:sldChg>
      <pc:sldChg chg="addSp delSp modSp mod modTransition modAnim">
        <pc:chgData name="Alfred Smith" userId="3c60a3631c0db8ad" providerId="LiveId" clId="{CD8B37DA-9DC6-4EDF-ABD0-FE7963282C14}" dt="2023-01-20T13:07:06.747" v="57"/>
        <pc:sldMkLst>
          <pc:docMk/>
          <pc:sldMk cId="871066081" sldId="352"/>
        </pc:sldMkLst>
        <pc:spChg chg="add mod">
          <ac:chgData name="Alfred Smith" userId="3c60a3631c0db8ad" providerId="LiveId" clId="{CD8B37DA-9DC6-4EDF-ABD0-FE7963282C14}" dt="2023-01-20T13:07:06.747" v="57"/>
          <ac:spMkLst>
            <pc:docMk/>
            <pc:sldMk cId="871066081" sldId="352"/>
            <ac:spMk id="2" creationId="{AF500429-1DFD-3620-E55B-BE75FF60B894}"/>
          </ac:spMkLst>
        </pc:spChg>
        <pc:spChg chg="del">
          <ac:chgData name="Alfred Smith" userId="3c60a3631c0db8ad" providerId="LiveId" clId="{CD8B37DA-9DC6-4EDF-ABD0-FE7963282C14}" dt="2023-01-20T13:06:26.892" v="44" actId="478"/>
          <ac:spMkLst>
            <pc:docMk/>
            <pc:sldMk cId="871066081" sldId="352"/>
            <ac:spMk id="6" creationId="{416C064E-628E-47C0-A712-DB178FE9901E}"/>
          </ac:spMkLst>
        </pc:spChg>
        <pc:picChg chg="del">
          <ac:chgData name="Alfred Smith" userId="3c60a3631c0db8ad" providerId="LiveId" clId="{CD8B37DA-9DC6-4EDF-ABD0-FE7963282C14}" dt="2023-01-20T13:05:57.952" v="31"/>
          <ac:picMkLst>
            <pc:docMk/>
            <pc:sldMk cId="871066081" sldId="352"/>
            <ac:picMk id="7" creationId="{58E240EC-892A-470C-A2B2-837C67078245}"/>
          </ac:picMkLst>
        </pc:picChg>
      </pc:sldChg>
      <pc:sldChg chg="modSp mod modTransition">
        <pc:chgData name="Alfred Smith" userId="3c60a3631c0db8ad" providerId="LiveId" clId="{CD8B37DA-9DC6-4EDF-ABD0-FE7963282C14}" dt="2023-01-20T13:05:57.952" v="31"/>
        <pc:sldMkLst>
          <pc:docMk/>
          <pc:sldMk cId="370456131" sldId="353"/>
        </pc:sldMkLst>
        <pc:spChg chg="mod">
          <ac:chgData name="Alfred Smith" userId="3c60a3631c0db8ad" providerId="LiveId" clId="{CD8B37DA-9DC6-4EDF-ABD0-FE7963282C14}" dt="2023-01-20T13:04:59.695" v="14"/>
          <ac:spMkLst>
            <pc:docMk/>
            <pc:sldMk cId="370456131" sldId="353"/>
            <ac:spMk id="5" creationId="{1E2513E1-B683-FE53-58AC-0C02E6457CD4}"/>
          </ac:spMkLst>
        </pc:spChg>
      </pc:sldChg>
      <pc:sldChg chg="addSp delSp modSp mod modTransition modAnim">
        <pc:chgData name="Alfred Smith" userId="3c60a3631c0db8ad" providerId="LiveId" clId="{CD8B37DA-9DC6-4EDF-ABD0-FE7963282C14}" dt="2023-01-20T13:07:08.157" v="58"/>
        <pc:sldMkLst>
          <pc:docMk/>
          <pc:sldMk cId="1998369883" sldId="354"/>
        </pc:sldMkLst>
        <pc:spChg chg="add mod">
          <ac:chgData name="Alfred Smith" userId="3c60a3631c0db8ad" providerId="LiveId" clId="{CD8B37DA-9DC6-4EDF-ABD0-FE7963282C14}" dt="2023-01-20T13:07:08.157" v="58"/>
          <ac:spMkLst>
            <pc:docMk/>
            <pc:sldMk cId="1998369883" sldId="354"/>
            <ac:spMk id="2" creationId="{3F521F72-5A31-26A5-16C7-76844FB2C53D}"/>
          </ac:spMkLst>
        </pc:spChg>
        <pc:spChg chg="del">
          <ac:chgData name="Alfred Smith" userId="3c60a3631c0db8ad" providerId="LiveId" clId="{CD8B37DA-9DC6-4EDF-ABD0-FE7963282C14}" dt="2023-01-20T13:06:25.354" v="43" actId="478"/>
          <ac:spMkLst>
            <pc:docMk/>
            <pc:sldMk cId="1998369883" sldId="354"/>
            <ac:spMk id="6" creationId="{416C064E-628E-47C0-A712-DB178FE9901E}"/>
          </ac:spMkLst>
        </pc:spChg>
        <pc:picChg chg="del">
          <ac:chgData name="Alfred Smith" userId="3c60a3631c0db8ad" providerId="LiveId" clId="{CD8B37DA-9DC6-4EDF-ABD0-FE7963282C14}" dt="2023-01-20T13:05:57.952" v="31"/>
          <ac:picMkLst>
            <pc:docMk/>
            <pc:sldMk cId="1998369883" sldId="354"/>
            <ac:picMk id="5" creationId="{221B5F16-6C76-492B-BC02-D77EE75BFAFD}"/>
          </ac:picMkLst>
        </pc:picChg>
      </pc:sldChg>
      <pc:sldChg chg="modSp mod modTransition">
        <pc:chgData name="Alfred Smith" userId="3c60a3631c0db8ad" providerId="LiveId" clId="{CD8B37DA-9DC6-4EDF-ABD0-FE7963282C14}" dt="2023-01-20T13:05:57.952" v="31"/>
        <pc:sldMkLst>
          <pc:docMk/>
          <pc:sldMk cId="3354966384" sldId="355"/>
        </pc:sldMkLst>
        <pc:spChg chg="mod">
          <ac:chgData name="Alfred Smith" userId="3c60a3631c0db8ad" providerId="LiveId" clId="{CD8B37DA-9DC6-4EDF-ABD0-FE7963282C14}" dt="2023-01-20T13:05:02.630" v="15"/>
          <ac:spMkLst>
            <pc:docMk/>
            <pc:sldMk cId="3354966384" sldId="355"/>
            <ac:spMk id="5" creationId="{60E54CCE-063C-918F-9ADC-31DC3C2878E7}"/>
          </ac:spMkLst>
        </pc:spChg>
      </pc:sldChg>
      <pc:sldChg chg="addSp delSp modSp mod modTransition modAnim">
        <pc:chgData name="Alfred Smith" userId="3c60a3631c0db8ad" providerId="LiveId" clId="{CD8B37DA-9DC6-4EDF-ABD0-FE7963282C14}" dt="2023-01-20T13:07:09.505" v="59"/>
        <pc:sldMkLst>
          <pc:docMk/>
          <pc:sldMk cId="2598464500" sldId="356"/>
        </pc:sldMkLst>
        <pc:spChg chg="add mod">
          <ac:chgData name="Alfred Smith" userId="3c60a3631c0db8ad" providerId="LiveId" clId="{CD8B37DA-9DC6-4EDF-ABD0-FE7963282C14}" dt="2023-01-20T13:07:09.505" v="59"/>
          <ac:spMkLst>
            <pc:docMk/>
            <pc:sldMk cId="2598464500" sldId="356"/>
            <ac:spMk id="2" creationId="{B19DB9BE-C55E-98BE-85FF-13AB7AD7C147}"/>
          </ac:spMkLst>
        </pc:spChg>
        <pc:spChg chg="del">
          <ac:chgData name="Alfred Smith" userId="3c60a3631c0db8ad" providerId="LiveId" clId="{CD8B37DA-9DC6-4EDF-ABD0-FE7963282C14}" dt="2023-01-20T13:06:21.909" v="42" actId="478"/>
          <ac:spMkLst>
            <pc:docMk/>
            <pc:sldMk cId="2598464500" sldId="356"/>
            <ac:spMk id="6" creationId="{416C064E-628E-47C0-A712-DB178FE9901E}"/>
          </ac:spMkLst>
        </pc:spChg>
        <pc:picChg chg="del">
          <ac:chgData name="Alfred Smith" userId="3c60a3631c0db8ad" providerId="LiveId" clId="{CD8B37DA-9DC6-4EDF-ABD0-FE7963282C14}" dt="2023-01-20T13:05:57.952" v="31"/>
          <ac:picMkLst>
            <pc:docMk/>
            <pc:sldMk cId="2598464500" sldId="356"/>
            <ac:picMk id="5" creationId="{C88ECDB8-1815-4955-A1FB-1F1F86765946}"/>
          </ac:picMkLst>
        </pc:picChg>
      </pc:sldChg>
      <pc:sldChg chg="modSp mod modTransition">
        <pc:chgData name="Alfred Smith" userId="3c60a3631c0db8ad" providerId="LiveId" clId="{CD8B37DA-9DC6-4EDF-ABD0-FE7963282C14}" dt="2023-01-20T13:05:57.952" v="31"/>
        <pc:sldMkLst>
          <pc:docMk/>
          <pc:sldMk cId="859891306" sldId="357"/>
        </pc:sldMkLst>
        <pc:spChg chg="mod">
          <ac:chgData name="Alfred Smith" userId="3c60a3631c0db8ad" providerId="LiveId" clId="{CD8B37DA-9DC6-4EDF-ABD0-FE7963282C14}" dt="2023-01-20T13:05:05.672" v="16"/>
          <ac:spMkLst>
            <pc:docMk/>
            <pc:sldMk cId="859891306" sldId="357"/>
            <ac:spMk id="5" creationId="{3A0D2F41-7E3A-A091-903E-C22B8B11790E}"/>
          </ac:spMkLst>
        </pc:spChg>
      </pc:sldChg>
      <pc:sldChg chg="addSp delSp modSp mod modTransition modAnim">
        <pc:chgData name="Alfred Smith" userId="3c60a3631c0db8ad" providerId="LiveId" clId="{CD8B37DA-9DC6-4EDF-ABD0-FE7963282C14}" dt="2023-01-20T13:07:10.900" v="60"/>
        <pc:sldMkLst>
          <pc:docMk/>
          <pc:sldMk cId="1944923438" sldId="358"/>
        </pc:sldMkLst>
        <pc:spChg chg="add mod">
          <ac:chgData name="Alfred Smith" userId="3c60a3631c0db8ad" providerId="LiveId" clId="{CD8B37DA-9DC6-4EDF-ABD0-FE7963282C14}" dt="2023-01-20T13:07:10.900" v="60"/>
          <ac:spMkLst>
            <pc:docMk/>
            <pc:sldMk cId="1944923438" sldId="358"/>
            <ac:spMk id="2" creationId="{2C1642C1-FC62-65B1-4E60-5A7D10FF60EE}"/>
          </ac:spMkLst>
        </pc:spChg>
        <pc:spChg chg="del">
          <ac:chgData name="Alfred Smith" userId="3c60a3631c0db8ad" providerId="LiveId" clId="{CD8B37DA-9DC6-4EDF-ABD0-FE7963282C14}" dt="2023-01-20T13:06:20.500" v="41" actId="478"/>
          <ac:spMkLst>
            <pc:docMk/>
            <pc:sldMk cId="1944923438" sldId="358"/>
            <ac:spMk id="6" creationId="{416C064E-628E-47C0-A712-DB178FE9901E}"/>
          </ac:spMkLst>
        </pc:spChg>
        <pc:picChg chg="del">
          <ac:chgData name="Alfred Smith" userId="3c60a3631c0db8ad" providerId="LiveId" clId="{CD8B37DA-9DC6-4EDF-ABD0-FE7963282C14}" dt="2023-01-20T13:05:57.952" v="31"/>
          <ac:picMkLst>
            <pc:docMk/>
            <pc:sldMk cId="1944923438" sldId="358"/>
            <ac:picMk id="7" creationId="{27F555B3-1402-4E19-A0C6-59C5677D326C}"/>
          </ac:picMkLst>
        </pc:picChg>
      </pc:sldChg>
      <pc:sldChg chg="modSp mod modTransition">
        <pc:chgData name="Alfred Smith" userId="3c60a3631c0db8ad" providerId="LiveId" clId="{CD8B37DA-9DC6-4EDF-ABD0-FE7963282C14}" dt="2023-01-20T13:05:57.952" v="31"/>
        <pc:sldMkLst>
          <pc:docMk/>
          <pc:sldMk cId="1721351337" sldId="359"/>
        </pc:sldMkLst>
        <pc:spChg chg="mod">
          <ac:chgData name="Alfred Smith" userId="3c60a3631c0db8ad" providerId="LiveId" clId="{CD8B37DA-9DC6-4EDF-ABD0-FE7963282C14}" dt="2023-01-20T13:05:10.578" v="19"/>
          <ac:spMkLst>
            <pc:docMk/>
            <pc:sldMk cId="1721351337" sldId="359"/>
            <ac:spMk id="5" creationId="{85AD55EA-1046-BA20-36F7-E29425CB4E67}"/>
          </ac:spMkLst>
        </pc:spChg>
      </pc:sldChg>
      <pc:sldChg chg="addSp delSp modSp mod modTransition modAnim">
        <pc:chgData name="Alfred Smith" userId="3c60a3631c0db8ad" providerId="LiveId" clId="{CD8B37DA-9DC6-4EDF-ABD0-FE7963282C14}" dt="2023-01-20T13:07:12.302" v="61"/>
        <pc:sldMkLst>
          <pc:docMk/>
          <pc:sldMk cId="4175269013" sldId="360"/>
        </pc:sldMkLst>
        <pc:spChg chg="add mod">
          <ac:chgData name="Alfred Smith" userId="3c60a3631c0db8ad" providerId="LiveId" clId="{CD8B37DA-9DC6-4EDF-ABD0-FE7963282C14}" dt="2023-01-20T13:07:12.302" v="61"/>
          <ac:spMkLst>
            <pc:docMk/>
            <pc:sldMk cId="4175269013" sldId="360"/>
            <ac:spMk id="2" creationId="{EFF7DE30-25A7-D1A1-21A7-A6443F2BF1C8}"/>
          </ac:spMkLst>
        </pc:spChg>
        <pc:spChg chg="del">
          <ac:chgData name="Alfred Smith" userId="3c60a3631c0db8ad" providerId="LiveId" clId="{CD8B37DA-9DC6-4EDF-ABD0-FE7963282C14}" dt="2023-01-20T13:06:18.999" v="40" actId="478"/>
          <ac:spMkLst>
            <pc:docMk/>
            <pc:sldMk cId="4175269013" sldId="360"/>
            <ac:spMk id="6" creationId="{416C064E-628E-47C0-A712-DB178FE9901E}"/>
          </ac:spMkLst>
        </pc:spChg>
        <pc:picChg chg="del">
          <ac:chgData name="Alfred Smith" userId="3c60a3631c0db8ad" providerId="LiveId" clId="{CD8B37DA-9DC6-4EDF-ABD0-FE7963282C14}" dt="2023-01-20T13:05:57.952" v="31"/>
          <ac:picMkLst>
            <pc:docMk/>
            <pc:sldMk cId="4175269013" sldId="360"/>
            <ac:picMk id="5" creationId="{34051852-2FA3-4F20-A3A8-7131C67636A8}"/>
          </ac:picMkLst>
        </pc:picChg>
      </pc:sldChg>
      <pc:sldChg chg="modSp mod modTransition">
        <pc:chgData name="Alfred Smith" userId="3c60a3631c0db8ad" providerId="LiveId" clId="{CD8B37DA-9DC6-4EDF-ABD0-FE7963282C14}" dt="2023-01-20T13:05:57.952" v="31"/>
        <pc:sldMkLst>
          <pc:docMk/>
          <pc:sldMk cId="7206226" sldId="361"/>
        </pc:sldMkLst>
        <pc:spChg chg="mod">
          <ac:chgData name="Alfred Smith" userId="3c60a3631c0db8ad" providerId="LiveId" clId="{CD8B37DA-9DC6-4EDF-ABD0-FE7963282C14}" dt="2023-01-20T13:05:14.573" v="20"/>
          <ac:spMkLst>
            <pc:docMk/>
            <pc:sldMk cId="7206226" sldId="361"/>
            <ac:spMk id="5" creationId="{688D6D23-B12C-D64A-8BB8-CB823A2E64AC}"/>
          </ac:spMkLst>
        </pc:spChg>
      </pc:sldChg>
      <pc:sldChg chg="addSp delSp modSp mod modTransition modAnim">
        <pc:chgData name="Alfred Smith" userId="3c60a3631c0db8ad" providerId="LiveId" clId="{CD8B37DA-9DC6-4EDF-ABD0-FE7963282C14}" dt="2023-01-20T13:07:13.725" v="62"/>
        <pc:sldMkLst>
          <pc:docMk/>
          <pc:sldMk cId="1338403432" sldId="362"/>
        </pc:sldMkLst>
        <pc:spChg chg="add mod">
          <ac:chgData name="Alfred Smith" userId="3c60a3631c0db8ad" providerId="LiveId" clId="{CD8B37DA-9DC6-4EDF-ABD0-FE7963282C14}" dt="2023-01-20T13:07:13.725" v="62"/>
          <ac:spMkLst>
            <pc:docMk/>
            <pc:sldMk cId="1338403432" sldId="362"/>
            <ac:spMk id="2" creationId="{1ABAEC64-C89A-328A-8B96-613E9C30FC5C}"/>
          </ac:spMkLst>
        </pc:spChg>
        <pc:spChg chg="del">
          <ac:chgData name="Alfred Smith" userId="3c60a3631c0db8ad" providerId="LiveId" clId="{CD8B37DA-9DC6-4EDF-ABD0-FE7963282C14}" dt="2023-01-20T13:06:17.621" v="39" actId="478"/>
          <ac:spMkLst>
            <pc:docMk/>
            <pc:sldMk cId="1338403432" sldId="362"/>
            <ac:spMk id="6" creationId="{416C064E-628E-47C0-A712-DB178FE9901E}"/>
          </ac:spMkLst>
        </pc:spChg>
        <pc:picChg chg="del">
          <ac:chgData name="Alfred Smith" userId="3c60a3631c0db8ad" providerId="LiveId" clId="{CD8B37DA-9DC6-4EDF-ABD0-FE7963282C14}" dt="2023-01-20T13:05:57.952" v="31"/>
          <ac:picMkLst>
            <pc:docMk/>
            <pc:sldMk cId="1338403432" sldId="362"/>
            <ac:picMk id="3" creationId="{8F259963-7297-4720-BB42-A6FBB8376E3F}"/>
          </ac:picMkLst>
        </pc:picChg>
      </pc:sldChg>
      <pc:sldChg chg="modSp mod modTransition">
        <pc:chgData name="Alfred Smith" userId="3c60a3631c0db8ad" providerId="LiveId" clId="{CD8B37DA-9DC6-4EDF-ABD0-FE7963282C14}" dt="2023-01-20T13:05:57.952" v="31"/>
        <pc:sldMkLst>
          <pc:docMk/>
          <pc:sldMk cId="1959011231" sldId="363"/>
        </pc:sldMkLst>
        <pc:spChg chg="mod">
          <ac:chgData name="Alfred Smith" userId="3c60a3631c0db8ad" providerId="LiveId" clId="{CD8B37DA-9DC6-4EDF-ABD0-FE7963282C14}" dt="2023-01-20T13:05:17.644" v="21"/>
          <ac:spMkLst>
            <pc:docMk/>
            <pc:sldMk cId="1959011231" sldId="363"/>
            <ac:spMk id="5" creationId="{64DB80A3-8D58-7AD4-06F0-0E9DDDAC7B74}"/>
          </ac:spMkLst>
        </pc:spChg>
      </pc:sldChg>
      <pc:sldChg chg="addSp delSp modSp mod modTransition modAnim">
        <pc:chgData name="Alfred Smith" userId="3c60a3631c0db8ad" providerId="LiveId" clId="{CD8B37DA-9DC6-4EDF-ABD0-FE7963282C14}" dt="2023-01-20T13:07:15.636" v="63"/>
        <pc:sldMkLst>
          <pc:docMk/>
          <pc:sldMk cId="1597028933" sldId="364"/>
        </pc:sldMkLst>
        <pc:spChg chg="add mod">
          <ac:chgData name="Alfred Smith" userId="3c60a3631c0db8ad" providerId="LiveId" clId="{CD8B37DA-9DC6-4EDF-ABD0-FE7963282C14}" dt="2023-01-20T13:07:15.636" v="63"/>
          <ac:spMkLst>
            <pc:docMk/>
            <pc:sldMk cId="1597028933" sldId="364"/>
            <ac:spMk id="3" creationId="{0D4799BF-3A9C-383F-4B83-1D645CD5043E}"/>
          </ac:spMkLst>
        </pc:spChg>
        <pc:spChg chg="del">
          <ac:chgData name="Alfred Smith" userId="3c60a3631c0db8ad" providerId="LiveId" clId="{CD8B37DA-9DC6-4EDF-ABD0-FE7963282C14}" dt="2023-01-20T13:06:14.402" v="38" actId="478"/>
          <ac:spMkLst>
            <pc:docMk/>
            <pc:sldMk cId="1597028933" sldId="364"/>
            <ac:spMk id="6" creationId="{416C064E-628E-47C0-A712-DB178FE9901E}"/>
          </ac:spMkLst>
        </pc:spChg>
        <pc:picChg chg="del">
          <ac:chgData name="Alfred Smith" userId="3c60a3631c0db8ad" providerId="LiveId" clId="{CD8B37DA-9DC6-4EDF-ABD0-FE7963282C14}" dt="2023-01-20T13:05:57.952" v="31"/>
          <ac:picMkLst>
            <pc:docMk/>
            <pc:sldMk cId="1597028933" sldId="364"/>
            <ac:picMk id="2" creationId="{DAAFE09E-0770-4143-9ADB-75E6E889A7A1}"/>
          </ac:picMkLst>
        </pc:picChg>
      </pc:sldChg>
      <pc:sldChg chg="modSp mod modTransition">
        <pc:chgData name="Alfred Smith" userId="3c60a3631c0db8ad" providerId="LiveId" clId="{CD8B37DA-9DC6-4EDF-ABD0-FE7963282C14}" dt="2023-01-20T13:05:57.952" v="31"/>
        <pc:sldMkLst>
          <pc:docMk/>
          <pc:sldMk cId="948354195" sldId="365"/>
        </pc:sldMkLst>
        <pc:spChg chg="mod">
          <ac:chgData name="Alfred Smith" userId="3c60a3631c0db8ad" providerId="LiveId" clId="{CD8B37DA-9DC6-4EDF-ABD0-FE7963282C14}" dt="2023-01-20T13:05:26.313" v="24" actId="6549"/>
          <ac:spMkLst>
            <pc:docMk/>
            <pc:sldMk cId="948354195" sldId="365"/>
            <ac:spMk id="5" creationId="{055623D5-FF18-ACEF-CEDB-CA803EED44D8}"/>
          </ac:spMkLst>
        </pc:spChg>
      </pc:sldChg>
      <pc:sldChg chg="modSp mod modTransition">
        <pc:chgData name="Alfred Smith" userId="3c60a3631c0db8ad" providerId="LiveId" clId="{CD8B37DA-9DC6-4EDF-ABD0-FE7963282C14}" dt="2023-01-20T13:05:57.952" v="31"/>
        <pc:sldMkLst>
          <pc:docMk/>
          <pc:sldMk cId="1525467399" sldId="366"/>
        </pc:sldMkLst>
        <pc:spChg chg="mod">
          <ac:chgData name="Alfred Smith" userId="3c60a3631c0db8ad" providerId="LiveId" clId="{CD8B37DA-9DC6-4EDF-ABD0-FE7963282C14}" dt="2023-01-20T13:05:31.209" v="25"/>
          <ac:spMkLst>
            <pc:docMk/>
            <pc:sldMk cId="1525467399" sldId="366"/>
            <ac:spMk id="5" creationId="{33349AC6-9330-92E3-B884-9BD71E80B5AF}"/>
          </ac:spMkLst>
        </pc:spChg>
      </pc:sldChg>
      <pc:sldChg chg="addSp delSp modSp mod modTransition modAnim">
        <pc:chgData name="Alfred Smith" userId="3c60a3631c0db8ad" providerId="LiveId" clId="{CD8B37DA-9DC6-4EDF-ABD0-FE7963282C14}" dt="2023-01-20T13:07:18.807" v="65"/>
        <pc:sldMkLst>
          <pc:docMk/>
          <pc:sldMk cId="3599460614" sldId="367"/>
        </pc:sldMkLst>
        <pc:spChg chg="add mod">
          <ac:chgData name="Alfred Smith" userId="3c60a3631c0db8ad" providerId="LiveId" clId="{CD8B37DA-9DC6-4EDF-ABD0-FE7963282C14}" dt="2023-01-20T13:07:18.807" v="65"/>
          <ac:spMkLst>
            <pc:docMk/>
            <pc:sldMk cId="3599460614" sldId="367"/>
            <ac:spMk id="2" creationId="{E5321609-590E-EACA-56D4-DF7D76280ABC}"/>
          </ac:spMkLst>
        </pc:spChg>
        <pc:spChg chg="del">
          <ac:chgData name="Alfred Smith" userId="3c60a3631c0db8ad" providerId="LiveId" clId="{CD8B37DA-9DC6-4EDF-ABD0-FE7963282C14}" dt="2023-01-20T13:06:09.822" v="36" actId="478"/>
          <ac:spMkLst>
            <pc:docMk/>
            <pc:sldMk cId="3599460614" sldId="367"/>
            <ac:spMk id="6" creationId="{416C064E-628E-47C0-A712-DB178FE9901E}"/>
          </ac:spMkLst>
        </pc:spChg>
        <pc:picChg chg="del">
          <ac:chgData name="Alfred Smith" userId="3c60a3631c0db8ad" providerId="LiveId" clId="{CD8B37DA-9DC6-4EDF-ABD0-FE7963282C14}" dt="2023-01-20T13:05:57.952" v="31"/>
          <ac:picMkLst>
            <pc:docMk/>
            <pc:sldMk cId="3599460614" sldId="367"/>
            <ac:picMk id="9" creationId="{3B847114-1954-4FE6-8C98-53266E90C4C0}"/>
          </ac:picMkLst>
        </pc:picChg>
      </pc:sldChg>
      <pc:sldChg chg="modSp mod modTransition">
        <pc:chgData name="Alfred Smith" userId="3c60a3631c0db8ad" providerId="LiveId" clId="{CD8B37DA-9DC6-4EDF-ABD0-FE7963282C14}" dt="2023-01-20T13:05:57.952" v="31"/>
        <pc:sldMkLst>
          <pc:docMk/>
          <pc:sldMk cId="825192214" sldId="368"/>
        </pc:sldMkLst>
        <pc:spChg chg="mod">
          <ac:chgData name="Alfred Smith" userId="3c60a3631c0db8ad" providerId="LiveId" clId="{CD8B37DA-9DC6-4EDF-ABD0-FE7963282C14}" dt="2023-01-20T13:05:35.693" v="26"/>
          <ac:spMkLst>
            <pc:docMk/>
            <pc:sldMk cId="825192214" sldId="368"/>
            <ac:spMk id="5" creationId="{AFBC728E-E461-FD54-8C37-C21D6A92604E}"/>
          </ac:spMkLst>
        </pc:spChg>
      </pc:sldChg>
      <pc:sldChg chg="addSp delSp modSp mod modTransition modAnim">
        <pc:chgData name="Alfred Smith" userId="3c60a3631c0db8ad" providerId="LiveId" clId="{CD8B37DA-9DC6-4EDF-ABD0-FE7963282C14}" dt="2023-01-20T13:07:20.165" v="66"/>
        <pc:sldMkLst>
          <pc:docMk/>
          <pc:sldMk cId="839647149" sldId="369"/>
        </pc:sldMkLst>
        <pc:spChg chg="add mod">
          <ac:chgData name="Alfred Smith" userId="3c60a3631c0db8ad" providerId="LiveId" clId="{CD8B37DA-9DC6-4EDF-ABD0-FE7963282C14}" dt="2023-01-20T13:07:20.165" v="66"/>
          <ac:spMkLst>
            <pc:docMk/>
            <pc:sldMk cId="839647149" sldId="369"/>
            <ac:spMk id="2" creationId="{B003233B-36C1-FBD1-99C0-0431C2FD56E3}"/>
          </ac:spMkLst>
        </pc:spChg>
        <pc:spChg chg="del">
          <ac:chgData name="Alfred Smith" userId="3c60a3631c0db8ad" providerId="LiveId" clId="{CD8B37DA-9DC6-4EDF-ABD0-FE7963282C14}" dt="2023-01-20T13:06:08.535" v="35" actId="478"/>
          <ac:spMkLst>
            <pc:docMk/>
            <pc:sldMk cId="839647149" sldId="369"/>
            <ac:spMk id="6" creationId="{416C064E-628E-47C0-A712-DB178FE9901E}"/>
          </ac:spMkLst>
        </pc:spChg>
        <pc:picChg chg="del">
          <ac:chgData name="Alfred Smith" userId="3c60a3631c0db8ad" providerId="LiveId" clId="{CD8B37DA-9DC6-4EDF-ABD0-FE7963282C14}" dt="2023-01-20T13:05:57.952" v="31"/>
          <ac:picMkLst>
            <pc:docMk/>
            <pc:sldMk cId="839647149" sldId="369"/>
            <ac:picMk id="5" creationId="{3F9479E9-D83F-4AE2-AF4E-E2DA3D53C8A8}"/>
          </ac:picMkLst>
        </pc:picChg>
      </pc:sldChg>
      <pc:sldChg chg="addSp delSp modSp mod modTransition modAnim">
        <pc:chgData name="Alfred Smith" userId="3c60a3631c0db8ad" providerId="LiveId" clId="{CD8B37DA-9DC6-4EDF-ABD0-FE7963282C14}" dt="2023-01-20T13:07:17.267" v="64"/>
        <pc:sldMkLst>
          <pc:docMk/>
          <pc:sldMk cId="3812237380" sldId="370"/>
        </pc:sldMkLst>
        <pc:spChg chg="add mod">
          <ac:chgData name="Alfred Smith" userId="3c60a3631c0db8ad" providerId="LiveId" clId="{CD8B37DA-9DC6-4EDF-ABD0-FE7963282C14}" dt="2023-01-20T13:07:17.267" v="64"/>
          <ac:spMkLst>
            <pc:docMk/>
            <pc:sldMk cId="3812237380" sldId="370"/>
            <ac:spMk id="2" creationId="{7CFE29FF-1BAE-AE1F-F19D-8CF4CC064E7D}"/>
          </ac:spMkLst>
        </pc:spChg>
        <pc:spChg chg="del">
          <ac:chgData name="Alfred Smith" userId="3c60a3631c0db8ad" providerId="LiveId" clId="{CD8B37DA-9DC6-4EDF-ABD0-FE7963282C14}" dt="2023-01-20T13:06:12.362" v="37" actId="478"/>
          <ac:spMkLst>
            <pc:docMk/>
            <pc:sldMk cId="3812237380" sldId="370"/>
            <ac:spMk id="6" creationId="{416C064E-628E-47C0-A712-DB178FE9901E}"/>
          </ac:spMkLst>
        </pc:spChg>
        <pc:picChg chg="del">
          <ac:chgData name="Alfred Smith" userId="3c60a3631c0db8ad" providerId="LiveId" clId="{CD8B37DA-9DC6-4EDF-ABD0-FE7963282C14}" dt="2023-01-20T13:05:57.952" v="31"/>
          <ac:picMkLst>
            <pc:docMk/>
            <pc:sldMk cId="3812237380" sldId="370"/>
            <ac:picMk id="5" creationId="{5AC9241F-69A8-4380-B46F-6C6582A02CCB}"/>
          </ac:picMkLst>
        </pc:picChg>
      </pc:sldChg>
      <pc:sldChg chg="modSp mod modTransition">
        <pc:chgData name="Alfred Smith" userId="3c60a3631c0db8ad" providerId="LiveId" clId="{CD8B37DA-9DC6-4EDF-ABD0-FE7963282C14}" dt="2023-01-20T13:05:57.952" v="31"/>
        <pc:sldMkLst>
          <pc:docMk/>
          <pc:sldMk cId="3190032109" sldId="371"/>
        </pc:sldMkLst>
        <pc:spChg chg="mod">
          <ac:chgData name="Alfred Smith" userId="3c60a3631c0db8ad" providerId="LiveId" clId="{CD8B37DA-9DC6-4EDF-ABD0-FE7963282C14}" dt="2023-01-20T13:05:39.001" v="27"/>
          <ac:spMkLst>
            <pc:docMk/>
            <pc:sldMk cId="3190032109" sldId="371"/>
            <ac:spMk id="5" creationId="{50945FB1-48FE-989A-821E-5646B9571DE4}"/>
          </ac:spMkLst>
        </pc:spChg>
      </pc:sldChg>
      <pc:sldChg chg="addSp delSp modSp mod modTransition modAnim">
        <pc:chgData name="Alfred Smith" userId="3c60a3631c0db8ad" providerId="LiveId" clId="{CD8B37DA-9DC6-4EDF-ABD0-FE7963282C14}" dt="2023-01-20T13:07:21.661" v="67"/>
        <pc:sldMkLst>
          <pc:docMk/>
          <pc:sldMk cId="3047641951" sldId="372"/>
        </pc:sldMkLst>
        <pc:spChg chg="add mod">
          <ac:chgData name="Alfred Smith" userId="3c60a3631c0db8ad" providerId="LiveId" clId="{CD8B37DA-9DC6-4EDF-ABD0-FE7963282C14}" dt="2023-01-20T13:07:21.661" v="67"/>
          <ac:spMkLst>
            <pc:docMk/>
            <pc:sldMk cId="3047641951" sldId="372"/>
            <ac:spMk id="3" creationId="{07360738-43E0-13BB-E77B-AF5B3D1395DE}"/>
          </ac:spMkLst>
        </pc:spChg>
        <pc:spChg chg="del">
          <ac:chgData name="Alfred Smith" userId="3c60a3631c0db8ad" providerId="LiveId" clId="{CD8B37DA-9DC6-4EDF-ABD0-FE7963282C14}" dt="2023-01-20T13:06:07.057" v="34" actId="478"/>
          <ac:spMkLst>
            <pc:docMk/>
            <pc:sldMk cId="3047641951" sldId="372"/>
            <ac:spMk id="6" creationId="{416C064E-628E-47C0-A712-DB178FE9901E}"/>
          </ac:spMkLst>
        </pc:spChg>
        <pc:picChg chg="del">
          <ac:chgData name="Alfred Smith" userId="3c60a3631c0db8ad" providerId="LiveId" clId="{CD8B37DA-9DC6-4EDF-ABD0-FE7963282C14}" dt="2023-01-20T13:05:57.952" v="31"/>
          <ac:picMkLst>
            <pc:docMk/>
            <pc:sldMk cId="3047641951" sldId="372"/>
            <ac:picMk id="2" creationId="{74A4AEFE-836E-451C-AE26-3AE14F689959}"/>
          </ac:picMkLst>
        </pc:picChg>
      </pc:sldChg>
      <pc:sldChg chg="modSp mod modTransition">
        <pc:chgData name="Alfred Smith" userId="3c60a3631c0db8ad" providerId="LiveId" clId="{CD8B37DA-9DC6-4EDF-ABD0-FE7963282C14}" dt="2023-01-20T13:05:57.952" v="31"/>
        <pc:sldMkLst>
          <pc:docMk/>
          <pc:sldMk cId="4014053921" sldId="373"/>
        </pc:sldMkLst>
        <pc:spChg chg="mod">
          <ac:chgData name="Alfred Smith" userId="3c60a3631c0db8ad" providerId="LiveId" clId="{CD8B37DA-9DC6-4EDF-ABD0-FE7963282C14}" dt="2023-01-20T13:05:42.109" v="28"/>
          <ac:spMkLst>
            <pc:docMk/>
            <pc:sldMk cId="4014053921" sldId="373"/>
            <ac:spMk id="5" creationId="{3584A2EE-6C40-1F22-DE72-12F46D3CD96E}"/>
          </ac:spMkLst>
        </pc:spChg>
      </pc:sldChg>
      <pc:sldChg chg="addSp delSp modSp mod modTransition modAnim">
        <pc:chgData name="Alfred Smith" userId="3c60a3631c0db8ad" providerId="LiveId" clId="{CD8B37DA-9DC6-4EDF-ABD0-FE7963282C14}" dt="2023-01-20T13:07:23.062" v="68"/>
        <pc:sldMkLst>
          <pc:docMk/>
          <pc:sldMk cId="3952578928" sldId="374"/>
        </pc:sldMkLst>
        <pc:spChg chg="add mod">
          <ac:chgData name="Alfred Smith" userId="3c60a3631c0db8ad" providerId="LiveId" clId="{CD8B37DA-9DC6-4EDF-ABD0-FE7963282C14}" dt="2023-01-20T13:07:23.062" v="68"/>
          <ac:spMkLst>
            <pc:docMk/>
            <pc:sldMk cId="3952578928" sldId="374"/>
            <ac:spMk id="3" creationId="{14AC93B9-7F86-B3DF-0EF8-29F44F1CFC8A}"/>
          </ac:spMkLst>
        </pc:spChg>
        <pc:spChg chg="del">
          <ac:chgData name="Alfred Smith" userId="3c60a3631c0db8ad" providerId="LiveId" clId="{CD8B37DA-9DC6-4EDF-ABD0-FE7963282C14}" dt="2023-01-20T13:06:05.476" v="33" actId="478"/>
          <ac:spMkLst>
            <pc:docMk/>
            <pc:sldMk cId="3952578928" sldId="374"/>
            <ac:spMk id="6" creationId="{416C064E-628E-47C0-A712-DB178FE9901E}"/>
          </ac:spMkLst>
        </pc:spChg>
        <pc:picChg chg="del">
          <ac:chgData name="Alfred Smith" userId="3c60a3631c0db8ad" providerId="LiveId" clId="{CD8B37DA-9DC6-4EDF-ABD0-FE7963282C14}" dt="2023-01-20T13:05:57.952" v="31"/>
          <ac:picMkLst>
            <pc:docMk/>
            <pc:sldMk cId="3952578928" sldId="374"/>
            <ac:picMk id="2" creationId="{8C0BB5F4-FAC2-4839-8F9E-0973A47F0806}"/>
          </ac:picMkLst>
        </pc:picChg>
      </pc:sldChg>
      <pc:sldChg chg="modSp mod modTransition">
        <pc:chgData name="Alfred Smith" userId="3c60a3631c0db8ad" providerId="LiveId" clId="{CD8B37DA-9DC6-4EDF-ABD0-FE7963282C14}" dt="2023-01-20T13:05:57.952" v="31"/>
        <pc:sldMkLst>
          <pc:docMk/>
          <pc:sldMk cId="4047031820" sldId="375"/>
        </pc:sldMkLst>
        <pc:spChg chg="mod">
          <ac:chgData name="Alfred Smith" userId="3c60a3631c0db8ad" providerId="LiveId" clId="{CD8B37DA-9DC6-4EDF-ABD0-FE7963282C14}" dt="2023-01-20T13:05:45.228" v="29"/>
          <ac:spMkLst>
            <pc:docMk/>
            <pc:sldMk cId="4047031820" sldId="375"/>
            <ac:spMk id="5" creationId="{5C24A191-ECD4-90E1-278F-E909E08F4B69}"/>
          </ac:spMkLst>
        </pc:spChg>
      </pc:sldChg>
      <pc:sldChg chg="addSp delSp modSp mod modTransition modAnim">
        <pc:chgData name="Alfred Smith" userId="3c60a3631c0db8ad" providerId="LiveId" clId="{CD8B37DA-9DC6-4EDF-ABD0-FE7963282C14}" dt="2023-01-20T13:07:24.476" v="69"/>
        <pc:sldMkLst>
          <pc:docMk/>
          <pc:sldMk cId="599714472" sldId="376"/>
        </pc:sldMkLst>
        <pc:spChg chg="add mod">
          <ac:chgData name="Alfred Smith" userId="3c60a3631c0db8ad" providerId="LiveId" clId="{CD8B37DA-9DC6-4EDF-ABD0-FE7963282C14}" dt="2023-01-20T13:07:24.476" v="69"/>
          <ac:spMkLst>
            <pc:docMk/>
            <pc:sldMk cId="599714472" sldId="376"/>
            <ac:spMk id="2" creationId="{5C797FE4-8102-ABEE-CA99-C6C2A613E151}"/>
          </ac:spMkLst>
        </pc:spChg>
        <pc:spChg chg="del">
          <ac:chgData name="Alfred Smith" userId="3c60a3631c0db8ad" providerId="LiveId" clId="{CD8B37DA-9DC6-4EDF-ABD0-FE7963282C14}" dt="2023-01-20T13:06:03.967" v="32" actId="478"/>
          <ac:spMkLst>
            <pc:docMk/>
            <pc:sldMk cId="599714472" sldId="376"/>
            <ac:spMk id="6" creationId="{416C064E-628E-47C0-A712-DB178FE9901E}"/>
          </ac:spMkLst>
        </pc:spChg>
        <pc:picChg chg="del">
          <ac:chgData name="Alfred Smith" userId="3c60a3631c0db8ad" providerId="LiveId" clId="{CD8B37DA-9DC6-4EDF-ABD0-FE7963282C14}" dt="2023-01-20T13:05:57.952" v="31"/>
          <ac:picMkLst>
            <pc:docMk/>
            <pc:sldMk cId="599714472" sldId="376"/>
            <ac:picMk id="3" creationId="{02F9F60F-ADA0-44F2-8F34-F77EAA0E28D7}"/>
          </ac:picMkLst>
        </pc:picChg>
      </pc:sldChg>
      <pc:sldChg chg="modSp mod modTransition">
        <pc:chgData name="Alfred Smith" userId="3c60a3631c0db8ad" providerId="LiveId" clId="{CD8B37DA-9DC6-4EDF-ABD0-FE7963282C14}" dt="2023-01-20T13:05:57.952" v="31"/>
        <pc:sldMkLst>
          <pc:docMk/>
          <pc:sldMk cId="1350533555" sldId="378"/>
        </pc:sldMkLst>
        <pc:spChg chg="mod">
          <ac:chgData name="Alfred Smith" userId="3c60a3631c0db8ad" providerId="LiveId" clId="{CD8B37DA-9DC6-4EDF-ABD0-FE7963282C14}" dt="2023-01-20T13:05:48.644" v="30"/>
          <ac:spMkLst>
            <pc:docMk/>
            <pc:sldMk cId="1350533555" sldId="378"/>
            <ac:spMk id="5" creationId="{F19801B0-3B4D-201B-9F8B-61CC718F6AFD}"/>
          </ac:spMkLst>
        </pc:spChg>
      </pc:sldChg>
    </pc:docChg>
  </pc:docChgLst>
  <pc:docChgLst>
    <pc:chgData name="Alfred Smith" userId="3c60a3631c0db8ad" providerId="LiveId" clId="{B3415155-88C1-4CEA-B9E3-5F9F78524F41}"/>
    <pc:docChg chg="modSld">
      <pc:chgData name="Alfred Smith" userId="3c60a3631c0db8ad" providerId="LiveId" clId="{B3415155-88C1-4CEA-B9E3-5F9F78524F41}" dt="2023-12-08T07:12:30.031" v="0" actId="20577"/>
      <pc:docMkLst>
        <pc:docMk/>
      </pc:docMkLst>
      <pc:sldChg chg="modSp mod">
        <pc:chgData name="Alfred Smith" userId="3c60a3631c0db8ad" providerId="LiveId" clId="{B3415155-88C1-4CEA-B9E3-5F9F78524F41}" dt="2023-12-08T07:12:30.031" v="0" actId="20577"/>
        <pc:sldMkLst>
          <pc:docMk/>
          <pc:sldMk cId="3952578928" sldId="374"/>
        </pc:sldMkLst>
        <pc:spChg chg="mod">
          <ac:chgData name="Alfred Smith" userId="3c60a3631c0db8ad" providerId="LiveId" clId="{B3415155-88C1-4CEA-B9E3-5F9F78524F41}" dt="2023-12-08T07:12:30.031" v="0" actId="20577"/>
          <ac:spMkLst>
            <pc:docMk/>
            <pc:sldMk cId="3952578928" sldId="374"/>
            <ac:spMk id="4" creationId="{9A13E2D8-2F59-44C1-B1D2-79C300C26DD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2023/12/08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935433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latin typeface="TimesNewRomanPS-BoldMT"/>
              </a:rPr>
              <a:t>16 Saul</a:t>
            </a:r>
          </a:p>
          <a:p>
            <a:pPr algn="l"/>
            <a:r>
              <a:rPr lang="en-US" sz="1800" b="0" i="0" u="none" strike="noStrike" baseline="0" dirty="0">
                <a:latin typeface="TimesNewRomanPSMT"/>
              </a:rPr>
              <a:t>1. People demand a King - 1 Samuel 8:4-22 (Left Top)</a:t>
            </a:r>
          </a:p>
          <a:p>
            <a:pPr algn="l"/>
            <a:r>
              <a:rPr lang="en-US" sz="1800" b="0" i="0" u="none" strike="noStrike" baseline="0" dirty="0">
                <a:latin typeface="TimesNewRomanPSMT"/>
              </a:rPr>
              <a:t>2. Samuel anoints Saul – 1 Samuel 9:1 – 10:9 (Right Top)</a:t>
            </a:r>
          </a:p>
          <a:p>
            <a:pPr algn="l"/>
            <a:r>
              <a:rPr lang="en-US" sz="1800" b="0" i="0" u="none" strike="noStrike" baseline="0" dirty="0">
                <a:latin typeface="TimesNewRomanPSMT"/>
              </a:rPr>
              <a:t>3. Election of Saul as King – 1 Samuel 10:17-27 (Right Center)</a:t>
            </a:r>
          </a:p>
          <a:p>
            <a:pPr algn="l"/>
            <a:r>
              <a:rPr lang="en-US" sz="1800" b="0" i="0" u="none" strike="noStrike" baseline="0" dirty="0">
                <a:latin typeface="TimesNewRomanPSMT"/>
              </a:rPr>
              <a:t>4. Address at Gilgal - 1 Samuel 11:14 – 12:25 (Right Bottom)</a:t>
            </a:r>
          </a:p>
          <a:p>
            <a:pPr algn="l"/>
            <a:r>
              <a:rPr lang="en-IN" sz="1800" b="0" i="0" u="none" strike="noStrike" baseline="0" dirty="0">
                <a:latin typeface="TimesNewRomanPSMT"/>
              </a:rPr>
              <a:t>5. Saul doesn’t wait for Samuel – 1 Samuel 13:5-14 (Left Bottom)</a:t>
            </a:r>
          </a:p>
          <a:p>
            <a:pPr algn="l"/>
            <a:r>
              <a:rPr lang="en-IN" sz="1800" b="0" i="0" u="none" strike="noStrike" baseline="0" dirty="0">
                <a:latin typeface="TimesNewRomanPSMT"/>
              </a:rPr>
              <a:t>6. Saul’s Disobedience – 1 Samuel 15:1-35 (Left </a:t>
            </a:r>
            <a:r>
              <a:rPr lang="en-IN" sz="1800" b="0" i="0" u="none" strike="noStrike" baseline="0" dirty="0" err="1">
                <a:latin typeface="TimesNewRomanPSMT"/>
              </a:rPr>
              <a:t>Center</a:t>
            </a:r>
            <a:r>
              <a:rPr lang="en-IN" sz="1800" b="0" i="0" u="none" strike="noStrike" baseline="0" dirty="0">
                <a:latin typeface="TimesNewRomanPSMT"/>
              </a:rPr>
              <a:t>)</a:t>
            </a:r>
          </a:p>
          <a:p>
            <a:pPr algn="l"/>
            <a:r>
              <a:rPr lang="en-IN" sz="1800" b="0" i="0" u="none" strike="noStrike" baseline="0" dirty="0">
                <a:latin typeface="TimesNewRomanPSMT"/>
              </a:rPr>
              <a:t>7. Samuel anoints David – 1 Samuel 16:1-14 (</a:t>
            </a:r>
            <a:r>
              <a:rPr lang="en-IN" sz="1800" b="0" i="0" u="none" strike="noStrike" baseline="0" dirty="0" err="1">
                <a:latin typeface="TimesNewRomanPSMT"/>
              </a:rPr>
              <a:t>Center</a:t>
            </a:r>
            <a:r>
              <a:rPr lang="en-IN" sz="18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3</a:t>
            </a:fld>
            <a:endParaRPr lang="en-ZA"/>
          </a:p>
        </p:txBody>
      </p:sp>
    </p:spTree>
    <p:extLst>
      <p:ext uri="{BB962C8B-B14F-4D97-AF65-F5344CB8AC3E}">
        <p14:creationId xmlns:p14="http://schemas.microsoft.com/office/powerpoint/2010/main" val="396785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2023/12/08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2023/12/08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2023/12/08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2023/12/08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2023/12/08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2023/12/08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2023/12/08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2023/12/08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2023/12/08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2023/12/08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2023/12/08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2023/12/08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16-6</a:t>
            </a:r>
            <a:endParaRPr lang="en-IN" dirty="0"/>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2869461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A34E3DB-3672-4615-894D-22B5586CBF06}"/>
              </a:ext>
            </a:extLst>
          </p:cNvPr>
          <p:cNvPicPr>
            <a:picLocks noChangeAspect="1"/>
          </p:cNvPicPr>
          <p:nvPr/>
        </p:nvPicPr>
        <p:blipFill>
          <a:blip r:embed="rId2"/>
          <a:stretch>
            <a:fillRect/>
          </a:stretch>
        </p:blipFill>
        <p:spPr>
          <a:xfrm>
            <a:off x="-1" y="-151813"/>
            <a:ext cx="12192000" cy="7161625"/>
          </a:xfrm>
          <a:prstGeom prst="rect">
            <a:avLst/>
          </a:prstGeom>
        </p:spPr>
      </p:pic>
      <p:sp>
        <p:nvSpPr>
          <p:cNvPr id="5" name="TextBox 4">
            <a:extLst>
              <a:ext uri="{FF2B5EF4-FFF2-40B4-BE49-F238E27FC236}">
                <a16:creationId xmlns:a16="http://schemas.microsoft.com/office/drawing/2014/main" id="{A1E5D40C-A256-CBC2-9D7F-7F01824EA233}"/>
              </a:ext>
            </a:extLst>
          </p:cNvPr>
          <p:cNvSpPr txBox="1"/>
          <p:nvPr/>
        </p:nvSpPr>
        <p:spPr>
          <a:xfrm>
            <a:off x="317392" y="179375"/>
            <a:ext cx="3116424"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95630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7Saul struck the Amalekites, from Havilah as you go to </a:t>
            </a:r>
            <a:r>
              <a:rPr lang="en-US" sz="4400" b="0" i="0" dirty="0" err="1">
                <a:solidFill>
                  <a:srgbClr val="121212"/>
                </a:solidFill>
                <a:effectLst/>
                <a:latin typeface="ArialMT"/>
              </a:rPr>
              <a:t>Shur</a:t>
            </a:r>
            <a:r>
              <a:rPr lang="en-US" sz="4400" b="0" i="0" dirty="0">
                <a:solidFill>
                  <a:srgbClr val="121212"/>
                </a:solidFill>
                <a:effectLst/>
                <a:latin typeface="ArialMT"/>
              </a:rPr>
              <a:t>, which is before Egypt. 8He took Agag the king of the Amalekites alive, and utterly destroyed all the people with the edge of the sword. </a:t>
            </a:r>
            <a:endParaRPr lang="en-ZA" sz="4400" dirty="0"/>
          </a:p>
        </p:txBody>
      </p:sp>
      <p:sp>
        <p:nvSpPr>
          <p:cNvPr id="2" name="TextBox 1">
            <a:extLst>
              <a:ext uri="{FF2B5EF4-FFF2-40B4-BE49-F238E27FC236}">
                <a16:creationId xmlns:a16="http://schemas.microsoft.com/office/drawing/2014/main" id="{83A83EA1-5E93-1F46-52A2-BFC7BAA82381}"/>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3976236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912C727-1FF7-4327-8B9A-337DC625EE48}"/>
              </a:ext>
            </a:extLst>
          </p:cNvPr>
          <p:cNvPicPr>
            <a:picLocks noChangeAspect="1"/>
          </p:cNvPicPr>
          <p:nvPr/>
        </p:nvPicPr>
        <p:blipFill>
          <a:blip r:embed="rId2"/>
          <a:stretch>
            <a:fillRect/>
          </a:stretch>
        </p:blipFill>
        <p:spPr>
          <a:xfrm>
            <a:off x="0" y="-562708"/>
            <a:ext cx="14582554" cy="7420708"/>
          </a:xfrm>
          <a:prstGeom prst="rect">
            <a:avLst/>
          </a:prstGeom>
        </p:spPr>
      </p:pic>
      <p:sp>
        <p:nvSpPr>
          <p:cNvPr id="5" name="TextBox 4">
            <a:extLst>
              <a:ext uri="{FF2B5EF4-FFF2-40B4-BE49-F238E27FC236}">
                <a16:creationId xmlns:a16="http://schemas.microsoft.com/office/drawing/2014/main" id="{121B8548-D517-BB4C-9323-E7E3671D9BAF}"/>
              </a:ext>
            </a:extLst>
          </p:cNvPr>
          <p:cNvSpPr txBox="1"/>
          <p:nvPr/>
        </p:nvSpPr>
        <p:spPr>
          <a:xfrm>
            <a:off x="317392" y="179375"/>
            <a:ext cx="3116424"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2667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9But Saul and the people spared Agag and the best of the sheep, of the cattle, of the fat calves, of the lambs, and all that was good, and were not willing to utterly destroy them; but everything that was vile and refuse, that they destroyed utterly.</a:t>
            </a:r>
            <a:endParaRPr lang="en-ZA" dirty="0"/>
          </a:p>
        </p:txBody>
      </p:sp>
      <p:sp>
        <p:nvSpPr>
          <p:cNvPr id="2" name="TextBox 1">
            <a:extLst>
              <a:ext uri="{FF2B5EF4-FFF2-40B4-BE49-F238E27FC236}">
                <a16:creationId xmlns:a16="http://schemas.microsoft.com/office/drawing/2014/main" id="{AC39BCBB-EF1F-53B5-2619-47197C84BF55}"/>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1291027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2EF16C7-D011-4DB1-A220-6F6474CF4FCE}"/>
              </a:ext>
            </a:extLst>
          </p:cNvPr>
          <p:cNvPicPr>
            <a:picLocks noChangeAspect="1"/>
          </p:cNvPicPr>
          <p:nvPr/>
        </p:nvPicPr>
        <p:blipFill>
          <a:blip r:embed="rId2"/>
          <a:stretch>
            <a:fillRect/>
          </a:stretch>
        </p:blipFill>
        <p:spPr>
          <a:xfrm>
            <a:off x="0" y="-1"/>
            <a:ext cx="12191999" cy="7562549"/>
          </a:xfrm>
          <a:prstGeom prst="rect">
            <a:avLst/>
          </a:prstGeom>
        </p:spPr>
      </p:pic>
      <p:sp>
        <p:nvSpPr>
          <p:cNvPr id="5" name="TextBox 4">
            <a:extLst>
              <a:ext uri="{FF2B5EF4-FFF2-40B4-BE49-F238E27FC236}">
                <a16:creationId xmlns:a16="http://schemas.microsoft.com/office/drawing/2014/main" id="{067FAE39-2E0F-4D67-0FF6-6773BEC5B010}"/>
              </a:ext>
            </a:extLst>
          </p:cNvPr>
          <p:cNvSpPr txBox="1"/>
          <p:nvPr/>
        </p:nvSpPr>
        <p:spPr>
          <a:xfrm>
            <a:off x="317392" y="179375"/>
            <a:ext cx="3116424"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22495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10Then Yahweh’s word came to Samuel, saying, 11“It grieves me that I have set up Saul to be king, for he has turned back from following me, and has not performed my commandments.” Samuel was angry; and he cried to Yahweh all night.</a:t>
            </a:r>
            <a:endParaRPr lang="en-ZA" dirty="0"/>
          </a:p>
        </p:txBody>
      </p:sp>
      <p:sp>
        <p:nvSpPr>
          <p:cNvPr id="2" name="TextBox 1">
            <a:extLst>
              <a:ext uri="{FF2B5EF4-FFF2-40B4-BE49-F238E27FC236}">
                <a16:creationId xmlns:a16="http://schemas.microsoft.com/office/drawing/2014/main" id="{AF500429-1DFD-3620-E55B-BE75FF60B894}"/>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871066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66EBD51-A8A0-40F6-85F0-29B2CC76F064}"/>
              </a:ext>
            </a:extLst>
          </p:cNvPr>
          <p:cNvPicPr>
            <a:picLocks noChangeAspect="1"/>
          </p:cNvPicPr>
          <p:nvPr/>
        </p:nvPicPr>
        <p:blipFill>
          <a:blip r:embed="rId2"/>
          <a:stretch>
            <a:fillRect/>
          </a:stretch>
        </p:blipFill>
        <p:spPr>
          <a:xfrm>
            <a:off x="-872197" y="-1124458"/>
            <a:ext cx="13064197" cy="8351661"/>
          </a:xfrm>
          <a:prstGeom prst="rect">
            <a:avLst/>
          </a:prstGeom>
        </p:spPr>
      </p:pic>
      <p:sp>
        <p:nvSpPr>
          <p:cNvPr id="5" name="TextBox 4">
            <a:extLst>
              <a:ext uri="{FF2B5EF4-FFF2-40B4-BE49-F238E27FC236}">
                <a16:creationId xmlns:a16="http://schemas.microsoft.com/office/drawing/2014/main" id="{1E2513E1-B683-FE53-58AC-0C02E6457CD4}"/>
              </a:ext>
            </a:extLst>
          </p:cNvPr>
          <p:cNvSpPr txBox="1"/>
          <p:nvPr/>
        </p:nvSpPr>
        <p:spPr>
          <a:xfrm>
            <a:off x="317392" y="179375"/>
            <a:ext cx="3116424"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0456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12Samuel rose early to meet Saul in the morning; and Samuel was told, saying, “Saul came to Carmel, and behold, he set up a monument for himself, turned, passed on, and went down to Gilgal.”</a:t>
            </a:r>
            <a:endParaRPr lang="en-ZA" dirty="0"/>
          </a:p>
        </p:txBody>
      </p:sp>
      <p:sp>
        <p:nvSpPr>
          <p:cNvPr id="2" name="TextBox 1">
            <a:extLst>
              <a:ext uri="{FF2B5EF4-FFF2-40B4-BE49-F238E27FC236}">
                <a16:creationId xmlns:a16="http://schemas.microsoft.com/office/drawing/2014/main" id="{3F521F72-5A31-26A5-16C7-76844FB2C53D}"/>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1998369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80DB280-4115-4DB1-85A9-1E9EEB061976}"/>
              </a:ext>
            </a:extLst>
          </p:cNvPr>
          <p:cNvPicPr>
            <a:picLocks noChangeAspect="1"/>
          </p:cNvPicPr>
          <p:nvPr/>
        </p:nvPicPr>
        <p:blipFill>
          <a:blip r:embed="rId2"/>
          <a:stretch>
            <a:fillRect/>
          </a:stretch>
        </p:blipFill>
        <p:spPr>
          <a:xfrm>
            <a:off x="0" y="0"/>
            <a:ext cx="13168924" cy="6858000"/>
          </a:xfrm>
          <a:prstGeom prst="rect">
            <a:avLst/>
          </a:prstGeom>
        </p:spPr>
      </p:pic>
      <p:sp>
        <p:nvSpPr>
          <p:cNvPr id="5" name="TextBox 4">
            <a:extLst>
              <a:ext uri="{FF2B5EF4-FFF2-40B4-BE49-F238E27FC236}">
                <a16:creationId xmlns:a16="http://schemas.microsoft.com/office/drawing/2014/main" id="{60E54CCE-063C-918F-9ADC-31DC3C2878E7}"/>
              </a:ext>
            </a:extLst>
          </p:cNvPr>
          <p:cNvSpPr txBox="1"/>
          <p:nvPr/>
        </p:nvSpPr>
        <p:spPr>
          <a:xfrm>
            <a:off x="317392" y="179375"/>
            <a:ext cx="3116424"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54966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13Samuel came to Saul; and Saul said to him, “You are blessed by Yahweh! I have performed the commandment of Yahweh.”</a:t>
            </a:r>
            <a:endParaRPr lang="en-ZA" dirty="0"/>
          </a:p>
        </p:txBody>
      </p:sp>
      <p:sp>
        <p:nvSpPr>
          <p:cNvPr id="2" name="TextBox 1">
            <a:extLst>
              <a:ext uri="{FF2B5EF4-FFF2-40B4-BE49-F238E27FC236}">
                <a16:creationId xmlns:a16="http://schemas.microsoft.com/office/drawing/2014/main" id="{B19DB9BE-C55E-98BE-85FF-13AB7AD7C147}"/>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2598464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E515FF70-34A8-43E2-997F-65B2B0EBE6CD}"/>
              </a:ext>
            </a:extLst>
          </p:cNvPr>
          <p:cNvPicPr>
            <a:picLocks noChangeAspect="1"/>
          </p:cNvPicPr>
          <p:nvPr/>
        </p:nvPicPr>
        <p:blipFill>
          <a:blip r:embed="rId2"/>
          <a:stretch>
            <a:fillRect/>
          </a:stretch>
        </p:blipFill>
        <p:spPr>
          <a:xfrm>
            <a:off x="-110836" y="-131379"/>
            <a:ext cx="12302835" cy="7052919"/>
          </a:xfrm>
          <a:prstGeom prst="rect">
            <a:avLst/>
          </a:prstGeom>
        </p:spPr>
      </p:pic>
      <p:sp>
        <p:nvSpPr>
          <p:cNvPr id="5" name="TextBox 4">
            <a:extLst>
              <a:ext uri="{FF2B5EF4-FFF2-40B4-BE49-F238E27FC236}">
                <a16:creationId xmlns:a16="http://schemas.microsoft.com/office/drawing/2014/main" id="{E4D0CF23-6863-51CD-11D8-203BEDA02F30}"/>
              </a:ext>
            </a:extLst>
          </p:cNvPr>
          <p:cNvSpPr txBox="1"/>
          <p:nvPr/>
        </p:nvSpPr>
        <p:spPr>
          <a:xfrm>
            <a:off x="6383547" y="2941226"/>
            <a:ext cx="5683761" cy="2976496"/>
          </a:xfrm>
          <a:prstGeom prst="rect">
            <a:avLst/>
          </a:prstGeom>
          <a:noFill/>
        </p:spPr>
        <p:txBody>
          <a:bodyPr wrap="square" rtlCol="0">
            <a:noAutofit/>
          </a:bodyPr>
          <a:lstStyle/>
          <a:p>
            <a:r>
              <a:rPr lang="en-IN" sz="6000" b="0" i="0" u="none" strike="noStrike" baseline="0" dirty="0">
                <a:solidFill>
                  <a:schemeClr val="bg1"/>
                </a:solidFill>
                <a:latin typeface="TimesNewRomanPSMT"/>
              </a:rPr>
              <a:t>Saul’s Disobedience – </a:t>
            </a:r>
          </a:p>
          <a:p>
            <a:r>
              <a:rPr lang="en-IN" sz="6000" b="0" i="0" u="none" strike="noStrike" baseline="0" dirty="0">
                <a:solidFill>
                  <a:schemeClr val="bg1"/>
                </a:solidFill>
                <a:latin typeface="TimesNewRomanPSMT"/>
              </a:rPr>
              <a:t>1 Samuel 15:1-35</a:t>
            </a:r>
            <a:endParaRPr lang="en-ZA" sz="6000" dirty="0">
              <a:solidFill>
                <a:schemeClr val="bg1"/>
              </a:solidFill>
            </a:endParaRPr>
          </a:p>
        </p:txBody>
      </p:sp>
    </p:spTree>
    <p:extLst>
      <p:ext uri="{BB962C8B-B14F-4D97-AF65-F5344CB8AC3E}">
        <p14:creationId xmlns:p14="http://schemas.microsoft.com/office/powerpoint/2010/main" val="1772228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7E6278C-C74E-41A0-BB67-79B2215253CD}"/>
              </a:ext>
            </a:extLst>
          </p:cNvPr>
          <p:cNvPicPr>
            <a:picLocks noChangeAspect="1"/>
          </p:cNvPicPr>
          <p:nvPr/>
        </p:nvPicPr>
        <p:blipFill>
          <a:blip r:embed="rId2"/>
          <a:stretch>
            <a:fillRect/>
          </a:stretch>
        </p:blipFill>
        <p:spPr>
          <a:xfrm>
            <a:off x="0" y="0"/>
            <a:ext cx="15833912" cy="6858000"/>
          </a:xfrm>
          <a:prstGeom prst="rect">
            <a:avLst/>
          </a:prstGeom>
        </p:spPr>
      </p:pic>
      <p:sp>
        <p:nvSpPr>
          <p:cNvPr id="5" name="TextBox 4">
            <a:extLst>
              <a:ext uri="{FF2B5EF4-FFF2-40B4-BE49-F238E27FC236}">
                <a16:creationId xmlns:a16="http://schemas.microsoft.com/office/drawing/2014/main" id="{3A0D2F41-7E3A-A091-903E-C22B8B11790E}"/>
              </a:ext>
            </a:extLst>
          </p:cNvPr>
          <p:cNvSpPr txBox="1"/>
          <p:nvPr/>
        </p:nvSpPr>
        <p:spPr>
          <a:xfrm>
            <a:off x="317392" y="179375"/>
            <a:ext cx="3116424"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59891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14Samuel said, “Then what does this bleating of the sheep in my ears and the lowing of the cattle which I hear mean?”</a:t>
            </a:r>
            <a:endParaRPr lang="en-ZA" dirty="0"/>
          </a:p>
        </p:txBody>
      </p:sp>
      <p:sp>
        <p:nvSpPr>
          <p:cNvPr id="2" name="TextBox 1">
            <a:extLst>
              <a:ext uri="{FF2B5EF4-FFF2-40B4-BE49-F238E27FC236}">
                <a16:creationId xmlns:a16="http://schemas.microsoft.com/office/drawing/2014/main" id="{2C1642C1-FC62-65B1-4E60-5A7D10FF60EE}"/>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19449234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A933B31-324B-45B5-B2B5-5F01A6724340}"/>
              </a:ext>
            </a:extLst>
          </p:cNvPr>
          <p:cNvPicPr>
            <a:picLocks noChangeAspect="1"/>
          </p:cNvPicPr>
          <p:nvPr/>
        </p:nvPicPr>
        <p:blipFill>
          <a:blip r:embed="rId2"/>
          <a:stretch>
            <a:fillRect/>
          </a:stretch>
        </p:blipFill>
        <p:spPr>
          <a:xfrm>
            <a:off x="0" y="-460449"/>
            <a:ext cx="12192000" cy="7318449"/>
          </a:xfrm>
          <a:prstGeom prst="rect">
            <a:avLst/>
          </a:prstGeom>
        </p:spPr>
      </p:pic>
      <p:sp>
        <p:nvSpPr>
          <p:cNvPr id="5" name="TextBox 4">
            <a:extLst>
              <a:ext uri="{FF2B5EF4-FFF2-40B4-BE49-F238E27FC236}">
                <a16:creationId xmlns:a16="http://schemas.microsoft.com/office/drawing/2014/main" id="{85AD55EA-1046-BA20-36F7-E29425CB4E67}"/>
              </a:ext>
            </a:extLst>
          </p:cNvPr>
          <p:cNvSpPr txBox="1"/>
          <p:nvPr/>
        </p:nvSpPr>
        <p:spPr>
          <a:xfrm>
            <a:off x="317392" y="179375"/>
            <a:ext cx="3116424"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1 Samuel</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21351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15Saul said, “They have brought them from the Amalekites; for the people spared the best of the sheep and of the cattle, to sacrifice to Yahweh your God. We have utterly destroyed the rest.”</a:t>
            </a:r>
            <a:endParaRPr lang="en-ZA" dirty="0"/>
          </a:p>
        </p:txBody>
      </p:sp>
      <p:sp>
        <p:nvSpPr>
          <p:cNvPr id="2" name="TextBox 1">
            <a:extLst>
              <a:ext uri="{FF2B5EF4-FFF2-40B4-BE49-F238E27FC236}">
                <a16:creationId xmlns:a16="http://schemas.microsoft.com/office/drawing/2014/main" id="{EFF7DE30-25A7-D1A1-21A7-A6443F2BF1C8}"/>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4175269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059D704-F108-4E99-B9C3-B765111C87B3}"/>
              </a:ext>
            </a:extLst>
          </p:cNvPr>
          <p:cNvPicPr>
            <a:picLocks noChangeAspect="1"/>
          </p:cNvPicPr>
          <p:nvPr/>
        </p:nvPicPr>
        <p:blipFill>
          <a:blip r:embed="rId2"/>
          <a:stretch>
            <a:fillRect/>
          </a:stretch>
        </p:blipFill>
        <p:spPr>
          <a:xfrm>
            <a:off x="0" y="-73312"/>
            <a:ext cx="12192000" cy="6931312"/>
          </a:xfrm>
          <a:prstGeom prst="rect">
            <a:avLst/>
          </a:prstGeom>
        </p:spPr>
      </p:pic>
      <p:sp>
        <p:nvSpPr>
          <p:cNvPr id="5" name="TextBox 4">
            <a:extLst>
              <a:ext uri="{FF2B5EF4-FFF2-40B4-BE49-F238E27FC236}">
                <a16:creationId xmlns:a16="http://schemas.microsoft.com/office/drawing/2014/main" id="{688D6D23-B12C-D64A-8BB8-CB823A2E64AC}"/>
              </a:ext>
            </a:extLst>
          </p:cNvPr>
          <p:cNvSpPr txBox="1"/>
          <p:nvPr/>
        </p:nvSpPr>
        <p:spPr>
          <a:xfrm>
            <a:off x="317392" y="179375"/>
            <a:ext cx="3116424"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2062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121212"/>
                </a:solidFill>
                <a:effectLst/>
                <a:latin typeface="ArialMT"/>
              </a:rPr>
              <a:t>16Then Samuel said to Saul, “Stay, and I will tell you what Yahweh said to me last night.”</a:t>
            </a:r>
          </a:p>
          <a:p>
            <a:pPr algn="l"/>
            <a:r>
              <a:rPr lang="en-US" sz="4400" b="0" i="0" dirty="0">
                <a:solidFill>
                  <a:srgbClr val="121212"/>
                </a:solidFill>
                <a:effectLst/>
                <a:latin typeface="ArialMT"/>
              </a:rPr>
              <a:t>He said to him, “Say on.”</a:t>
            </a:r>
          </a:p>
          <a:p>
            <a:endParaRPr lang="en-ZA" dirty="0"/>
          </a:p>
        </p:txBody>
      </p:sp>
      <p:sp>
        <p:nvSpPr>
          <p:cNvPr id="2" name="TextBox 1">
            <a:extLst>
              <a:ext uri="{FF2B5EF4-FFF2-40B4-BE49-F238E27FC236}">
                <a16:creationId xmlns:a16="http://schemas.microsoft.com/office/drawing/2014/main" id="{1ABAEC64-C89A-328A-8B96-613E9C30FC5C}"/>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1338403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D1B3F73-D0AB-4C55-B719-07FE3ECFBAF9}"/>
              </a:ext>
            </a:extLst>
          </p:cNvPr>
          <p:cNvPicPr>
            <a:picLocks noChangeAspect="1"/>
          </p:cNvPicPr>
          <p:nvPr/>
        </p:nvPicPr>
        <p:blipFill>
          <a:blip r:embed="rId2"/>
          <a:stretch>
            <a:fillRect/>
          </a:stretch>
        </p:blipFill>
        <p:spPr>
          <a:xfrm>
            <a:off x="0" y="-235401"/>
            <a:ext cx="12191999" cy="7895259"/>
          </a:xfrm>
          <a:prstGeom prst="rect">
            <a:avLst/>
          </a:prstGeom>
        </p:spPr>
      </p:pic>
      <p:sp>
        <p:nvSpPr>
          <p:cNvPr id="5" name="TextBox 4">
            <a:extLst>
              <a:ext uri="{FF2B5EF4-FFF2-40B4-BE49-F238E27FC236}">
                <a16:creationId xmlns:a16="http://schemas.microsoft.com/office/drawing/2014/main" id="{64DB80A3-8D58-7AD4-06F0-0E9DDDAC7B74}"/>
              </a:ext>
            </a:extLst>
          </p:cNvPr>
          <p:cNvSpPr txBox="1"/>
          <p:nvPr/>
        </p:nvSpPr>
        <p:spPr>
          <a:xfrm>
            <a:off x="317392" y="179375"/>
            <a:ext cx="3116424"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590112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19Why then didn’t you obey Yahweh’s voice, but took the plunder, and did that which was evil in Yahweh’s sight?”</a:t>
            </a:r>
            <a:endParaRPr lang="en-ZA" dirty="0"/>
          </a:p>
        </p:txBody>
      </p:sp>
      <p:sp>
        <p:nvSpPr>
          <p:cNvPr id="3" name="TextBox 2">
            <a:extLst>
              <a:ext uri="{FF2B5EF4-FFF2-40B4-BE49-F238E27FC236}">
                <a16:creationId xmlns:a16="http://schemas.microsoft.com/office/drawing/2014/main" id="{0D4799BF-3A9C-383F-4B83-1D645CD5043E}"/>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15970289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D1BB55E9-7BF3-47EC-96B5-FE2C0775D8B5}"/>
              </a:ext>
            </a:extLst>
          </p:cNvPr>
          <p:cNvPicPr>
            <a:picLocks noChangeAspect="1"/>
          </p:cNvPicPr>
          <p:nvPr/>
        </p:nvPicPr>
        <p:blipFill>
          <a:blip r:embed="rId2"/>
          <a:stretch>
            <a:fillRect/>
          </a:stretch>
        </p:blipFill>
        <p:spPr>
          <a:xfrm>
            <a:off x="0" y="-210457"/>
            <a:ext cx="12192000" cy="7068457"/>
          </a:xfrm>
          <a:prstGeom prst="rect">
            <a:avLst/>
          </a:prstGeom>
        </p:spPr>
      </p:pic>
      <p:sp>
        <p:nvSpPr>
          <p:cNvPr id="5" name="TextBox 4">
            <a:extLst>
              <a:ext uri="{FF2B5EF4-FFF2-40B4-BE49-F238E27FC236}">
                <a16:creationId xmlns:a16="http://schemas.microsoft.com/office/drawing/2014/main" id="{055623D5-FF18-ACEF-CEDB-CA803EED44D8}"/>
              </a:ext>
            </a:extLst>
          </p:cNvPr>
          <p:cNvSpPr txBox="1"/>
          <p:nvPr/>
        </p:nvSpPr>
        <p:spPr>
          <a:xfrm>
            <a:off x="317392" y="179375"/>
            <a:ext cx="3116424"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48354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20Saul said to Samuel, “But I have obeyed Yahweh’s voice, and have gone the way which Yahweh sent me, and have brought Agag the king of Amalek, and have utterly destroyed the Amalekites. </a:t>
            </a:r>
            <a:r>
              <a:rPr lang="en-US" sz="3600" dirty="0">
                <a:solidFill>
                  <a:srgbClr val="121212"/>
                </a:solidFill>
                <a:latin typeface="ArialMT"/>
              </a:rPr>
              <a:t>….(The soldiers took sheep and cattle to sacrifice to the Lord)</a:t>
            </a:r>
            <a:endParaRPr lang="en-ZA" sz="1600" dirty="0"/>
          </a:p>
        </p:txBody>
      </p:sp>
      <p:sp>
        <p:nvSpPr>
          <p:cNvPr id="2" name="TextBox 1">
            <a:extLst>
              <a:ext uri="{FF2B5EF4-FFF2-40B4-BE49-F238E27FC236}">
                <a16:creationId xmlns:a16="http://schemas.microsoft.com/office/drawing/2014/main" id="{7CFE29FF-1BAE-AE1F-F19D-8CF4CC064E7D}"/>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3812237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7200" b="0" i="0" u="none" strike="noStrike" baseline="0" dirty="0">
                <a:latin typeface="TimesNewRomanPSMT"/>
              </a:rPr>
              <a:t>6. Saul’s Disobedience – 1 Samuel 15:1-35 (Left </a:t>
            </a:r>
            <a:r>
              <a:rPr lang="en-IN" sz="7200" b="0" i="0" u="none" strike="noStrike" baseline="0" dirty="0" err="1">
                <a:latin typeface="TimesNewRomanPSMT"/>
              </a:rPr>
              <a:t>Center</a:t>
            </a:r>
            <a:r>
              <a:rPr lang="en-IN" sz="7200" b="0" i="0" u="none" strike="noStrike" baseline="0" dirty="0">
                <a:latin typeface="TimesNewRomanPSMT"/>
              </a:rPr>
              <a:t>)</a:t>
            </a:r>
            <a:endParaRPr lang="en-US" sz="7200" b="0" i="0" u="none" strike="noStrike" baseline="0" dirty="0">
              <a:latin typeface="TimesNewRomanPSMT"/>
            </a:endParaRPr>
          </a:p>
        </p:txBody>
      </p:sp>
      <p:sp>
        <p:nvSpPr>
          <p:cNvPr id="2" name="TextBox 1">
            <a:extLst>
              <a:ext uri="{FF2B5EF4-FFF2-40B4-BE49-F238E27FC236}">
                <a16:creationId xmlns:a16="http://schemas.microsoft.com/office/drawing/2014/main" id="{A0DE78D2-D614-6C20-B597-89B8F6542800}"/>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12371374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2AE6A83-DE9F-4346-9291-8005D459575C}"/>
              </a:ext>
            </a:extLst>
          </p:cNvPr>
          <p:cNvPicPr>
            <a:picLocks noChangeAspect="1"/>
          </p:cNvPicPr>
          <p:nvPr/>
        </p:nvPicPr>
        <p:blipFill>
          <a:blip r:embed="rId2"/>
          <a:stretch>
            <a:fillRect/>
          </a:stretch>
        </p:blipFill>
        <p:spPr>
          <a:xfrm>
            <a:off x="-377017" y="1"/>
            <a:ext cx="12569017" cy="6858000"/>
          </a:xfrm>
          <a:prstGeom prst="rect">
            <a:avLst/>
          </a:prstGeom>
        </p:spPr>
      </p:pic>
      <p:sp>
        <p:nvSpPr>
          <p:cNvPr id="5" name="TextBox 4">
            <a:extLst>
              <a:ext uri="{FF2B5EF4-FFF2-40B4-BE49-F238E27FC236}">
                <a16:creationId xmlns:a16="http://schemas.microsoft.com/office/drawing/2014/main" id="{33349AC6-9330-92E3-B884-9BD71E80B5AF}"/>
              </a:ext>
            </a:extLst>
          </p:cNvPr>
          <p:cNvSpPr txBox="1"/>
          <p:nvPr/>
        </p:nvSpPr>
        <p:spPr>
          <a:xfrm>
            <a:off x="317392" y="179375"/>
            <a:ext cx="3116424"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254673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22Samuel said, “Has Yahweh as great delight in burnt offerings and sacrifices, as in obeying Yahweh’s voice? Behold, to obey is better than sacrifice, and to listen than the fat of rams. </a:t>
            </a:r>
            <a:endParaRPr lang="en-ZA" dirty="0"/>
          </a:p>
        </p:txBody>
      </p:sp>
      <p:sp>
        <p:nvSpPr>
          <p:cNvPr id="2" name="TextBox 1">
            <a:extLst>
              <a:ext uri="{FF2B5EF4-FFF2-40B4-BE49-F238E27FC236}">
                <a16:creationId xmlns:a16="http://schemas.microsoft.com/office/drawing/2014/main" id="{E5321609-590E-EACA-56D4-DF7D76280ABC}"/>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35994606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0BF3CC6-3D21-413B-8B53-63942520A768}"/>
              </a:ext>
            </a:extLst>
          </p:cNvPr>
          <p:cNvPicPr>
            <a:picLocks noChangeAspect="1"/>
          </p:cNvPicPr>
          <p:nvPr/>
        </p:nvPicPr>
        <p:blipFill>
          <a:blip r:embed="rId2"/>
          <a:stretch>
            <a:fillRect/>
          </a:stretch>
        </p:blipFill>
        <p:spPr>
          <a:xfrm>
            <a:off x="0" y="0"/>
            <a:ext cx="13700125" cy="6858000"/>
          </a:xfrm>
          <a:prstGeom prst="rect">
            <a:avLst/>
          </a:prstGeom>
        </p:spPr>
      </p:pic>
      <p:sp>
        <p:nvSpPr>
          <p:cNvPr id="5" name="TextBox 4">
            <a:extLst>
              <a:ext uri="{FF2B5EF4-FFF2-40B4-BE49-F238E27FC236}">
                <a16:creationId xmlns:a16="http://schemas.microsoft.com/office/drawing/2014/main" id="{AFBC728E-E461-FD54-8C37-C21D6A92604E}"/>
              </a:ext>
            </a:extLst>
          </p:cNvPr>
          <p:cNvSpPr txBox="1"/>
          <p:nvPr/>
        </p:nvSpPr>
        <p:spPr>
          <a:xfrm>
            <a:off x="317392" y="179375"/>
            <a:ext cx="3116424"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251922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ArialMT"/>
              </a:rPr>
              <a:t>23For rebellion is as the sin of witchcraft, and stubbornness is as idolatry and teraphim. Because you have rejected Yahweh’s word, he has also rejected you from being king.”</a:t>
            </a:r>
            <a:endParaRPr lang="en-ZA" dirty="0"/>
          </a:p>
        </p:txBody>
      </p:sp>
      <p:sp>
        <p:nvSpPr>
          <p:cNvPr id="2" name="TextBox 1">
            <a:extLst>
              <a:ext uri="{FF2B5EF4-FFF2-40B4-BE49-F238E27FC236}">
                <a16:creationId xmlns:a16="http://schemas.microsoft.com/office/drawing/2014/main" id="{B003233B-36C1-FBD1-99C0-0431C2FD56E3}"/>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8396471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E03A31F-C391-471E-9B31-A72FCBCE278F}"/>
              </a:ext>
            </a:extLst>
          </p:cNvPr>
          <p:cNvPicPr>
            <a:picLocks noChangeAspect="1"/>
          </p:cNvPicPr>
          <p:nvPr/>
        </p:nvPicPr>
        <p:blipFill>
          <a:blip r:embed="rId2"/>
          <a:stretch>
            <a:fillRect/>
          </a:stretch>
        </p:blipFill>
        <p:spPr>
          <a:xfrm>
            <a:off x="-965945" y="3517"/>
            <a:ext cx="13882151" cy="6854483"/>
          </a:xfrm>
          <a:prstGeom prst="rect">
            <a:avLst/>
          </a:prstGeom>
        </p:spPr>
      </p:pic>
      <p:sp>
        <p:nvSpPr>
          <p:cNvPr id="5" name="TextBox 4">
            <a:extLst>
              <a:ext uri="{FF2B5EF4-FFF2-40B4-BE49-F238E27FC236}">
                <a16:creationId xmlns:a16="http://schemas.microsoft.com/office/drawing/2014/main" id="{50945FB1-48FE-989A-821E-5646B9571DE4}"/>
              </a:ext>
            </a:extLst>
          </p:cNvPr>
          <p:cNvSpPr txBox="1"/>
          <p:nvPr/>
        </p:nvSpPr>
        <p:spPr>
          <a:xfrm>
            <a:off x="317392" y="179375"/>
            <a:ext cx="3116424"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900321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27As Samuel turned around to go away, Saul grabbed the skirt of his robe, and it tore. </a:t>
            </a:r>
            <a:endParaRPr lang="en-ZA" dirty="0"/>
          </a:p>
        </p:txBody>
      </p:sp>
      <p:sp>
        <p:nvSpPr>
          <p:cNvPr id="3" name="TextBox 2">
            <a:extLst>
              <a:ext uri="{FF2B5EF4-FFF2-40B4-BE49-F238E27FC236}">
                <a16:creationId xmlns:a16="http://schemas.microsoft.com/office/drawing/2014/main" id="{07360738-43E0-13BB-E77B-AF5B3D1395DE}"/>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30476419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D59BB12-1B5F-4749-A2AC-9E9E3F98DA85}"/>
              </a:ext>
            </a:extLst>
          </p:cNvPr>
          <p:cNvPicPr>
            <a:picLocks noChangeAspect="1"/>
          </p:cNvPicPr>
          <p:nvPr/>
        </p:nvPicPr>
        <p:blipFill>
          <a:blip r:embed="rId2"/>
          <a:stretch>
            <a:fillRect/>
          </a:stretch>
        </p:blipFill>
        <p:spPr>
          <a:xfrm>
            <a:off x="-1401667" y="-267286"/>
            <a:ext cx="13593667" cy="7392572"/>
          </a:xfrm>
          <a:prstGeom prst="rect">
            <a:avLst/>
          </a:prstGeom>
        </p:spPr>
      </p:pic>
      <p:sp>
        <p:nvSpPr>
          <p:cNvPr id="5" name="TextBox 4">
            <a:extLst>
              <a:ext uri="{FF2B5EF4-FFF2-40B4-BE49-F238E27FC236}">
                <a16:creationId xmlns:a16="http://schemas.microsoft.com/office/drawing/2014/main" id="{3584A2EE-6C40-1F22-DE72-12F46D3CD96E}"/>
              </a:ext>
            </a:extLst>
          </p:cNvPr>
          <p:cNvSpPr txBox="1"/>
          <p:nvPr/>
        </p:nvSpPr>
        <p:spPr>
          <a:xfrm>
            <a:off x="317392" y="179375"/>
            <a:ext cx="3116424"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140539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28Samuel said to him, “Yahweh has torn the kingdom of Israel from you today, and has given it to a neighbor of yours who is better than you. </a:t>
            </a:r>
            <a:endParaRPr lang="en-ZA" dirty="0"/>
          </a:p>
        </p:txBody>
      </p:sp>
      <p:sp>
        <p:nvSpPr>
          <p:cNvPr id="3" name="TextBox 2">
            <a:extLst>
              <a:ext uri="{FF2B5EF4-FFF2-40B4-BE49-F238E27FC236}">
                <a16:creationId xmlns:a16="http://schemas.microsoft.com/office/drawing/2014/main" id="{14AC93B9-7F86-B3DF-0EF8-29F44F1CFC8A}"/>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39525789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D5DFFE5-DC93-4A41-AFA3-B59159A253F4}"/>
              </a:ext>
            </a:extLst>
          </p:cNvPr>
          <p:cNvPicPr>
            <a:picLocks noChangeAspect="1"/>
          </p:cNvPicPr>
          <p:nvPr/>
        </p:nvPicPr>
        <p:blipFill>
          <a:blip r:embed="rId2"/>
          <a:stretch>
            <a:fillRect/>
          </a:stretch>
        </p:blipFill>
        <p:spPr>
          <a:xfrm>
            <a:off x="0" y="-61784"/>
            <a:ext cx="12192000" cy="6919784"/>
          </a:xfrm>
          <a:prstGeom prst="rect">
            <a:avLst/>
          </a:prstGeom>
        </p:spPr>
      </p:pic>
      <p:sp>
        <p:nvSpPr>
          <p:cNvPr id="5" name="TextBox 4">
            <a:extLst>
              <a:ext uri="{FF2B5EF4-FFF2-40B4-BE49-F238E27FC236}">
                <a16:creationId xmlns:a16="http://schemas.microsoft.com/office/drawing/2014/main" id="{5C24A191-ECD4-90E1-278F-E909E08F4B69}"/>
              </a:ext>
            </a:extLst>
          </p:cNvPr>
          <p:cNvSpPr txBox="1"/>
          <p:nvPr/>
        </p:nvSpPr>
        <p:spPr>
          <a:xfrm>
            <a:off x="317392" y="179375"/>
            <a:ext cx="3116424"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7031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 35…</a:t>
            </a:r>
            <a:r>
              <a:rPr lang="en-US" sz="4400" b="0" i="0" dirty="0">
                <a:solidFill>
                  <a:srgbClr val="121212"/>
                </a:solidFill>
                <a:effectLst/>
                <a:latin typeface="ArialMT"/>
              </a:rPr>
              <a:t>Yahweh grieved that he had made Saul king over Israel.</a:t>
            </a:r>
            <a:endParaRPr lang="en-ZA" dirty="0"/>
          </a:p>
        </p:txBody>
      </p:sp>
      <p:sp>
        <p:nvSpPr>
          <p:cNvPr id="2" name="TextBox 1">
            <a:extLst>
              <a:ext uri="{FF2B5EF4-FFF2-40B4-BE49-F238E27FC236}">
                <a16:creationId xmlns:a16="http://schemas.microsoft.com/office/drawing/2014/main" id="{5C797FE4-8102-ABEE-CA99-C6C2A613E151}"/>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599714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5B6A8CCE-B1CC-4A9B-B994-642F64812E7B}"/>
              </a:ext>
            </a:extLst>
          </p:cNvPr>
          <p:cNvPicPr>
            <a:picLocks noChangeAspect="1"/>
          </p:cNvPicPr>
          <p:nvPr/>
        </p:nvPicPr>
        <p:blipFill>
          <a:blip r:embed="rId2"/>
          <a:stretch>
            <a:fillRect/>
          </a:stretch>
        </p:blipFill>
        <p:spPr>
          <a:xfrm>
            <a:off x="-96982" y="-131379"/>
            <a:ext cx="12288981" cy="7044976"/>
          </a:xfrm>
          <a:prstGeom prst="rect">
            <a:avLst/>
          </a:prstGeom>
        </p:spPr>
      </p:pic>
      <p:sp>
        <p:nvSpPr>
          <p:cNvPr id="2" name="TextBox 1">
            <a:extLst>
              <a:ext uri="{FF2B5EF4-FFF2-40B4-BE49-F238E27FC236}">
                <a16:creationId xmlns:a16="http://schemas.microsoft.com/office/drawing/2014/main" id="{B863B208-C0F6-7704-2A36-8AB624A9EA2C}"/>
              </a:ext>
            </a:extLst>
          </p:cNvPr>
          <p:cNvSpPr txBox="1"/>
          <p:nvPr/>
        </p:nvSpPr>
        <p:spPr>
          <a:xfrm>
            <a:off x="6383547" y="2941226"/>
            <a:ext cx="5683761" cy="2976496"/>
          </a:xfrm>
          <a:prstGeom prst="rect">
            <a:avLst/>
          </a:prstGeom>
          <a:noFill/>
        </p:spPr>
        <p:txBody>
          <a:bodyPr wrap="square" rtlCol="0">
            <a:noAutofit/>
          </a:bodyPr>
          <a:lstStyle/>
          <a:p>
            <a:r>
              <a:rPr lang="en-IN" sz="6000" b="0" i="0" u="none" strike="noStrike" baseline="0" dirty="0">
                <a:solidFill>
                  <a:schemeClr val="bg1"/>
                </a:solidFill>
                <a:latin typeface="TimesNewRomanPSMT"/>
              </a:rPr>
              <a:t>Saul’s Disobedience – </a:t>
            </a:r>
          </a:p>
          <a:p>
            <a:r>
              <a:rPr lang="en-IN" sz="6000" b="0" i="0" u="none" strike="noStrike" baseline="0" dirty="0">
                <a:solidFill>
                  <a:schemeClr val="bg1"/>
                </a:solidFill>
                <a:latin typeface="TimesNewRomanPSMT"/>
              </a:rPr>
              <a:t>1 Samuel 15:1-35</a:t>
            </a:r>
            <a:endParaRPr lang="en-ZA" sz="6000" dirty="0">
              <a:solidFill>
                <a:schemeClr val="bg1"/>
              </a:solidFill>
            </a:endParaRPr>
          </a:p>
        </p:txBody>
      </p:sp>
    </p:spTree>
    <p:extLst>
      <p:ext uri="{BB962C8B-B14F-4D97-AF65-F5344CB8AC3E}">
        <p14:creationId xmlns:p14="http://schemas.microsoft.com/office/powerpoint/2010/main" val="19313375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E515FF70-34A8-43E2-997F-65B2B0EBE6CD}"/>
              </a:ext>
            </a:extLst>
          </p:cNvPr>
          <p:cNvPicPr>
            <a:picLocks noChangeAspect="1"/>
          </p:cNvPicPr>
          <p:nvPr/>
        </p:nvPicPr>
        <p:blipFill>
          <a:blip r:embed="rId2"/>
          <a:stretch>
            <a:fillRect/>
          </a:stretch>
        </p:blipFill>
        <p:spPr>
          <a:xfrm>
            <a:off x="-120869" y="-235527"/>
            <a:ext cx="12373671" cy="7093527"/>
          </a:xfrm>
          <a:prstGeom prst="rect">
            <a:avLst/>
          </a:prstGeom>
        </p:spPr>
      </p:pic>
      <p:sp>
        <p:nvSpPr>
          <p:cNvPr id="5" name="TextBox 4">
            <a:extLst>
              <a:ext uri="{FF2B5EF4-FFF2-40B4-BE49-F238E27FC236}">
                <a16:creationId xmlns:a16="http://schemas.microsoft.com/office/drawing/2014/main" id="{F19801B0-3B4D-201B-9F8B-61CC718F6AFD}"/>
              </a:ext>
            </a:extLst>
          </p:cNvPr>
          <p:cNvSpPr txBox="1"/>
          <p:nvPr/>
        </p:nvSpPr>
        <p:spPr>
          <a:xfrm>
            <a:off x="317392" y="179375"/>
            <a:ext cx="3116424"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50533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1Samuel15:1Samuel said to Saul, “Yahweh sent me to anoint you to be king over his people, over Israel. Now therefore listen to the voice of Yahweh’s words. </a:t>
            </a:r>
            <a:endParaRPr lang="en-ZA" dirty="0"/>
          </a:p>
        </p:txBody>
      </p:sp>
      <p:sp>
        <p:nvSpPr>
          <p:cNvPr id="2" name="TextBox 1">
            <a:extLst>
              <a:ext uri="{FF2B5EF4-FFF2-40B4-BE49-F238E27FC236}">
                <a16:creationId xmlns:a16="http://schemas.microsoft.com/office/drawing/2014/main" id="{8CB1722E-EEED-9E6B-76B0-EAF0D7320D62}"/>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3051892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A2EAD22-18BD-4267-AD97-946A484AEB2F}"/>
              </a:ext>
            </a:extLst>
          </p:cNvPr>
          <p:cNvPicPr>
            <a:picLocks noChangeAspect="1"/>
          </p:cNvPicPr>
          <p:nvPr/>
        </p:nvPicPr>
        <p:blipFill>
          <a:blip r:embed="rId2"/>
          <a:stretch>
            <a:fillRect/>
          </a:stretch>
        </p:blipFill>
        <p:spPr>
          <a:xfrm>
            <a:off x="0" y="0"/>
            <a:ext cx="12191999" cy="7541100"/>
          </a:xfrm>
          <a:prstGeom prst="rect">
            <a:avLst/>
          </a:prstGeom>
        </p:spPr>
      </p:pic>
      <p:sp>
        <p:nvSpPr>
          <p:cNvPr id="5" name="TextBox 4">
            <a:extLst>
              <a:ext uri="{FF2B5EF4-FFF2-40B4-BE49-F238E27FC236}">
                <a16:creationId xmlns:a16="http://schemas.microsoft.com/office/drawing/2014/main" id="{C8CA7200-D6A5-D8DF-3202-69ACECA9A3B4}"/>
              </a:ext>
            </a:extLst>
          </p:cNvPr>
          <p:cNvSpPr txBox="1"/>
          <p:nvPr/>
        </p:nvSpPr>
        <p:spPr>
          <a:xfrm>
            <a:off x="317392" y="179375"/>
            <a:ext cx="3116424"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83841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2Yahweh of Armies says, ‘I remember what Amalek did to Israel, how he set himself against him on the way when he came up out of Egypt. </a:t>
            </a:r>
            <a:endParaRPr lang="en-ZA" dirty="0"/>
          </a:p>
        </p:txBody>
      </p:sp>
      <p:sp>
        <p:nvSpPr>
          <p:cNvPr id="2" name="TextBox 1">
            <a:extLst>
              <a:ext uri="{FF2B5EF4-FFF2-40B4-BE49-F238E27FC236}">
                <a16:creationId xmlns:a16="http://schemas.microsoft.com/office/drawing/2014/main" id="{199E46B5-BC73-0A9F-2955-576F2BCB18F7}"/>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964780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EE52F71-2024-4139-ACF4-4064E572D021}"/>
              </a:ext>
            </a:extLst>
          </p:cNvPr>
          <p:cNvPicPr>
            <a:picLocks noChangeAspect="1"/>
          </p:cNvPicPr>
          <p:nvPr/>
        </p:nvPicPr>
        <p:blipFill>
          <a:blip r:embed="rId2"/>
          <a:stretch>
            <a:fillRect/>
          </a:stretch>
        </p:blipFill>
        <p:spPr>
          <a:xfrm>
            <a:off x="0" y="-1"/>
            <a:ext cx="12463562" cy="6857999"/>
          </a:xfrm>
          <a:prstGeom prst="rect">
            <a:avLst/>
          </a:prstGeom>
        </p:spPr>
      </p:pic>
      <p:sp>
        <p:nvSpPr>
          <p:cNvPr id="5" name="TextBox 4">
            <a:extLst>
              <a:ext uri="{FF2B5EF4-FFF2-40B4-BE49-F238E27FC236}">
                <a16:creationId xmlns:a16="http://schemas.microsoft.com/office/drawing/2014/main" id="{E0EE12A9-585A-6B35-29EC-92DC8A382A17}"/>
              </a:ext>
            </a:extLst>
          </p:cNvPr>
          <p:cNvSpPr txBox="1"/>
          <p:nvPr/>
        </p:nvSpPr>
        <p:spPr>
          <a:xfrm>
            <a:off x="317392" y="179375"/>
            <a:ext cx="3116424"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5517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3Now go and strike Amalek, and utterly destroy all that they have, and don’t spare them; but kill both man and woman, infant and nursing baby, ox and sheep, camel and donkey.’”</a:t>
            </a:r>
            <a:endParaRPr lang="en-ZA" dirty="0"/>
          </a:p>
        </p:txBody>
      </p:sp>
      <p:sp>
        <p:nvSpPr>
          <p:cNvPr id="2" name="TextBox 1">
            <a:extLst>
              <a:ext uri="{FF2B5EF4-FFF2-40B4-BE49-F238E27FC236}">
                <a16:creationId xmlns:a16="http://schemas.microsoft.com/office/drawing/2014/main" id="{C03BA173-6975-F5E8-255F-A16E417C8527}"/>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20027230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650</TotalTime>
  <Words>893</Words>
  <Application>Microsoft Office PowerPoint</Application>
  <PresentationFormat>Widescreen</PresentationFormat>
  <Paragraphs>76</Paragraphs>
  <Slides>40</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ArialMT</vt:lpstr>
      <vt:lpstr>Calibri</vt:lpstr>
      <vt:lpstr>Calibri Light</vt:lpstr>
      <vt:lpstr>Microsoft Himalaya</vt:lpstr>
      <vt:lpstr>TimesNewRomanPS-BoldMT</vt:lpstr>
      <vt:lpstr>TimesNewRomanPSMT</vt:lpstr>
      <vt:lpstr>Office Theme</vt:lpstr>
      <vt:lpstr>16-6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15</cp:revision>
  <dcterms:created xsi:type="dcterms:W3CDTF">2021-07-20T09:23:46Z</dcterms:created>
  <dcterms:modified xsi:type="dcterms:W3CDTF">2023-12-08T07:12:38Z</dcterms:modified>
</cp:coreProperties>
</file>