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08" r:id="rId2"/>
    <p:sldId id="338" r:id="rId3"/>
    <p:sldId id="310" r:id="rId4"/>
    <p:sldId id="339" r:id="rId5"/>
    <p:sldId id="340" r:id="rId6"/>
    <p:sldId id="341" r:id="rId7"/>
    <p:sldId id="342" r:id="rId8"/>
    <p:sldId id="343" r:id="rId9"/>
    <p:sldId id="344" r:id="rId10"/>
    <p:sldId id="345" r:id="rId11"/>
    <p:sldId id="346" r:id="rId12"/>
    <p:sldId id="347" r:id="rId13"/>
    <p:sldId id="348" r:id="rId14"/>
    <p:sldId id="349" r:id="rId15"/>
    <p:sldId id="350" r:id="rId16"/>
    <p:sldId id="351" r:id="rId17"/>
    <p:sldId id="352" r:id="rId18"/>
    <p:sldId id="353" r:id="rId19"/>
    <p:sldId id="354" r:id="rId20"/>
    <p:sldId id="355" r:id="rId21"/>
    <p:sldId id="356" r:id="rId22"/>
    <p:sldId id="357" r:id="rId23"/>
    <p:sldId id="358" r:id="rId24"/>
    <p:sldId id="359" r:id="rId25"/>
    <p:sldId id="360" r:id="rId26"/>
    <p:sldId id="361" r:id="rId27"/>
    <p:sldId id="362" r:id="rId28"/>
    <p:sldId id="363" r:id="rId29"/>
    <p:sldId id="364" r:id="rId30"/>
    <p:sldId id="36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64FD3D-F6D0-4136-9656-9A8DAD3EB201}" v="16" dt="2023-01-20T13:16:51.6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85" autoAdjust="0"/>
    <p:restoredTop sz="84853" autoAdjust="0"/>
  </p:normalViewPr>
  <p:slideViewPr>
    <p:cSldViewPr snapToGrid="0">
      <p:cViewPr varScale="1">
        <p:scale>
          <a:sx n="53" d="100"/>
          <a:sy n="53" d="100"/>
        </p:scale>
        <p:origin x="174" y="10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8F64FD3D-F6D0-4136-9656-9A8DAD3EB201}"/>
    <pc:docChg chg="undo custSel modSld">
      <pc:chgData name="Alfred Smith" userId="3c60a3631c0db8ad" providerId="LiveId" clId="{8F64FD3D-F6D0-4136-9656-9A8DAD3EB201}" dt="2023-01-20T13:16:51.630" v="79"/>
      <pc:docMkLst>
        <pc:docMk/>
      </pc:docMkLst>
      <pc:sldChg chg="delSp modTransition modAnim">
        <pc:chgData name="Alfred Smith" userId="3c60a3631c0db8ad" providerId="LiveId" clId="{8F64FD3D-F6D0-4136-9656-9A8DAD3EB201}" dt="2023-01-20T13:15:51.731" v="51"/>
        <pc:sldMkLst>
          <pc:docMk/>
          <pc:sldMk cId="2869461528" sldId="308"/>
        </pc:sldMkLst>
        <pc:picChg chg="del">
          <ac:chgData name="Alfred Smith" userId="3c60a3631c0db8ad" providerId="LiveId" clId="{8F64FD3D-F6D0-4136-9656-9A8DAD3EB201}" dt="2023-01-20T13:15:51.731" v="51"/>
          <ac:picMkLst>
            <pc:docMk/>
            <pc:sldMk cId="2869461528" sldId="308"/>
            <ac:picMk id="4" creationId="{6AE0D724-1F97-4A48-A2E1-AC5024993CFF}"/>
          </ac:picMkLst>
        </pc:picChg>
      </pc:sldChg>
      <pc:sldChg chg="addSp delSp modSp mod modTransition modAnim">
        <pc:chgData name="Alfred Smith" userId="3c60a3631c0db8ad" providerId="LiveId" clId="{8F64FD3D-F6D0-4136-9656-9A8DAD3EB201}" dt="2023-01-20T13:16:32.562" v="66"/>
        <pc:sldMkLst>
          <pc:docMk/>
          <pc:sldMk cId="1237137471" sldId="310"/>
        </pc:sldMkLst>
        <pc:spChg chg="add mod">
          <ac:chgData name="Alfred Smith" userId="3c60a3631c0db8ad" providerId="LiveId" clId="{8F64FD3D-F6D0-4136-9656-9A8DAD3EB201}" dt="2023-01-20T13:16:32.562" v="66"/>
          <ac:spMkLst>
            <pc:docMk/>
            <pc:sldMk cId="1237137471" sldId="310"/>
            <ac:spMk id="2" creationId="{EB301039-31D6-9CDF-2031-66F9A8C42491}"/>
          </ac:spMkLst>
        </pc:spChg>
        <pc:spChg chg="del">
          <ac:chgData name="Alfred Smith" userId="3c60a3631c0db8ad" providerId="LiveId" clId="{8F64FD3D-F6D0-4136-9656-9A8DAD3EB201}" dt="2023-01-20T13:16:21.876" v="65" actId="478"/>
          <ac:spMkLst>
            <pc:docMk/>
            <pc:sldMk cId="1237137471" sldId="310"/>
            <ac:spMk id="6" creationId="{416C064E-628E-47C0-A712-DB178FE9901E}"/>
          </ac:spMkLst>
        </pc:spChg>
        <pc:picChg chg="del">
          <ac:chgData name="Alfred Smith" userId="3c60a3631c0db8ad" providerId="LiveId" clId="{8F64FD3D-F6D0-4136-9656-9A8DAD3EB201}" dt="2023-01-20T13:15:51.731" v="51"/>
          <ac:picMkLst>
            <pc:docMk/>
            <pc:sldMk cId="1237137471" sldId="310"/>
            <ac:picMk id="10" creationId="{01A53317-E7C8-4C80-AB2B-26865908749B}"/>
          </ac:picMkLst>
        </pc:picChg>
      </pc:sldChg>
      <pc:sldChg chg="modSp mod modTransition">
        <pc:chgData name="Alfred Smith" userId="3c60a3631c0db8ad" providerId="LiveId" clId="{8F64FD3D-F6D0-4136-9656-9A8DAD3EB201}" dt="2023-01-20T13:15:51.731" v="51"/>
        <pc:sldMkLst>
          <pc:docMk/>
          <pc:sldMk cId="1772228426" sldId="338"/>
        </pc:sldMkLst>
        <pc:spChg chg="mod">
          <ac:chgData name="Alfred Smith" userId="3c60a3631c0db8ad" providerId="LiveId" clId="{8F64FD3D-F6D0-4136-9656-9A8DAD3EB201}" dt="2023-01-20T13:14:11.952" v="33" actId="1035"/>
          <ac:spMkLst>
            <pc:docMk/>
            <pc:sldMk cId="1772228426" sldId="338"/>
            <ac:spMk id="5" creationId="{1026D506-F3FB-78DD-80AE-7C7DF5E8FE61}"/>
          </ac:spMkLst>
        </pc:spChg>
      </pc:sldChg>
      <pc:sldChg chg="addSp delSp modSp mod modTransition">
        <pc:chgData name="Alfred Smith" userId="3c60a3631c0db8ad" providerId="LiveId" clId="{8F64FD3D-F6D0-4136-9656-9A8DAD3EB201}" dt="2023-01-20T13:15:51.731" v="51"/>
        <pc:sldMkLst>
          <pc:docMk/>
          <pc:sldMk cId="1931337536" sldId="339"/>
        </pc:sldMkLst>
        <pc:spChg chg="add mod">
          <ac:chgData name="Alfred Smith" userId="3c60a3631c0db8ad" providerId="LiveId" clId="{8F64FD3D-F6D0-4136-9656-9A8DAD3EB201}" dt="2023-01-20T13:14:23.953" v="35"/>
          <ac:spMkLst>
            <pc:docMk/>
            <pc:sldMk cId="1931337536" sldId="339"/>
            <ac:spMk id="2" creationId="{0A603699-6E18-6EE6-C0EB-10541A6EC138}"/>
          </ac:spMkLst>
        </pc:spChg>
        <pc:spChg chg="del">
          <ac:chgData name="Alfred Smith" userId="3c60a3631c0db8ad" providerId="LiveId" clId="{8F64FD3D-F6D0-4136-9656-9A8DAD3EB201}" dt="2023-01-20T13:14:23.143" v="34" actId="478"/>
          <ac:spMkLst>
            <pc:docMk/>
            <pc:sldMk cId="1931337536" sldId="339"/>
            <ac:spMk id="7" creationId="{FA164DF2-64FF-6285-4013-BE171186B59D}"/>
          </ac:spMkLst>
        </pc:spChg>
      </pc:sldChg>
      <pc:sldChg chg="addSp delSp modSp mod modTransition modAnim">
        <pc:chgData name="Alfred Smith" userId="3c60a3631c0db8ad" providerId="LiveId" clId="{8F64FD3D-F6D0-4136-9656-9A8DAD3EB201}" dt="2023-01-20T13:16:33.988" v="67"/>
        <pc:sldMkLst>
          <pc:docMk/>
          <pc:sldMk cId="3051892576" sldId="340"/>
        </pc:sldMkLst>
        <pc:spChg chg="add mod">
          <ac:chgData name="Alfred Smith" userId="3c60a3631c0db8ad" providerId="LiveId" clId="{8F64FD3D-F6D0-4136-9656-9A8DAD3EB201}" dt="2023-01-20T13:16:33.988" v="67"/>
          <ac:spMkLst>
            <pc:docMk/>
            <pc:sldMk cId="3051892576" sldId="340"/>
            <ac:spMk id="3" creationId="{DB838660-8A88-9942-BBA8-18E39D9ED4FE}"/>
          </ac:spMkLst>
        </pc:spChg>
        <pc:spChg chg="del">
          <ac:chgData name="Alfred Smith" userId="3c60a3631c0db8ad" providerId="LiveId" clId="{8F64FD3D-F6D0-4136-9656-9A8DAD3EB201}" dt="2023-01-20T13:16:20.170" v="64" actId="478"/>
          <ac:spMkLst>
            <pc:docMk/>
            <pc:sldMk cId="3051892576" sldId="340"/>
            <ac:spMk id="6" creationId="{416C064E-628E-47C0-A712-DB178FE9901E}"/>
          </ac:spMkLst>
        </pc:spChg>
        <pc:picChg chg="del">
          <ac:chgData name="Alfred Smith" userId="3c60a3631c0db8ad" providerId="LiveId" clId="{8F64FD3D-F6D0-4136-9656-9A8DAD3EB201}" dt="2023-01-20T13:15:51.731" v="51"/>
          <ac:picMkLst>
            <pc:docMk/>
            <pc:sldMk cId="3051892576" sldId="340"/>
            <ac:picMk id="2" creationId="{42502562-93B7-4239-9B1D-9FE74467C929}"/>
          </ac:picMkLst>
        </pc:picChg>
      </pc:sldChg>
      <pc:sldChg chg="modSp mod modTransition">
        <pc:chgData name="Alfred Smith" userId="3c60a3631c0db8ad" providerId="LiveId" clId="{8F64FD3D-F6D0-4136-9656-9A8DAD3EB201}" dt="2023-01-20T13:15:51.731" v="51"/>
        <pc:sldMkLst>
          <pc:docMk/>
          <pc:sldMk cId="1983841694" sldId="341"/>
        </pc:sldMkLst>
        <pc:spChg chg="mod">
          <ac:chgData name="Alfred Smith" userId="3c60a3631c0db8ad" providerId="LiveId" clId="{8F64FD3D-F6D0-4136-9656-9A8DAD3EB201}" dt="2023-01-20T13:14:45.318" v="36"/>
          <ac:spMkLst>
            <pc:docMk/>
            <pc:sldMk cId="1983841694" sldId="341"/>
            <ac:spMk id="5" creationId="{A676D324-B310-C6EC-774E-B049476EFBDD}"/>
          </ac:spMkLst>
        </pc:spChg>
      </pc:sldChg>
      <pc:sldChg chg="addSp delSp modSp mod modTransition modAnim">
        <pc:chgData name="Alfred Smith" userId="3c60a3631c0db8ad" providerId="LiveId" clId="{8F64FD3D-F6D0-4136-9656-9A8DAD3EB201}" dt="2023-01-20T13:16:35.957" v="68"/>
        <pc:sldMkLst>
          <pc:docMk/>
          <pc:sldMk cId="964780152" sldId="342"/>
        </pc:sldMkLst>
        <pc:spChg chg="add mod">
          <ac:chgData name="Alfred Smith" userId="3c60a3631c0db8ad" providerId="LiveId" clId="{8F64FD3D-F6D0-4136-9656-9A8DAD3EB201}" dt="2023-01-20T13:16:35.957" v="68"/>
          <ac:spMkLst>
            <pc:docMk/>
            <pc:sldMk cId="964780152" sldId="342"/>
            <ac:spMk id="3" creationId="{4F8F58C0-B8A4-1D41-1929-E7AB6DD234DD}"/>
          </ac:spMkLst>
        </pc:spChg>
        <pc:spChg chg="del">
          <ac:chgData name="Alfred Smith" userId="3c60a3631c0db8ad" providerId="LiveId" clId="{8F64FD3D-F6D0-4136-9656-9A8DAD3EB201}" dt="2023-01-20T13:16:18.699" v="63" actId="478"/>
          <ac:spMkLst>
            <pc:docMk/>
            <pc:sldMk cId="964780152" sldId="342"/>
            <ac:spMk id="6" creationId="{416C064E-628E-47C0-A712-DB178FE9901E}"/>
          </ac:spMkLst>
        </pc:spChg>
        <pc:picChg chg="del">
          <ac:chgData name="Alfred Smith" userId="3c60a3631c0db8ad" providerId="LiveId" clId="{8F64FD3D-F6D0-4136-9656-9A8DAD3EB201}" dt="2023-01-20T13:15:51.731" v="51"/>
          <ac:picMkLst>
            <pc:docMk/>
            <pc:sldMk cId="964780152" sldId="342"/>
            <ac:picMk id="2" creationId="{09EC6803-2A29-4DBF-8A7E-09CA71E79B93}"/>
          </ac:picMkLst>
        </pc:picChg>
      </pc:sldChg>
      <pc:sldChg chg="modSp mod modTransition">
        <pc:chgData name="Alfred Smith" userId="3c60a3631c0db8ad" providerId="LiveId" clId="{8F64FD3D-F6D0-4136-9656-9A8DAD3EB201}" dt="2023-01-20T13:15:51.731" v="51"/>
        <pc:sldMkLst>
          <pc:docMk/>
          <pc:sldMk cId="3055517435" sldId="343"/>
        </pc:sldMkLst>
        <pc:spChg chg="mod">
          <ac:chgData name="Alfred Smith" userId="3c60a3631c0db8ad" providerId="LiveId" clId="{8F64FD3D-F6D0-4136-9656-9A8DAD3EB201}" dt="2023-01-20T13:14:48.659" v="37"/>
          <ac:spMkLst>
            <pc:docMk/>
            <pc:sldMk cId="3055517435" sldId="343"/>
            <ac:spMk id="5" creationId="{6FBC27F3-62B1-93FE-BE35-D2ABA56B6D8F}"/>
          </ac:spMkLst>
        </pc:spChg>
      </pc:sldChg>
      <pc:sldChg chg="addSp delSp modSp mod modTransition modAnim">
        <pc:chgData name="Alfred Smith" userId="3c60a3631c0db8ad" providerId="LiveId" clId="{8F64FD3D-F6D0-4136-9656-9A8DAD3EB201}" dt="2023-01-20T13:16:37.735" v="69"/>
        <pc:sldMkLst>
          <pc:docMk/>
          <pc:sldMk cId="2002723087" sldId="344"/>
        </pc:sldMkLst>
        <pc:spChg chg="add mod">
          <ac:chgData name="Alfred Smith" userId="3c60a3631c0db8ad" providerId="LiveId" clId="{8F64FD3D-F6D0-4136-9656-9A8DAD3EB201}" dt="2023-01-20T13:16:37.735" v="69"/>
          <ac:spMkLst>
            <pc:docMk/>
            <pc:sldMk cId="2002723087" sldId="344"/>
            <ac:spMk id="2" creationId="{44002C97-C563-F089-F69B-A460A07D41AA}"/>
          </ac:spMkLst>
        </pc:spChg>
        <pc:spChg chg="del">
          <ac:chgData name="Alfred Smith" userId="3c60a3631c0db8ad" providerId="LiveId" clId="{8F64FD3D-F6D0-4136-9656-9A8DAD3EB201}" dt="2023-01-20T13:16:14.977" v="62" actId="478"/>
          <ac:spMkLst>
            <pc:docMk/>
            <pc:sldMk cId="2002723087" sldId="344"/>
            <ac:spMk id="6" creationId="{416C064E-628E-47C0-A712-DB178FE9901E}"/>
          </ac:spMkLst>
        </pc:spChg>
        <pc:picChg chg="del">
          <ac:chgData name="Alfred Smith" userId="3c60a3631c0db8ad" providerId="LiveId" clId="{8F64FD3D-F6D0-4136-9656-9A8DAD3EB201}" dt="2023-01-20T13:15:51.731" v="51"/>
          <ac:picMkLst>
            <pc:docMk/>
            <pc:sldMk cId="2002723087" sldId="344"/>
            <ac:picMk id="3" creationId="{831C7A36-E23D-45C7-94D2-B1C1C5A7C50B}"/>
          </ac:picMkLst>
        </pc:picChg>
      </pc:sldChg>
      <pc:sldChg chg="modSp mod modTransition">
        <pc:chgData name="Alfred Smith" userId="3c60a3631c0db8ad" providerId="LiveId" clId="{8F64FD3D-F6D0-4136-9656-9A8DAD3EB201}" dt="2023-01-20T13:15:51.731" v="51"/>
        <pc:sldMkLst>
          <pc:docMk/>
          <pc:sldMk cId="3195630509" sldId="345"/>
        </pc:sldMkLst>
        <pc:spChg chg="mod">
          <ac:chgData name="Alfred Smith" userId="3c60a3631c0db8ad" providerId="LiveId" clId="{8F64FD3D-F6D0-4136-9656-9A8DAD3EB201}" dt="2023-01-20T13:14:51.803" v="38"/>
          <ac:spMkLst>
            <pc:docMk/>
            <pc:sldMk cId="3195630509" sldId="345"/>
            <ac:spMk id="7" creationId="{EAF3177D-945A-9CFC-28EB-3B39199B0A65}"/>
          </ac:spMkLst>
        </pc:spChg>
      </pc:sldChg>
      <pc:sldChg chg="addSp delSp modSp mod modTransition modAnim">
        <pc:chgData name="Alfred Smith" userId="3c60a3631c0db8ad" providerId="LiveId" clId="{8F64FD3D-F6D0-4136-9656-9A8DAD3EB201}" dt="2023-01-20T13:16:39.126" v="70"/>
        <pc:sldMkLst>
          <pc:docMk/>
          <pc:sldMk cId="689563327" sldId="346"/>
        </pc:sldMkLst>
        <pc:spChg chg="add mod">
          <ac:chgData name="Alfred Smith" userId="3c60a3631c0db8ad" providerId="LiveId" clId="{8F64FD3D-F6D0-4136-9656-9A8DAD3EB201}" dt="2023-01-20T13:16:39.126" v="70"/>
          <ac:spMkLst>
            <pc:docMk/>
            <pc:sldMk cId="689563327" sldId="346"/>
            <ac:spMk id="2" creationId="{B013014F-8B72-A96C-24D9-CB72405677AA}"/>
          </ac:spMkLst>
        </pc:spChg>
        <pc:spChg chg="del">
          <ac:chgData name="Alfred Smith" userId="3c60a3631c0db8ad" providerId="LiveId" clId="{8F64FD3D-F6D0-4136-9656-9A8DAD3EB201}" dt="2023-01-20T13:16:13.075" v="61" actId="478"/>
          <ac:spMkLst>
            <pc:docMk/>
            <pc:sldMk cId="689563327" sldId="346"/>
            <ac:spMk id="6" creationId="{416C064E-628E-47C0-A712-DB178FE9901E}"/>
          </ac:spMkLst>
        </pc:spChg>
        <pc:picChg chg="del">
          <ac:chgData name="Alfred Smith" userId="3c60a3631c0db8ad" providerId="LiveId" clId="{8F64FD3D-F6D0-4136-9656-9A8DAD3EB201}" dt="2023-01-20T13:15:51.731" v="51"/>
          <ac:picMkLst>
            <pc:docMk/>
            <pc:sldMk cId="689563327" sldId="346"/>
            <ac:picMk id="3" creationId="{72936743-4C98-4857-AFA6-18180589634F}"/>
          </ac:picMkLst>
        </pc:picChg>
      </pc:sldChg>
      <pc:sldChg chg="modSp mod modTransition">
        <pc:chgData name="Alfred Smith" userId="3c60a3631c0db8ad" providerId="LiveId" clId="{8F64FD3D-F6D0-4136-9656-9A8DAD3EB201}" dt="2023-01-20T13:15:51.731" v="51"/>
        <pc:sldMkLst>
          <pc:docMk/>
          <pc:sldMk cId="3740339217" sldId="347"/>
        </pc:sldMkLst>
        <pc:spChg chg="mod">
          <ac:chgData name="Alfred Smith" userId="3c60a3631c0db8ad" providerId="LiveId" clId="{8F64FD3D-F6D0-4136-9656-9A8DAD3EB201}" dt="2023-01-20T13:14:55.962" v="39"/>
          <ac:spMkLst>
            <pc:docMk/>
            <pc:sldMk cId="3740339217" sldId="347"/>
            <ac:spMk id="5" creationId="{AA22F009-E84B-3CA7-F262-4FB5B5E34CED}"/>
          </ac:spMkLst>
        </pc:spChg>
      </pc:sldChg>
      <pc:sldChg chg="addSp delSp modSp mod modTransition modAnim">
        <pc:chgData name="Alfred Smith" userId="3c60a3631c0db8ad" providerId="LiveId" clId="{8F64FD3D-F6D0-4136-9656-9A8DAD3EB201}" dt="2023-01-20T13:16:40.620" v="71"/>
        <pc:sldMkLst>
          <pc:docMk/>
          <pc:sldMk cId="3976236224" sldId="348"/>
        </pc:sldMkLst>
        <pc:spChg chg="add mod">
          <ac:chgData name="Alfred Smith" userId="3c60a3631c0db8ad" providerId="LiveId" clId="{8F64FD3D-F6D0-4136-9656-9A8DAD3EB201}" dt="2023-01-20T13:16:40.620" v="71"/>
          <ac:spMkLst>
            <pc:docMk/>
            <pc:sldMk cId="3976236224" sldId="348"/>
            <ac:spMk id="2" creationId="{EC1D0548-A719-D2B1-F96B-4D8F2B6BED15}"/>
          </ac:spMkLst>
        </pc:spChg>
        <pc:spChg chg="del">
          <ac:chgData name="Alfred Smith" userId="3c60a3631c0db8ad" providerId="LiveId" clId="{8F64FD3D-F6D0-4136-9656-9A8DAD3EB201}" dt="2023-01-20T13:16:11.563" v="60" actId="478"/>
          <ac:spMkLst>
            <pc:docMk/>
            <pc:sldMk cId="3976236224" sldId="348"/>
            <ac:spMk id="6" creationId="{416C064E-628E-47C0-A712-DB178FE9901E}"/>
          </ac:spMkLst>
        </pc:spChg>
        <pc:picChg chg="del">
          <ac:chgData name="Alfred Smith" userId="3c60a3631c0db8ad" providerId="LiveId" clId="{8F64FD3D-F6D0-4136-9656-9A8DAD3EB201}" dt="2023-01-20T13:15:51.731" v="51"/>
          <ac:picMkLst>
            <pc:docMk/>
            <pc:sldMk cId="3976236224" sldId="348"/>
            <ac:picMk id="5" creationId="{182F64C3-9038-4DC3-9359-DB21DF1DDCF0}"/>
          </ac:picMkLst>
        </pc:picChg>
      </pc:sldChg>
      <pc:sldChg chg="modSp mod modTransition">
        <pc:chgData name="Alfred Smith" userId="3c60a3631c0db8ad" providerId="LiveId" clId="{8F64FD3D-F6D0-4136-9656-9A8DAD3EB201}" dt="2023-01-20T13:15:51.731" v="51"/>
        <pc:sldMkLst>
          <pc:docMk/>
          <pc:sldMk cId="1642667687" sldId="349"/>
        </pc:sldMkLst>
        <pc:spChg chg="mod">
          <ac:chgData name="Alfred Smith" userId="3c60a3631c0db8ad" providerId="LiveId" clId="{8F64FD3D-F6D0-4136-9656-9A8DAD3EB201}" dt="2023-01-20T13:15:01.362" v="42"/>
          <ac:spMkLst>
            <pc:docMk/>
            <pc:sldMk cId="1642667687" sldId="349"/>
            <ac:spMk id="5" creationId="{73340518-5AEA-0EA8-C30A-021CCB79D741}"/>
          </ac:spMkLst>
        </pc:spChg>
      </pc:sldChg>
      <pc:sldChg chg="addSp delSp modSp mod modTransition modAnim">
        <pc:chgData name="Alfred Smith" userId="3c60a3631c0db8ad" providerId="LiveId" clId="{8F64FD3D-F6D0-4136-9656-9A8DAD3EB201}" dt="2023-01-20T13:16:41.982" v="72"/>
        <pc:sldMkLst>
          <pc:docMk/>
          <pc:sldMk cId="1291027071" sldId="350"/>
        </pc:sldMkLst>
        <pc:spChg chg="add mod">
          <ac:chgData name="Alfred Smith" userId="3c60a3631c0db8ad" providerId="LiveId" clId="{8F64FD3D-F6D0-4136-9656-9A8DAD3EB201}" dt="2023-01-20T13:16:41.982" v="72"/>
          <ac:spMkLst>
            <pc:docMk/>
            <pc:sldMk cId="1291027071" sldId="350"/>
            <ac:spMk id="2" creationId="{873FDD07-EF64-DAA9-7BAE-D55993075B85}"/>
          </ac:spMkLst>
        </pc:spChg>
        <pc:spChg chg="del">
          <ac:chgData name="Alfred Smith" userId="3c60a3631c0db8ad" providerId="LiveId" clId="{8F64FD3D-F6D0-4136-9656-9A8DAD3EB201}" dt="2023-01-20T13:16:09.968" v="59" actId="478"/>
          <ac:spMkLst>
            <pc:docMk/>
            <pc:sldMk cId="1291027071" sldId="350"/>
            <ac:spMk id="6" creationId="{416C064E-628E-47C0-A712-DB178FE9901E}"/>
          </ac:spMkLst>
        </pc:spChg>
        <pc:picChg chg="del">
          <ac:chgData name="Alfred Smith" userId="3c60a3631c0db8ad" providerId="LiveId" clId="{8F64FD3D-F6D0-4136-9656-9A8DAD3EB201}" dt="2023-01-20T13:15:51.731" v="51"/>
          <ac:picMkLst>
            <pc:docMk/>
            <pc:sldMk cId="1291027071" sldId="350"/>
            <ac:picMk id="3" creationId="{7C6A5F63-2F40-4FA9-9088-407AA9E07BA5}"/>
          </ac:picMkLst>
        </pc:picChg>
      </pc:sldChg>
      <pc:sldChg chg="modSp mod modTransition">
        <pc:chgData name="Alfred Smith" userId="3c60a3631c0db8ad" providerId="LiveId" clId="{8F64FD3D-F6D0-4136-9656-9A8DAD3EB201}" dt="2023-01-20T13:15:51.731" v="51"/>
        <pc:sldMkLst>
          <pc:docMk/>
          <pc:sldMk cId="2522495975" sldId="351"/>
        </pc:sldMkLst>
        <pc:spChg chg="mod">
          <ac:chgData name="Alfred Smith" userId="3c60a3631c0db8ad" providerId="LiveId" clId="{8F64FD3D-F6D0-4136-9656-9A8DAD3EB201}" dt="2023-01-20T13:15:04.384" v="43"/>
          <ac:spMkLst>
            <pc:docMk/>
            <pc:sldMk cId="2522495975" sldId="351"/>
            <ac:spMk id="5" creationId="{8AF44FCC-60AB-18A2-0560-32A27159564B}"/>
          </ac:spMkLst>
        </pc:spChg>
      </pc:sldChg>
      <pc:sldChg chg="addSp delSp modSp mod modTransition modAnim">
        <pc:chgData name="Alfred Smith" userId="3c60a3631c0db8ad" providerId="LiveId" clId="{8F64FD3D-F6D0-4136-9656-9A8DAD3EB201}" dt="2023-01-20T13:16:43.288" v="73"/>
        <pc:sldMkLst>
          <pc:docMk/>
          <pc:sldMk cId="871066081" sldId="352"/>
        </pc:sldMkLst>
        <pc:spChg chg="add mod">
          <ac:chgData name="Alfred Smith" userId="3c60a3631c0db8ad" providerId="LiveId" clId="{8F64FD3D-F6D0-4136-9656-9A8DAD3EB201}" dt="2023-01-20T13:16:43.288" v="73"/>
          <ac:spMkLst>
            <pc:docMk/>
            <pc:sldMk cId="871066081" sldId="352"/>
            <ac:spMk id="2" creationId="{DCB2F096-7B39-ACD3-139D-EF70902249C1}"/>
          </ac:spMkLst>
        </pc:spChg>
        <pc:spChg chg="del">
          <ac:chgData name="Alfred Smith" userId="3c60a3631c0db8ad" providerId="LiveId" clId="{8F64FD3D-F6D0-4136-9656-9A8DAD3EB201}" dt="2023-01-20T13:16:08.316" v="58" actId="478"/>
          <ac:spMkLst>
            <pc:docMk/>
            <pc:sldMk cId="871066081" sldId="352"/>
            <ac:spMk id="6" creationId="{416C064E-628E-47C0-A712-DB178FE9901E}"/>
          </ac:spMkLst>
        </pc:spChg>
        <pc:picChg chg="del">
          <ac:chgData name="Alfred Smith" userId="3c60a3631c0db8ad" providerId="LiveId" clId="{8F64FD3D-F6D0-4136-9656-9A8DAD3EB201}" dt="2023-01-20T13:15:51.731" v="51"/>
          <ac:picMkLst>
            <pc:docMk/>
            <pc:sldMk cId="871066081" sldId="352"/>
            <ac:picMk id="7" creationId="{B9113489-162C-4CB7-AEAF-EBB389271555}"/>
          </ac:picMkLst>
        </pc:picChg>
      </pc:sldChg>
      <pc:sldChg chg="modSp mod modTransition">
        <pc:chgData name="Alfred Smith" userId="3c60a3631c0db8ad" providerId="LiveId" clId="{8F64FD3D-F6D0-4136-9656-9A8DAD3EB201}" dt="2023-01-20T13:15:51.731" v="51"/>
        <pc:sldMkLst>
          <pc:docMk/>
          <pc:sldMk cId="370456131" sldId="353"/>
        </pc:sldMkLst>
        <pc:spChg chg="mod">
          <ac:chgData name="Alfred Smith" userId="3c60a3631c0db8ad" providerId="LiveId" clId="{8F64FD3D-F6D0-4136-9656-9A8DAD3EB201}" dt="2023-01-20T13:15:07.741" v="44"/>
          <ac:spMkLst>
            <pc:docMk/>
            <pc:sldMk cId="370456131" sldId="353"/>
            <ac:spMk id="5" creationId="{EFF2AE14-15D1-52F9-226E-ADDF3D23AA67}"/>
          </ac:spMkLst>
        </pc:spChg>
      </pc:sldChg>
      <pc:sldChg chg="addSp delSp modSp mod modTransition modAnim">
        <pc:chgData name="Alfred Smith" userId="3c60a3631c0db8ad" providerId="LiveId" clId="{8F64FD3D-F6D0-4136-9656-9A8DAD3EB201}" dt="2023-01-20T13:16:44.958" v="74"/>
        <pc:sldMkLst>
          <pc:docMk/>
          <pc:sldMk cId="1998369883" sldId="354"/>
        </pc:sldMkLst>
        <pc:spChg chg="add mod">
          <ac:chgData name="Alfred Smith" userId="3c60a3631c0db8ad" providerId="LiveId" clId="{8F64FD3D-F6D0-4136-9656-9A8DAD3EB201}" dt="2023-01-20T13:16:44.958" v="74"/>
          <ac:spMkLst>
            <pc:docMk/>
            <pc:sldMk cId="1998369883" sldId="354"/>
            <ac:spMk id="2" creationId="{0920D46B-B742-9212-06B6-8823ACB428DA}"/>
          </ac:spMkLst>
        </pc:spChg>
        <pc:spChg chg="del">
          <ac:chgData name="Alfred Smith" userId="3c60a3631c0db8ad" providerId="LiveId" clId="{8F64FD3D-F6D0-4136-9656-9A8DAD3EB201}" dt="2023-01-20T13:16:06.798" v="57" actId="478"/>
          <ac:spMkLst>
            <pc:docMk/>
            <pc:sldMk cId="1998369883" sldId="354"/>
            <ac:spMk id="6" creationId="{416C064E-628E-47C0-A712-DB178FE9901E}"/>
          </ac:spMkLst>
        </pc:spChg>
        <pc:picChg chg="del">
          <ac:chgData name="Alfred Smith" userId="3c60a3631c0db8ad" providerId="LiveId" clId="{8F64FD3D-F6D0-4136-9656-9A8DAD3EB201}" dt="2023-01-20T13:15:51.731" v="51"/>
          <ac:picMkLst>
            <pc:docMk/>
            <pc:sldMk cId="1998369883" sldId="354"/>
            <ac:picMk id="5" creationId="{4729B1F6-9BA6-4C1D-BD89-7D0B429A0A6D}"/>
          </ac:picMkLst>
        </pc:picChg>
      </pc:sldChg>
      <pc:sldChg chg="modSp mod modTransition">
        <pc:chgData name="Alfred Smith" userId="3c60a3631c0db8ad" providerId="LiveId" clId="{8F64FD3D-F6D0-4136-9656-9A8DAD3EB201}" dt="2023-01-20T13:15:51.731" v="51"/>
        <pc:sldMkLst>
          <pc:docMk/>
          <pc:sldMk cId="3354966384" sldId="355"/>
        </pc:sldMkLst>
        <pc:spChg chg="mod">
          <ac:chgData name="Alfred Smith" userId="3c60a3631c0db8ad" providerId="LiveId" clId="{8F64FD3D-F6D0-4136-9656-9A8DAD3EB201}" dt="2023-01-20T13:15:11.316" v="45"/>
          <ac:spMkLst>
            <pc:docMk/>
            <pc:sldMk cId="3354966384" sldId="355"/>
            <ac:spMk id="5" creationId="{6DD11D9D-FB5C-B58D-5DCF-37B6BF8C2D68}"/>
          </ac:spMkLst>
        </pc:spChg>
      </pc:sldChg>
      <pc:sldChg chg="addSp delSp modSp mod modTransition modAnim">
        <pc:chgData name="Alfred Smith" userId="3c60a3631c0db8ad" providerId="LiveId" clId="{8F64FD3D-F6D0-4136-9656-9A8DAD3EB201}" dt="2023-01-20T13:16:46.298" v="75"/>
        <pc:sldMkLst>
          <pc:docMk/>
          <pc:sldMk cId="2598464500" sldId="356"/>
        </pc:sldMkLst>
        <pc:spChg chg="add mod">
          <ac:chgData name="Alfred Smith" userId="3c60a3631c0db8ad" providerId="LiveId" clId="{8F64FD3D-F6D0-4136-9656-9A8DAD3EB201}" dt="2023-01-20T13:16:46.298" v="75"/>
          <ac:spMkLst>
            <pc:docMk/>
            <pc:sldMk cId="2598464500" sldId="356"/>
            <ac:spMk id="2" creationId="{6110F82E-1A73-F9DE-6769-051FFB5ADA3B}"/>
          </ac:spMkLst>
        </pc:spChg>
        <pc:spChg chg="del">
          <ac:chgData name="Alfred Smith" userId="3c60a3631c0db8ad" providerId="LiveId" clId="{8F64FD3D-F6D0-4136-9656-9A8DAD3EB201}" dt="2023-01-20T13:16:03.723" v="56" actId="478"/>
          <ac:spMkLst>
            <pc:docMk/>
            <pc:sldMk cId="2598464500" sldId="356"/>
            <ac:spMk id="6" creationId="{416C064E-628E-47C0-A712-DB178FE9901E}"/>
          </ac:spMkLst>
        </pc:spChg>
        <pc:picChg chg="del">
          <ac:chgData name="Alfred Smith" userId="3c60a3631c0db8ad" providerId="LiveId" clId="{8F64FD3D-F6D0-4136-9656-9A8DAD3EB201}" dt="2023-01-20T13:15:51.731" v="51"/>
          <ac:picMkLst>
            <pc:docMk/>
            <pc:sldMk cId="2598464500" sldId="356"/>
            <ac:picMk id="5" creationId="{47C445FF-C920-4441-BB4C-90A21E8C524C}"/>
          </ac:picMkLst>
        </pc:picChg>
      </pc:sldChg>
      <pc:sldChg chg="modSp mod modTransition">
        <pc:chgData name="Alfred Smith" userId="3c60a3631c0db8ad" providerId="LiveId" clId="{8F64FD3D-F6D0-4136-9656-9A8DAD3EB201}" dt="2023-01-20T13:15:51.731" v="51"/>
        <pc:sldMkLst>
          <pc:docMk/>
          <pc:sldMk cId="859891306" sldId="357"/>
        </pc:sldMkLst>
        <pc:spChg chg="mod">
          <ac:chgData name="Alfred Smith" userId="3c60a3631c0db8ad" providerId="LiveId" clId="{8F64FD3D-F6D0-4136-9656-9A8DAD3EB201}" dt="2023-01-20T13:15:14.825" v="46"/>
          <ac:spMkLst>
            <pc:docMk/>
            <pc:sldMk cId="859891306" sldId="357"/>
            <ac:spMk id="5" creationId="{A17C2979-9E5C-27AF-7E47-AA46FD3AD727}"/>
          </ac:spMkLst>
        </pc:spChg>
      </pc:sldChg>
      <pc:sldChg chg="addSp delSp modSp mod modTransition modAnim">
        <pc:chgData name="Alfred Smith" userId="3c60a3631c0db8ad" providerId="LiveId" clId="{8F64FD3D-F6D0-4136-9656-9A8DAD3EB201}" dt="2023-01-20T13:16:47.717" v="76"/>
        <pc:sldMkLst>
          <pc:docMk/>
          <pc:sldMk cId="1944923438" sldId="358"/>
        </pc:sldMkLst>
        <pc:spChg chg="add mod">
          <ac:chgData name="Alfred Smith" userId="3c60a3631c0db8ad" providerId="LiveId" clId="{8F64FD3D-F6D0-4136-9656-9A8DAD3EB201}" dt="2023-01-20T13:16:47.717" v="76"/>
          <ac:spMkLst>
            <pc:docMk/>
            <pc:sldMk cId="1944923438" sldId="358"/>
            <ac:spMk id="2" creationId="{09E81744-5CA5-CC99-681F-AC0E52D0DD5A}"/>
          </ac:spMkLst>
        </pc:spChg>
        <pc:spChg chg="del">
          <ac:chgData name="Alfred Smith" userId="3c60a3631c0db8ad" providerId="LiveId" clId="{8F64FD3D-F6D0-4136-9656-9A8DAD3EB201}" dt="2023-01-20T13:16:01.914" v="55" actId="478"/>
          <ac:spMkLst>
            <pc:docMk/>
            <pc:sldMk cId="1944923438" sldId="358"/>
            <ac:spMk id="6" creationId="{416C064E-628E-47C0-A712-DB178FE9901E}"/>
          </ac:spMkLst>
        </pc:spChg>
        <pc:picChg chg="del">
          <ac:chgData name="Alfred Smith" userId="3c60a3631c0db8ad" providerId="LiveId" clId="{8F64FD3D-F6D0-4136-9656-9A8DAD3EB201}" dt="2023-01-20T13:15:51.731" v="51"/>
          <ac:picMkLst>
            <pc:docMk/>
            <pc:sldMk cId="1944923438" sldId="358"/>
            <ac:picMk id="3" creationId="{FBFB3B4B-1422-433F-86D3-C3BE4928E452}"/>
          </ac:picMkLst>
        </pc:picChg>
      </pc:sldChg>
      <pc:sldChg chg="modSp mod modTransition">
        <pc:chgData name="Alfred Smith" userId="3c60a3631c0db8ad" providerId="LiveId" clId="{8F64FD3D-F6D0-4136-9656-9A8DAD3EB201}" dt="2023-01-20T13:15:51.731" v="51"/>
        <pc:sldMkLst>
          <pc:docMk/>
          <pc:sldMk cId="1721351337" sldId="359"/>
        </pc:sldMkLst>
        <pc:spChg chg="mod">
          <ac:chgData name="Alfred Smith" userId="3c60a3631c0db8ad" providerId="LiveId" clId="{8F64FD3D-F6D0-4136-9656-9A8DAD3EB201}" dt="2023-01-20T13:15:18.300" v="47"/>
          <ac:spMkLst>
            <pc:docMk/>
            <pc:sldMk cId="1721351337" sldId="359"/>
            <ac:spMk id="5" creationId="{DFA73B3F-70B9-5F3C-FC2C-05554FD71CEC}"/>
          </ac:spMkLst>
        </pc:spChg>
      </pc:sldChg>
      <pc:sldChg chg="addSp delSp modSp mod modTransition modAnim">
        <pc:chgData name="Alfred Smith" userId="3c60a3631c0db8ad" providerId="LiveId" clId="{8F64FD3D-F6D0-4136-9656-9A8DAD3EB201}" dt="2023-01-20T13:16:49.066" v="77"/>
        <pc:sldMkLst>
          <pc:docMk/>
          <pc:sldMk cId="4175269013" sldId="360"/>
        </pc:sldMkLst>
        <pc:spChg chg="add mod">
          <ac:chgData name="Alfred Smith" userId="3c60a3631c0db8ad" providerId="LiveId" clId="{8F64FD3D-F6D0-4136-9656-9A8DAD3EB201}" dt="2023-01-20T13:16:49.066" v="77"/>
          <ac:spMkLst>
            <pc:docMk/>
            <pc:sldMk cId="4175269013" sldId="360"/>
            <ac:spMk id="2" creationId="{262EF3EE-8979-3118-754D-55CE438E061D}"/>
          </ac:spMkLst>
        </pc:spChg>
        <pc:spChg chg="del">
          <ac:chgData name="Alfred Smith" userId="3c60a3631c0db8ad" providerId="LiveId" clId="{8F64FD3D-F6D0-4136-9656-9A8DAD3EB201}" dt="2023-01-20T13:15:59.828" v="54" actId="478"/>
          <ac:spMkLst>
            <pc:docMk/>
            <pc:sldMk cId="4175269013" sldId="360"/>
            <ac:spMk id="6" creationId="{416C064E-628E-47C0-A712-DB178FE9901E}"/>
          </ac:spMkLst>
        </pc:spChg>
        <pc:picChg chg="del">
          <ac:chgData name="Alfred Smith" userId="3c60a3631c0db8ad" providerId="LiveId" clId="{8F64FD3D-F6D0-4136-9656-9A8DAD3EB201}" dt="2023-01-20T13:15:51.731" v="51"/>
          <ac:picMkLst>
            <pc:docMk/>
            <pc:sldMk cId="4175269013" sldId="360"/>
            <ac:picMk id="10" creationId="{181D7827-B6A4-4A59-AE3C-CE7DB16494EC}"/>
          </ac:picMkLst>
        </pc:picChg>
      </pc:sldChg>
      <pc:sldChg chg="modSp mod modTransition">
        <pc:chgData name="Alfred Smith" userId="3c60a3631c0db8ad" providerId="LiveId" clId="{8F64FD3D-F6D0-4136-9656-9A8DAD3EB201}" dt="2023-01-20T13:15:51.731" v="51"/>
        <pc:sldMkLst>
          <pc:docMk/>
          <pc:sldMk cId="7206226" sldId="361"/>
        </pc:sldMkLst>
        <pc:spChg chg="mod">
          <ac:chgData name="Alfred Smith" userId="3c60a3631c0db8ad" providerId="LiveId" clId="{8F64FD3D-F6D0-4136-9656-9A8DAD3EB201}" dt="2023-01-20T13:15:21.567" v="48"/>
          <ac:spMkLst>
            <pc:docMk/>
            <pc:sldMk cId="7206226" sldId="361"/>
            <ac:spMk id="5" creationId="{DB1C693C-3F26-1F84-4850-A2F52220CBEF}"/>
          </ac:spMkLst>
        </pc:spChg>
      </pc:sldChg>
      <pc:sldChg chg="addSp delSp modSp mod modTransition modAnim">
        <pc:chgData name="Alfred Smith" userId="3c60a3631c0db8ad" providerId="LiveId" clId="{8F64FD3D-F6D0-4136-9656-9A8DAD3EB201}" dt="2023-01-20T13:16:50.313" v="78"/>
        <pc:sldMkLst>
          <pc:docMk/>
          <pc:sldMk cId="1338403432" sldId="362"/>
        </pc:sldMkLst>
        <pc:spChg chg="add mod">
          <ac:chgData name="Alfred Smith" userId="3c60a3631c0db8ad" providerId="LiveId" clId="{8F64FD3D-F6D0-4136-9656-9A8DAD3EB201}" dt="2023-01-20T13:16:50.313" v="78"/>
          <ac:spMkLst>
            <pc:docMk/>
            <pc:sldMk cId="1338403432" sldId="362"/>
            <ac:spMk id="2" creationId="{EC03214D-13AD-C034-AD82-9257F954E8D5}"/>
          </ac:spMkLst>
        </pc:spChg>
        <pc:spChg chg="del">
          <ac:chgData name="Alfred Smith" userId="3c60a3631c0db8ad" providerId="LiveId" clId="{8F64FD3D-F6D0-4136-9656-9A8DAD3EB201}" dt="2023-01-20T13:15:56.985" v="53" actId="478"/>
          <ac:spMkLst>
            <pc:docMk/>
            <pc:sldMk cId="1338403432" sldId="362"/>
            <ac:spMk id="6" creationId="{416C064E-628E-47C0-A712-DB178FE9901E}"/>
          </ac:spMkLst>
        </pc:spChg>
        <pc:picChg chg="del">
          <ac:chgData name="Alfred Smith" userId="3c60a3631c0db8ad" providerId="LiveId" clId="{8F64FD3D-F6D0-4136-9656-9A8DAD3EB201}" dt="2023-01-20T13:15:51.731" v="51"/>
          <ac:picMkLst>
            <pc:docMk/>
            <pc:sldMk cId="1338403432" sldId="362"/>
            <ac:picMk id="7" creationId="{1BF36608-ACCB-4C56-8450-96DA6FAE1907}"/>
          </ac:picMkLst>
        </pc:picChg>
      </pc:sldChg>
      <pc:sldChg chg="modSp mod modTransition">
        <pc:chgData name="Alfred Smith" userId="3c60a3631c0db8ad" providerId="LiveId" clId="{8F64FD3D-F6D0-4136-9656-9A8DAD3EB201}" dt="2023-01-20T13:15:51.731" v="51"/>
        <pc:sldMkLst>
          <pc:docMk/>
          <pc:sldMk cId="1959011231" sldId="363"/>
        </pc:sldMkLst>
        <pc:spChg chg="mod">
          <ac:chgData name="Alfred Smith" userId="3c60a3631c0db8ad" providerId="LiveId" clId="{8F64FD3D-F6D0-4136-9656-9A8DAD3EB201}" dt="2023-01-20T13:15:28.010" v="49"/>
          <ac:spMkLst>
            <pc:docMk/>
            <pc:sldMk cId="1959011231" sldId="363"/>
            <ac:spMk id="5" creationId="{A38E811A-2CE4-B2F3-9257-BC4728E8E64F}"/>
          </ac:spMkLst>
        </pc:spChg>
      </pc:sldChg>
      <pc:sldChg chg="addSp delSp modSp mod modTransition modAnim">
        <pc:chgData name="Alfred Smith" userId="3c60a3631c0db8ad" providerId="LiveId" clId="{8F64FD3D-F6D0-4136-9656-9A8DAD3EB201}" dt="2023-01-20T13:16:51.630" v="79"/>
        <pc:sldMkLst>
          <pc:docMk/>
          <pc:sldMk cId="1597028933" sldId="364"/>
        </pc:sldMkLst>
        <pc:spChg chg="add mod">
          <ac:chgData name="Alfred Smith" userId="3c60a3631c0db8ad" providerId="LiveId" clId="{8F64FD3D-F6D0-4136-9656-9A8DAD3EB201}" dt="2023-01-20T13:16:51.630" v="79"/>
          <ac:spMkLst>
            <pc:docMk/>
            <pc:sldMk cId="1597028933" sldId="364"/>
            <ac:spMk id="2" creationId="{35CD59C5-1857-732D-5267-177595BA623C}"/>
          </ac:spMkLst>
        </pc:spChg>
        <pc:spChg chg="del">
          <ac:chgData name="Alfred Smith" userId="3c60a3631c0db8ad" providerId="LiveId" clId="{8F64FD3D-F6D0-4136-9656-9A8DAD3EB201}" dt="2023-01-20T13:15:55.444" v="52" actId="478"/>
          <ac:spMkLst>
            <pc:docMk/>
            <pc:sldMk cId="1597028933" sldId="364"/>
            <ac:spMk id="6" creationId="{416C064E-628E-47C0-A712-DB178FE9901E}"/>
          </ac:spMkLst>
        </pc:spChg>
        <pc:picChg chg="del">
          <ac:chgData name="Alfred Smith" userId="3c60a3631c0db8ad" providerId="LiveId" clId="{8F64FD3D-F6D0-4136-9656-9A8DAD3EB201}" dt="2023-01-20T13:15:51.731" v="51"/>
          <ac:picMkLst>
            <pc:docMk/>
            <pc:sldMk cId="1597028933" sldId="364"/>
            <ac:picMk id="13" creationId="{2F677432-9D12-4A85-B00B-35E41695C63B}"/>
          </ac:picMkLst>
        </pc:picChg>
      </pc:sldChg>
      <pc:sldChg chg="modSp mod modTransition">
        <pc:chgData name="Alfred Smith" userId="3c60a3631c0db8ad" providerId="LiveId" clId="{8F64FD3D-F6D0-4136-9656-9A8DAD3EB201}" dt="2023-01-20T13:15:51.731" v="51"/>
        <pc:sldMkLst>
          <pc:docMk/>
          <pc:sldMk cId="948354195" sldId="365"/>
        </pc:sldMkLst>
        <pc:spChg chg="mod">
          <ac:chgData name="Alfred Smith" userId="3c60a3631c0db8ad" providerId="LiveId" clId="{8F64FD3D-F6D0-4136-9656-9A8DAD3EB201}" dt="2023-01-20T13:15:39.834" v="50"/>
          <ac:spMkLst>
            <pc:docMk/>
            <pc:sldMk cId="948354195" sldId="365"/>
            <ac:spMk id="5" creationId="{0307EAE9-737D-D2C9-0C65-5F967A7AB3C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2023/01/20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670554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latin typeface="TimesNewRomanPS-BoldMT"/>
              </a:rPr>
              <a:t>16 Saul</a:t>
            </a:r>
          </a:p>
          <a:p>
            <a:pPr algn="l"/>
            <a:r>
              <a:rPr lang="en-US" sz="1800" b="0" i="0" u="none" strike="noStrike" baseline="0" dirty="0">
                <a:latin typeface="TimesNewRomanPSMT"/>
              </a:rPr>
              <a:t>1. People demand a King - 1 Samuel 8:4-22 (Left Top)</a:t>
            </a:r>
          </a:p>
          <a:p>
            <a:pPr algn="l"/>
            <a:r>
              <a:rPr lang="en-US" sz="1800" b="0" i="0" u="none" strike="noStrike" baseline="0" dirty="0">
                <a:latin typeface="TimesNewRomanPSMT"/>
              </a:rPr>
              <a:t>2. Samuel anoints Saul – 1 Samuel 9:1 – 10:9 (Right Top)</a:t>
            </a:r>
          </a:p>
          <a:p>
            <a:pPr algn="l"/>
            <a:r>
              <a:rPr lang="en-US" sz="1800" b="0" i="0" u="none" strike="noStrike" baseline="0" dirty="0">
                <a:latin typeface="TimesNewRomanPSMT"/>
              </a:rPr>
              <a:t>3. Election of Saul as King – 1 Samuel 10:17-27 (Right Center)</a:t>
            </a:r>
          </a:p>
          <a:p>
            <a:pPr algn="l"/>
            <a:r>
              <a:rPr lang="en-US" sz="1800" b="0" i="0" u="none" strike="noStrike" baseline="0" dirty="0">
                <a:latin typeface="TimesNewRomanPSMT"/>
              </a:rPr>
              <a:t>4. Address at Gilgal - 1 Samuel 11:14 – 12:25 (Right Bottom)</a:t>
            </a:r>
          </a:p>
          <a:p>
            <a:pPr algn="l"/>
            <a:r>
              <a:rPr lang="en-IN" sz="1800" b="0" i="0" u="none" strike="noStrike" baseline="0" dirty="0">
                <a:latin typeface="TimesNewRomanPSMT"/>
              </a:rPr>
              <a:t>5. Saul doesn’t wait for Samuel – 1 Samuel 13:5-14 (Left Bottom)</a:t>
            </a:r>
          </a:p>
          <a:p>
            <a:pPr algn="l"/>
            <a:r>
              <a:rPr lang="en-IN" sz="1800" b="0" i="0" u="none" strike="noStrike" baseline="0" dirty="0">
                <a:latin typeface="TimesNewRomanPSMT"/>
              </a:rPr>
              <a:t>6. Saul’s Disobedience – 1 Samuel 15:1-35 (Left </a:t>
            </a:r>
            <a:r>
              <a:rPr lang="en-IN" sz="1800" b="0" i="0" u="none" strike="noStrike" baseline="0" dirty="0" err="1">
                <a:latin typeface="TimesNewRomanPSMT"/>
              </a:rPr>
              <a:t>Center</a:t>
            </a:r>
            <a:r>
              <a:rPr lang="en-IN" sz="1800" b="0" i="0" u="none" strike="noStrike" baseline="0" dirty="0">
                <a:latin typeface="TimesNewRomanPSMT"/>
              </a:rPr>
              <a:t>)</a:t>
            </a:r>
          </a:p>
          <a:p>
            <a:pPr algn="l"/>
            <a:r>
              <a:rPr lang="en-IN" sz="1800" b="0" i="0" u="none" strike="noStrike" baseline="0" dirty="0">
                <a:latin typeface="TimesNewRomanPSMT"/>
              </a:rPr>
              <a:t>7. Samuel anoints David – 1 Samuel 16:1-14 (</a:t>
            </a:r>
            <a:r>
              <a:rPr lang="en-IN" sz="1800" b="0" i="0" u="none" strike="noStrike" baseline="0" dirty="0" err="1">
                <a:latin typeface="TimesNewRomanPSMT"/>
              </a:rPr>
              <a:t>Center</a:t>
            </a:r>
            <a:r>
              <a:rPr lang="en-IN" sz="18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3</a:t>
            </a:fld>
            <a:endParaRPr lang="en-ZA"/>
          </a:p>
        </p:txBody>
      </p:sp>
    </p:spTree>
    <p:extLst>
      <p:ext uri="{BB962C8B-B14F-4D97-AF65-F5344CB8AC3E}">
        <p14:creationId xmlns:p14="http://schemas.microsoft.com/office/powerpoint/2010/main" val="396785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16-7</a:t>
            </a:r>
            <a:endParaRPr lang="en-IN" dirty="0"/>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2869461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87B172FF-B20D-4CAC-925C-3842B40B6972}"/>
              </a:ext>
            </a:extLst>
          </p:cNvPr>
          <p:cNvPicPr>
            <a:picLocks noChangeAspect="1"/>
          </p:cNvPicPr>
          <p:nvPr/>
        </p:nvPicPr>
        <p:blipFill>
          <a:blip r:embed="rId2"/>
          <a:stretch>
            <a:fillRect/>
          </a:stretch>
        </p:blipFill>
        <p:spPr>
          <a:xfrm>
            <a:off x="-1" y="1"/>
            <a:ext cx="12720735" cy="6858000"/>
          </a:xfrm>
          <a:prstGeom prst="rect">
            <a:avLst/>
          </a:prstGeom>
        </p:spPr>
      </p:pic>
      <p:sp>
        <p:nvSpPr>
          <p:cNvPr id="7" name="TextBox 6">
            <a:extLst>
              <a:ext uri="{FF2B5EF4-FFF2-40B4-BE49-F238E27FC236}">
                <a16:creationId xmlns:a16="http://schemas.microsoft.com/office/drawing/2014/main" id="{EAF3177D-945A-9CFC-28EB-3B39199B0A65}"/>
              </a:ext>
            </a:extLst>
          </p:cNvPr>
          <p:cNvSpPr txBox="1"/>
          <p:nvPr/>
        </p:nvSpPr>
        <p:spPr>
          <a:xfrm>
            <a:off x="317392" y="179375"/>
            <a:ext cx="3116424"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95630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4Samuel did that which Yahweh spoke, and came to Bethlehem. The elders of the city came to meet him trembling, and said, “Do you come peaceably?”</a:t>
            </a:r>
            <a:endParaRPr lang="en-ZA" dirty="0"/>
          </a:p>
        </p:txBody>
      </p:sp>
      <p:sp>
        <p:nvSpPr>
          <p:cNvPr id="2" name="TextBox 1">
            <a:extLst>
              <a:ext uri="{FF2B5EF4-FFF2-40B4-BE49-F238E27FC236}">
                <a16:creationId xmlns:a16="http://schemas.microsoft.com/office/drawing/2014/main" id="{B013014F-8B72-A96C-24D9-CB72405677AA}"/>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689563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2471D7B-6D12-4169-8CFF-47F5AA81ADD3}"/>
              </a:ext>
            </a:extLst>
          </p:cNvPr>
          <p:cNvPicPr>
            <a:picLocks noChangeAspect="1"/>
          </p:cNvPicPr>
          <p:nvPr/>
        </p:nvPicPr>
        <p:blipFill>
          <a:blip r:embed="rId2"/>
          <a:stretch>
            <a:fillRect/>
          </a:stretch>
        </p:blipFill>
        <p:spPr>
          <a:xfrm>
            <a:off x="0" y="-407820"/>
            <a:ext cx="12191999" cy="7265820"/>
          </a:xfrm>
          <a:prstGeom prst="rect">
            <a:avLst/>
          </a:prstGeom>
        </p:spPr>
      </p:pic>
      <p:sp>
        <p:nvSpPr>
          <p:cNvPr id="5" name="TextBox 4">
            <a:extLst>
              <a:ext uri="{FF2B5EF4-FFF2-40B4-BE49-F238E27FC236}">
                <a16:creationId xmlns:a16="http://schemas.microsoft.com/office/drawing/2014/main" id="{AA22F009-E84B-3CA7-F262-4FB5B5E34CED}"/>
              </a:ext>
            </a:extLst>
          </p:cNvPr>
          <p:cNvSpPr txBox="1"/>
          <p:nvPr/>
        </p:nvSpPr>
        <p:spPr>
          <a:xfrm>
            <a:off x="317392" y="179375"/>
            <a:ext cx="3116424"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40339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5He said, “Peaceably; I have come to sacrifice to Yahweh. Sanctify yourselves, and come with me to the sacrifice.” He sanctified Jesse and his sons, and called them to the sacrifice.</a:t>
            </a:r>
            <a:endParaRPr lang="en-ZA" dirty="0"/>
          </a:p>
        </p:txBody>
      </p:sp>
      <p:sp>
        <p:nvSpPr>
          <p:cNvPr id="2" name="TextBox 1">
            <a:extLst>
              <a:ext uri="{FF2B5EF4-FFF2-40B4-BE49-F238E27FC236}">
                <a16:creationId xmlns:a16="http://schemas.microsoft.com/office/drawing/2014/main" id="{EC1D0548-A719-D2B1-F96B-4D8F2B6BED15}"/>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3976236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2047FB9-64BA-4B76-B37F-A8005035A62C}"/>
              </a:ext>
            </a:extLst>
          </p:cNvPr>
          <p:cNvPicPr>
            <a:picLocks noChangeAspect="1"/>
          </p:cNvPicPr>
          <p:nvPr/>
        </p:nvPicPr>
        <p:blipFill>
          <a:blip r:embed="rId2"/>
          <a:stretch>
            <a:fillRect/>
          </a:stretch>
        </p:blipFill>
        <p:spPr>
          <a:xfrm>
            <a:off x="0" y="-595279"/>
            <a:ext cx="12191999" cy="7443754"/>
          </a:xfrm>
          <a:prstGeom prst="rect">
            <a:avLst/>
          </a:prstGeom>
        </p:spPr>
      </p:pic>
      <p:sp>
        <p:nvSpPr>
          <p:cNvPr id="5" name="TextBox 4">
            <a:extLst>
              <a:ext uri="{FF2B5EF4-FFF2-40B4-BE49-F238E27FC236}">
                <a16:creationId xmlns:a16="http://schemas.microsoft.com/office/drawing/2014/main" id="{73340518-5AEA-0EA8-C30A-021CCB79D741}"/>
              </a:ext>
            </a:extLst>
          </p:cNvPr>
          <p:cNvSpPr txBox="1"/>
          <p:nvPr/>
        </p:nvSpPr>
        <p:spPr>
          <a:xfrm>
            <a:off x="317392" y="179375"/>
            <a:ext cx="3116424"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2667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6When they had come, he looked at Eliab, and said, “Surely Yahweh’s anointed is before him.”</a:t>
            </a:r>
            <a:endParaRPr lang="en-ZA" dirty="0"/>
          </a:p>
        </p:txBody>
      </p:sp>
      <p:sp>
        <p:nvSpPr>
          <p:cNvPr id="2" name="TextBox 1">
            <a:extLst>
              <a:ext uri="{FF2B5EF4-FFF2-40B4-BE49-F238E27FC236}">
                <a16:creationId xmlns:a16="http://schemas.microsoft.com/office/drawing/2014/main" id="{873FDD07-EF64-DAA9-7BAE-D55993075B85}"/>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1291027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341E45C-9E16-4858-9245-E1FAE769D8AC}"/>
              </a:ext>
            </a:extLst>
          </p:cNvPr>
          <p:cNvPicPr>
            <a:picLocks noChangeAspect="1"/>
          </p:cNvPicPr>
          <p:nvPr/>
        </p:nvPicPr>
        <p:blipFill>
          <a:blip r:embed="rId2"/>
          <a:stretch>
            <a:fillRect/>
          </a:stretch>
        </p:blipFill>
        <p:spPr>
          <a:xfrm>
            <a:off x="0" y="-9645"/>
            <a:ext cx="12191999" cy="6867645"/>
          </a:xfrm>
          <a:prstGeom prst="rect">
            <a:avLst/>
          </a:prstGeom>
        </p:spPr>
      </p:pic>
      <p:sp>
        <p:nvSpPr>
          <p:cNvPr id="5" name="TextBox 4">
            <a:extLst>
              <a:ext uri="{FF2B5EF4-FFF2-40B4-BE49-F238E27FC236}">
                <a16:creationId xmlns:a16="http://schemas.microsoft.com/office/drawing/2014/main" id="{8AF44FCC-60AB-18A2-0560-32A27159564B}"/>
              </a:ext>
            </a:extLst>
          </p:cNvPr>
          <p:cNvSpPr txBox="1"/>
          <p:nvPr/>
        </p:nvSpPr>
        <p:spPr>
          <a:xfrm>
            <a:off x="317392" y="179375"/>
            <a:ext cx="3116424"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22495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7But Yahweh said to Samuel, “Don’t look on his face, or on the height of his stature, because I have rejected him; for I don’t see as man sees. For man looks at the outward appearance, but Yahweh looks at the heart.”</a:t>
            </a:r>
            <a:endParaRPr lang="en-ZA" dirty="0"/>
          </a:p>
        </p:txBody>
      </p:sp>
      <p:sp>
        <p:nvSpPr>
          <p:cNvPr id="2" name="TextBox 1">
            <a:extLst>
              <a:ext uri="{FF2B5EF4-FFF2-40B4-BE49-F238E27FC236}">
                <a16:creationId xmlns:a16="http://schemas.microsoft.com/office/drawing/2014/main" id="{DCB2F096-7B39-ACD3-139D-EF70902249C1}"/>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871066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0B5061D-9E7D-4853-9FD4-9EE0C15B85CA}"/>
              </a:ext>
            </a:extLst>
          </p:cNvPr>
          <p:cNvPicPr>
            <a:picLocks noChangeAspect="1"/>
          </p:cNvPicPr>
          <p:nvPr/>
        </p:nvPicPr>
        <p:blipFill>
          <a:blip r:embed="rId2"/>
          <a:stretch>
            <a:fillRect/>
          </a:stretch>
        </p:blipFill>
        <p:spPr>
          <a:xfrm>
            <a:off x="-64067" y="1"/>
            <a:ext cx="12256068" cy="6858000"/>
          </a:xfrm>
          <a:prstGeom prst="rect">
            <a:avLst/>
          </a:prstGeom>
        </p:spPr>
      </p:pic>
      <p:sp>
        <p:nvSpPr>
          <p:cNvPr id="5" name="TextBox 4">
            <a:extLst>
              <a:ext uri="{FF2B5EF4-FFF2-40B4-BE49-F238E27FC236}">
                <a16:creationId xmlns:a16="http://schemas.microsoft.com/office/drawing/2014/main" id="{EFF2AE14-15D1-52F9-226E-ADDF3D23AA67}"/>
              </a:ext>
            </a:extLst>
          </p:cNvPr>
          <p:cNvSpPr txBox="1"/>
          <p:nvPr/>
        </p:nvSpPr>
        <p:spPr>
          <a:xfrm>
            <a:off x="317392" y="179375"/>
            <a:ext cx="3116424"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0456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8Then Jesse called </a:t>
            </a:r>
            <a:r>
              <a:rPr lang="en-US" sz="4800" b="0" i="0" dirty="0" err="1">
                <a:solidFill>
                  <a:srgbClr val="121212"/>
                </a:solidFill>
                <a:effectLst/>
                <a:latin typeface="ArialMT"/>
              </a:rPr>
              <a:t>Abinadab</a:t>
            </a:r>
            <a:r>
              <a:rPr lang="en-US" sz="4800" b="0" i="0" dirty="0">
                <a:solidFill>
                  <a:srgbClr val="121212"/>
                </a:solidFill>
                <a:effectLst/>
                <a:latin typeface="ArialMT"/>
              </a:rPr>
              <a:t>, and made him pass before Samuel. He said, “Yahweh has not chosen this one, either.” </a:t>
            </a:r>
            <a:endParaRPr lang="en-ZA" dirty="0"/>
          </a:p>
        </p:txBody>
      </p:sp>
      <p:sp>
        <p:nvSpPr>
          <p:cNvPr id="2" name="TextBox 1">
            <a:extLst>
              <a:ext uri="{FF2B5EF4-FFF2-40B4-BE49-F238E27FC236}">
                <a16:creationId xmlns:a16="http://schemas.microsoft.com/office/drawing/2014/main" id="{0920D46B-B742-9212-06B6-8823ACB428DA}"/>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1998369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A1CBB5B-15AD-42BB-B13C-EEFD7E0EDFA7}"/>
              </a:ext>
            </a:extLst>
          </p:cNvPr>
          <p:cNvPicPr>
            <a:picLocks noChangeAspect="1"/>
          </p:cNvPicPr>
          <p:nvPr/>
        </p:nvPicPr>
        <p:blipFill>
          <a:blip r:embed="rId2"/>
          <a:stretch>
            <a:fillRect/>
          </a:stretch>
        </p:blipFill>
        <p:spPr>
          <a:xfrm>
            <a:off x="0" y="-1012953"/>
            <a:ext cx="12192000" cy="7870953"/>
          </a:xfrm>
          <a:prstGeom prst="rect">
            <a:avLst/>
          </a:prstGeom>
        </p:spPr>
      </p:pic>
      <p:sp>
        <p:nvSpPr>
          <p:cNvPr id="5" name="TextBox 4">
            <a:extLst>
              <a:ext uri="{FF2B5EF4-FFF2-40B4-BE49-F238E27FC236}">
                <a16:creationId xmlns:a16="http://schemas.microsoft.com/office/drawing/2014/main" id="{1026D506-F3FB-78DD-80AE-7C7DF5E8FE61}"/>
              </a:ext>
            </a:extLst>
          </p:cNvPr>
          <p:cNvSpPr txBox="1"/>
          <p:nvPr/>
        </p:nvSpPr>
        <p:spPr>
          <a:xfrm>
            <a:off x="216753" y="-36576"/>
            <a:ext cx="7610511" cy="3908156"/>
          </a:xfrm>
          <a:prstGeom prst="rect">
            <a:avLst/>
          </a:prstGeom>
          <a:noFill/>
        </p:spPr>
        <p:txBody>
          <a:bodyPr wrap="square" rtlCol="0">
            <a:noAutofit/>
          </a:bodyPr>
          <a:lstStyle/>
          <a:p>
            <a:r>
              <a:rPr lang="en-IN" sz="6000" b="0" i="0" u="none" strike="noStrike" baseline="0" dirty="0">
                <a:solidFill>
                  <a:schemeClr val="bg1"/>
                </a:solidFill>
                <a:latin typeface="TimesNewRomanPSMT"/>
              </a:rPr>
              <a:t>Samuel anoints David – </a:t>
            </a:r>
          </a:p>
          <a:p>
            <a:r>
              <a:rPr lang="en-IN" sz="6000" b="0" i="0" u="none" strike="noStrike" baseline="0" dirty="0">
                <a:solidFill>
                  <a:schemeClr val="bg1"/>
                </a:solidFill>
                <a:latin typeface="TimesNewRomanPSMT"/>
              </a:rPr>
              <a:t>1 Samuel 16:1-14</a:t>
            </a:r>
            <a:endParaRPr lang="en-ZA" sz="6000" dirty="0">
              <a:solidFill>
                <a:schemeClr val="bg1"/>
              </a:solidFill>
            </a:endParaRPr>
          </a:p>
        </p:txBody>
      </p:sp>
    </p:spTree>
    <p:extLst>
      <p:ext uri="{BB962C8B-B14F-4D97-AF65-F5344CB8AC3E}">
        <p14:creationId xmlns:p14="http://schemas.microsoft.com/office/powerpoint/2010/main" val="1772228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C485D36-8722-4433-9743-6BA5C910D0E2}"/>
              </a:ext>
            </a:extLst>
          </p:cNvPr>
          <p:cNvPicPr>
            <a:picLocks noChangeAspect="1"/>
          </p:cNvPicPr>
          <p:nvPr/>
        </p:nvPicPr>
        <p:blipFill>
          <a:blip r:embed="rId2"/>
          <a:stretch>
            <a:fillRect/>
          </a:stretch>
        </p:blipFill>
        <p:spPr>
          <a:xfrm>
            <a:off x="-1" y="-13461"/>
            <a:ext cx="12191999" cy="6871462"/>
          </a:xfrm>
          <a:prstGeom prst="rect">
            <a:avLst/>
          </a:prstGeom>
        </p:spPr>
      </p:pic>
      <p:sp>
        <p:nvSpPr>
          <p:cNvPr id="5" name="TextBox 4">
            <a:extLst>
              <a:ext uri="{FF2B5EF4-FFF2-40B4-BE49-F238E27FC236}">
                <a16:creationId xmlns:a16="http://schemas.microsoft.com/office/drawing/2014/main" id="{6DD11D9D-FB5C-B58D-5DCF-37B6BF8C2D68}"/>
              </a:ext>
            </a:extLst>
          </p:cNvPr>
          <p:cNvSpPr txBox="1"/>
          <p:nvPr/>
        </p:nvSpPr>
        <p:spPr>
          <a:xfrm>
            <a:off x="317392" y="179375"/>
            <a:ext cx="3116424"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54966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9Then Jesse made Shammah to pass by. He said, “Yahweh has not chosen this one, either.” </a:t>
            </a:r>
            <a:endParaRPr lang="en-ZA" dirty="0"/>
          </a:p>
        </p:txBody>
      </p:sp>
      <p:sp>
        <p:nvSpPr>
          <p:cNvPr id="2" name="TextBox 1">
            <a:extLst>
              <a:ext uri="{FF2B5EF4-FFF2-40B4-BE49-F238E27FC236}">
                <a16:creationId xmlns:a16="http://schemas.microsoft.com/office/drawing/2014/main" id="{6110F82E-1A73-F9DE-6769-051FFB5ADA3B}"/>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2598464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0E6CC06-3D38-4D9F-8D46-ECA6B5A62CA8}"/>
              </a:ext>
            </a:extLst>
          </p:cNvPr>
          <p:cNvPicPr>
            <a:picLocks noChangeAspect="1"/>
          </p:cNvPicPr>
          <p:nvPr/>
        </p:nvPicPr>
        <p:blipFill>
          <a:blip r:embed="rId2"/>
          <a:stretch>
            <a:fillRect/>
          </a:stretch>
        </p:blipFill>
        <p:spPr>
          <a:xfrm>
            <a:off x="-638537" y="1"/>
            <a:ext cx="12830537" cy="6858000"/>
          </a:xfrm>
          <a:prstGeom prst="rect">
            <a:avLst/>
          </a:prstGeom>
        </p:spPr>
      </p:pic>
      <p:sp>
        <p:nvSpPr>
          <p:cNvPr id="5" name="TextBox 4">
            <a:extLst>
              <a:ext uri="{FF2B5EF4-FFF2-40B4-BE49-F238E27FC236}">
                <a16:creationId xmlns:a16="http://schemas.microsoft.com/office/drawing/2014/main" id="{A17C2979-9E5C-27AF-7E47-AA46FD3AD727}"/>
              </a:ext>
            </a:extLst>
          </p:cNvPr>
          <p:cNvSpPr txBox="1"/>
          <p:nvPr/>
        </p:nvSpPr>
        <p:spPr>
          <a:xfrm>
            <a:off x="317392" y="179375"/>
            <a:ext cx="3116424"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59891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10Jesse made seven of his sons to pass before Samuel. Samuel said to Jesse, “Yahweh has not chosen these.” </a:t>
            </a:r>
            <a:endParaRPr lang="en-ZA" dirty="0"/>
          </a:p>
        </p:txBody>
      </p:sp>
      <p:sp>
        <p:nvSpPr>
          <p:cNvPr id="2" name="TextBox 1">
            <a:extLst>
              <a:ext uri="{FF2B5EF4-FFF2-40B4-BE49-F238E27FC236}">
                <a16:creationId xmlns:a16="http://schemas.microsoft.com/office/drawing/2014/main" id="{09E81744-5CA5-CC99-681F-AC0E52D0DD5A}"/>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19449234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58366"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1C97F889-1DD4-4D84-8196-A876833801B5}"/>
              </a:ext>
            </a:extLst>
          </p:cNvPr>
          <p:cNvPicPr>
            <a:picLocks noChangeAspect="1"/>
          </p:cNvPicPr>
          <p:nvPr/>
        </p:nvPicPr>
        <p:blipFill>
          <a:blip r:embed="rId2"/>
          <a:stretch>
            <a:fillRect/>
          </a:stretch>
        </p:blipFill>
        <p:spPr>
          <a:xfrm>
            <a:off x="-58366" y="-33795"/>
            <a:ext cx="12248669" cy="6891795"/>
          </a:xfrm>
          <a:prstGeom prst="rect">
            <a:avLst/>
          </a:prstGeom>
        </p:spPr>
      </p:pic>
      <p:sp>
        <p:nvSpPr>
          <p:cNvPr id="5" name="TextBox 4">
            <a:extLst>
              <a:ext uri="{FF2B5EF4-FFF2-40B4-BE49-F238E27FC236}">
                <a16:creationId xmlns:a16="http://schemas.microsoft.com/office/drawing/2014/main" id="{DFA73B3F-70B9-5F3C-FC2C-05554FD71CEC}"/>
              </a:ext>
            </a:extLst>
          </p:cNvPr>
          <p:cNvSpPr txBox="1"/>
          <p:nvPr/>
        </p:nvSpPr>
        <p:spPr>
          <a:xfrm>
            <a:off x="317392" y="179375"/>
            <a:ext cx="3116424"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21351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ArialMT"/>
              </a:rPr>
              <a:t>11Samuel said to Jesse, “Are all your children here?”</a:t>
            </a:r>
          </a:p>
          <a:p>
            <a:pPr algn="l"/>
            <a:r>
              <a:rPr lang="en-US" sz="4000" b="0" i="0" dirty="0">
                <a:solidFill>
                  <a:srgbClr val="121212"/>
                </a:solidFill>
                <a:effectLst/>
                <a:latin typeface="ArialMT"/>
              </a:rPr>
              <a:t>He said, “There remains yet the youngest. Behold, he is keeping the sheep.”</a:t>
            </a:r>
          </a:p>
          <a:p>
            <a:pPr algn="l"/>
            <a:r>
              <a:rPr lang="en-US" sz="4000" b="0" i="0" dirty="0">
                <a:solidFill>
                  <a:srgbClr val="121212"/>
                </a:solidFill>
                <a:effectLst/>
                <a:latin typeface="ArialMT"/>
              </a:rPr>
              <a:t>Samuel said to Jesse, “Send and get him, for we will not sit down until he comes here.”</a:t>
            </a:r>
          </a:p>
          <a:p>
            <a:endParaRPr lang="en-ZA" sz="1600" dirty="0"/>
          </a:p>
        </p:txBody>
      </p:sp>
      <p:sp>
        <p:nvSpPr>
          <p:cNvPr id="2" name="TextBox 1">
            <a:extLst>
              <a:ext uri="{FF2B5EF4-FFF2-40B4-BE49-F238E27FC236}">
                <a16:creationId xmlns:a16="http://schemas.microsoft.com/office/drawing/2014/main" id="{262EF3EE-8979-3118-754D-55CE438E061D}"/>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4175269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D9542F0-08EF-4C82-BA7E-902DFBF31E28}"/>
              </a:ext>
            </a:extLst>
          </p:cNvPr>
          <p:cNvPicPr>
            <a:picLocks noChangeAspect="1"/>
          </p:cNvPicPr>
          <p:nvPr/>
        </p:nvPicPr>
        <p:blipFill>
          <a:blip r:embed="rId2"/>
          <a:stretch>
            <a:fillRect/>
          </a:stretch>
        </p:blipFill>
        <p:spPr>
          <a:xfrm>
            <a:off x="-2840477" y="-1708543"/>
            <a:ext cx="15032477" cy="8566543"/>
          </a:xfrm>
          <a:prstGeom prst="rect">
            <a:avLst/>
          </a:prstGeom>
        </p:spPr>
      </p:pic>
      <p:sp>
        <p:nvSpPr>
          <p:cNvPr id="5" name="TextBox 4">
            <a:extLst>
              <a:ext uri="{FF2B5EF4-FFF2-40B4-BE49-F238E27FC236}">
                <a16:creationId xmlns:a16="http://schemas.microsoft.com/office/drawing/2014/main" id="{DB1C693C-3F26-1F84-4850-A2F52220CBEF}"/>
              </a:ext>
            </a:extLst>
          </p:cNvPr>
          <p:cNvSpPr txBox="1"/>
          <p:nvPr/>
        </p:nvSpPr>
        <p:spPr>
          <a:xfrm>
            <a:off x="317392" y="179375"/>
            <a:ext cx="3116424"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206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12He sent, and brought him in. Now he was ruddy, with a handsome face and good appearance. Yahweh said, “Arise! Anoint him, for this is he.”</a:t>
            </a:r>
            <a:endParaRPr lang="en-ZA" dirty="0"/>
          </a:p>
        </p:txBody>
      </p:sp>
      <p:sp>
        <p:nvSpPr>
          <p:cNvPr id="2" name="TextBox 1">
            <a:extLst>
              <a:ext uri="{FF2B5EF4-FFF2-40B4-BE49-F238E27FC236}">
                <a16:creationId xmlns:a16="http://schemas.microsoft.com/office/drawing/2014/main" id="{EC03214D-13AD-C034-AD82-9257F954E8D5}"/>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13384034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1245141" y="466928"/>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C578119-D2F8-4539-98D0-1F9CB8F58357}"/>
              </a:ext>
            </a:extLst>
          </p:cNvPr>
          <p:cNvPicPr>
            <a:picLocks noChangeAspect="1"/>
          </p:cNvPicPr>
          <p:nvPr/>
        </p:nvPicPr>
        <p:blipFill>
          <a:blip r:embed="rId2"/>
          <a:stretch>
            <a:fillRect/>
          </a:stretch>
        </p:blipFill>
        <p:spPr>
          <a:xfrm>
            <a:off x="0" y="0"/>
            <a:ext cx="12192000" cy="8474543"/>
          </a:xfrm>
          <a:prstGeom prst="rect">
            <a:avLst/>
          </a:prstGeom>
        </p:spPr>
      </p:pic>
      <p:sp>
        <p:nvSpPr>
          <p:cNvPr id="5" name="TextBox 4">
            <a:extLst>
              <a:ext uri="{FF2B5EF4-FFF2-40B4-BE49-F238E27FC236}">
                <a16:creationId xmlns:a16="http://schemas.microsoft.com/office/drawing/2014/main" id="{A38E811A-2CE4-B2F3-9257-BC4728E8E64F}"/>
              </a:ext>
            </a:extLst>
          </p:cNvPr>
          <p:cNvSpPr txBox="1"/>
          <p:nvPr/>
        </p:nvSpPr>
        <p:spPr>
          <a:xfrm>
            <a:off x="317392" y="179375"/>
            <a:ext cx="3116424"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59011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13Then Samuel took the horn of oil and anointed him in the middle of his brothers. Then Yahweh’s Spirit came mightily on David from that day forward. So Samuel rose up and went to Ramah. </a:t>
            </a:r>
            <a:endParaRPr lang="en-ZA" dirty="0"/>
          </a:p>
        </p:txBody>
      </p:sp>
      <p:sp>
        <p:nvSpPr>
          <p:cNvPr id="2" name="TextBox 1">
            <a:extLst>
              <a:ext uri="{FF2B5EF4-FFF2-40B4-BE49-F238E27FC236}">
                <a16:creationId xmlns:a16="http://schemas.microsoft.com/office/drawing/2014/main" id="{35CD59C5-1857-732D-5267-177595BA623C}"/>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1597028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7200" b="0" i="0" u="none" strike="noStrike" baseline="0" dirty="0">
                <a:latin typeface="TimesNewRomanPSMT"/>
              </a:rPr>
              <a:t>7. Samuel anoints David – 1 Samuel 16:1-14 (</a:t>
            </a:r>
            <a:r>
              <a:rPr lang="en-IN" sz="7200" b="0" i="0" u="none" strike="noStrike" baseline="0" dirty="0" err="1">
                <a:latin typeface="TimesNewRomanPSMT"/>
              </a:rPr>
              <a:t>Center</a:t>
            </a:r>
            <a:r>
              <a:rPr lang="en-IN" sz="7200" b="0" i="0" u="none" strike="noStrike" baseline="0" dirty="0">
                <a:latin typeface="TimesNewRomanPSMT"/>
              </a:rPr>
              <a:t>)</a:t>
            </a:r>
            <a:endParaRPr lang="en-IN" sz="5400" dirty="0"/>
          </a:p>
        </p:txBody>
      </p:sp>
      <p:sp>
        <p:nvSpPr>
          <p:cNvPr id="2" name="TextBox 1">
            <a:extLst>
              <a:ext uri="{FF2B5EF4-FFF2-40B4-BE49-F238E27FC236}">
                <a16:creationId xmlns:a16="http://schemas.microsoft.com/office/drawing/2014/main" id="{EB301039-31D6-9CDF-2031-66F9A8C42491}"/>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12371374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18B60102-3703-4295-AEF5-150D61963394}"/>
              </a:ext>
            </a:extLst>
          </p:cNvPr>
          <p:cNvPicPr>
            <a:picLocks noChangeAspect="1"/>
          </p:cNvPicPr>
          <p:nvPr/>
        </p:nvPicPr>
        <p:blipFill>
          <a:blip r:embed="rId2"/>
          <a:stretch>
            <a:fillRect/>
          </a:stretch>
        </p:blipFill>
        <p:spPr>
          <a:xfrm>
            <a:off x="-1319986" y="1"/>
            <a:ext cx="13511986" cy="6858000"/>
          </a:xfrm>
          <a:prstGeom prst="rect">
            <a:avLst/>
          </a:prstGeom>
        </p:spPr>
      </p:pic>
      <p:sp>
        <p:nvSpPr>
          <p:cNvPr id="5" name="TextBox 4">
            <a:extLst>
              <a:ext uri="{FF2B5EF4-FFF2-40B4-BE49-F238E27FC236}">
                <a16:creationId xmlns:a16="http://schemas.microsoft.com/office/drawing/2014/main" id="{0307EAE9-737D-D2C9-0C65-5F967A7AB3CE}"/>
              </a:ext>
            </a:extLst>
          </p:cNvPr>
          <p:cNvSpPr txBox="1"/>
          <p:nvPr/>
        </p:nvSpPr>
        <p:spPr>
          <a:xfrm>
            <a:off x="317392" y="179375"/>
            <a:ext cx="3116424"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48354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D88B4BD4-D967-4746-92BD-745B0349F9DE}"/>
              </a:ext>
            </a:extLst>
          </p:cNvPr>
          <p:cNvPicPr>
            <a:picLocks noChangeAspect="1"/>
          </p:cNvPicPr>
          <p:nvPr/>
        </p:nvPicPr>
        <p:blipFill>
          <a:blip r:embed="rId2"/>
          <a:stretch>
            <a:fillRect/>
          </a:stretch>
        </p:blipFill>
        <p:spPr>
          <a:xfrm>
            <a:off x="0" y="-1012953"/>
            <a:ext cx="12192000" cy="7870953"/>
          </a:xfrm>
          <a:prstGeom prst="rect">
            <a:avLst/>
          </a:prstGeom>
        </p:spPr>
      </p:pic>
      <p:sp>
        <p:nvSpPr>
          <p:cNvPr id="2" name="TextBox 1">
            <a:extLst>
              <a:ext uri="{FF2B5EF4-FFF2-40B4-BE49-F238E27FC236}">
                <a16:creationId xmlns:a16="http://schemas.microsoft.com/office/drawing/2014/main" id="{0A603699-6E18-6EE6-C0EB-10541A6EC138}"/>
              </a:ext>
            </a:extLst>
          </p:cNvPr>
          <p:cNvSpPr txBox="1"/>
          <p:nvPr/>
        </p:nvSpPr>
        <p:spPr>
          <a:xfrm>
            <a:off x="216753" y="-36576"/>
            <a:ext cx="7610511" cy="3908156"/>
          </a:xfrm>
          <a:prstGeom prst="rect">
            <a:avLst/>
          </a:prstGeom>
          <a:noFill/>
        </p:spPr>
        <p:txBody>
          <a:bodyPr wrap="square" rtlCol="0">
            <a:noAutofit/>
          </a:bodyPr>
          <a:lstStyle/>
          <a:p>
            <a:r>
              <a:rPr lang="en-IN" sz="6000" b="0" i="0" u="none" strike="noStrike" baseline="0" dirty="0">
                <a:solidFill>
                  <a:schemeClr val="bg1"/>
                </a:solidFill>
                <a:latin typeface="TimesNewRomanPSMT"/>
              </a:rPr>
              <a:t>Samuel anoints David – </a:t>
            </a:r>
          </a:p>
          <a:p>
            <a:r>
              <a:rPr lang="en-IN" sz="6000" b="0" i="0" u="none" strike="noStrike" baseline="0" dirty="0">
                <a:solidFill>
                  <a:schemeClr val="bg1"/>
                </a:solidFill>
                <a:latin typeface="TimesNewRomanPSMT"/>
              </a:rPr>
              <a:t>1 Samuel 16:1-14</a:t>
            </a:r>
            <a:endParaRPr lang="en-ZA" sz="6000" dirty="0">
              <a:solidFill>
                <a:schemeClr val="bg1"/>
              </a:solidFill>
            </a:endParaRPr>
          </a:p>
        </p:txBody>
      </p:sp>
    </p:spTree>
    <p:extLst>
      <p:ext uri="{BB962C8B-B14F-4D97-AF65-F5344CB8AC3E}">
        <p14:creationId xmlns:p14="http://schemas.microsoft.com/office/powerpoint/2010/main" val="1931337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1Samuel16:1Yahweh said to Samuel, “How long will you mourn for Saul, since I have rejected him from being king over Israel? Fill your horn with oil, and go. I will send you to Jesse the Bethlehemite, for I have provided a king for myself among his sons.”</a:t>
            </a:r>
            <a:endParaRPr lang="en-ZA" dirty="0"/>
          </a:p>
        </p:txBody>
      </p:sp>
      <p:sp>
        <p:nvSpPr>
          <p:cNvPr id="3" name="TextBox 2">
            <a:extLst>
              <a:ext uri="{FF2B5EF4-FFF2-40B4-BE49-F238E27FC236}">
                <a16:creationId xmlns:a16="http://schemas.microsoft.com/office/drawing/2014/main" id="{DB838660-8A88-9942-BBA8-18E39D9ED4FE}"/>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3051892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74DEC00-38CD-4417-B71E-40E2F222EE46}"/>
              </a:ext>
            </a:extLst>
          </p:cNvPr>
          <p:cNvPicPr>
            <a:picLocks noChangeAspect="1"/>
          </p:cNvPicPr>
          <p:nvPr/>
        </p:nvPicPr>
        <p:blipFill>
          <a:blip r:embed="rId2"/>
          <a:stretch>
            <a:fillRect/>
          </a:stretch>
        </p:blipFill>
        <p:spPr>
          <a:xfrm>
            <a:off x="1" y="-170543"/>
            <a:ext cx="12191999" cy="7199085"/>
          </a:xfrm>
          <a:prstGeom prst="rect">
            <a:avLst/>
          </a:prstGeom>
        </p:spPr>
      </p:pic>
      <p:sp>
        <p:nvSpPr>
          <p:cNvPr id="5" name="TextBox 4">
            <a:extLst>
              <a:ext uri="{FF2B5EF4-FFF2-40B4-BE49-F238E27FC236}">
                <a16:creationId xmlns:a16="http://schemas.microsoft.com/office/drawing/2014/main" id="{A676D324-B310-C6EC-774E-B049476EFBDD}"/>
              </a:ext>
            </a:extLst>
          </p:cNvPr>
          <p:cNvSpPr txBox="1"/>
          <p:nvPr/>
        </p:nvSpPr>
        <p:spPr>
          <a:xfrm>
            <a:off x="317392" y="179375"/>
            <a:ext cx="3116424"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83841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ArialMT"/>
              </a:rPr>
              <a:t>2Samuel said, “How can I go? If Saul hears it, he will kill me.”</a:t>
            </a:r>
          </a:p>
          <a:p>
            <a:pPr algn="l"/>
            <a:r>
              <a:rPr lang="en-US" sz="4000" b="0" i="0" dirty="0">
                <a:solidFill>
                  <a:srgbClr val="121212"/>
                </a:solidFill>
                <a:effectLst/>
                <a:latin typeface="ArialMT"/>
              </a:rPr>
              <a:t>Yahweh said, “Take a heifer with you, and say, ‘I have come to sacrifice to Yahweh.’ </a:t>
            </a:r>
          </a:p>
          <a:p>
            <a:endParaRPr lang="en-ZA" dirty="0"/>
          </a:p>
        </p:txBody>
      </p:sp>
      <p:sp>
        <p:nvSpPr>
          <p:cNvPr id="3" name="TextBox 2">
            <a:extLst>
              <a:ext uri="{FF2B5EF4-FFF2-40B4-BE49-F238E27FC236}">
                <a16:creationId xmlns:a16="http://schemas.microsoft.com/office/drawing/2014/main" id="{4F8F58C0-B8A4-1D41-1929-E7AB6DD234DD}"/>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964780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F6653BD-CF0D-4A93-9F86-3DD8CA00B034}"/>
              </a:ext>
            </a:extLst>
          </p:cNvPr>
          <p:cNvPicPr>
            <a:picLocks noChangeAspect="1"/>
          </p:cNvPicPr>
          <p:nvPr/>
        </p:nvPicPr>
        <p:blipFill>
          <a:blip r:embed="rId2"/>
          <a:stretch>
            <a:fillRect/>
          </a:stretch>
        </p:blipFill>
        <p:spPr>
          <a:xfrm>
            <a:off x="0" y="0"/>
            <a:ext cx="12675054" cy="6858000"/>
          </a:xfrm>
          <a:prstGeom prst="rect">
            <a:avLst/>
          </a:prstGeom>
        </p:spPr>
      </p:pic>
      <p:sp>
        <p:nvSpPr>
          <p:cNvPr id="5" name="TextBox 4">
            <a:extLst>
              <a:ext uri="{FF2B5EF4-FFF2-40B4-BE49-F238E27FC236}">
                <a16:creationId xmlns:a16="http://schemas.microsoft.com/office/drawing/2014/main" id="{6FBC27F3-62B1-93FE-BE35-D2ABA56B6D8F}"/>
              </a:ext>
            </a:extLst>
          </p:cNvPr>
          <p:cNvSpPr txBox="1"/>
          <p:nvPr/>
        </p:nvSpPr>
        <p:spPr>
          <a:xfrm>
            <a:off x="317392" y="179375"/>
            <a:ext cx="3116424"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5517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3Call Jesse to the sacrifice, and I will show you what you shall do. You shall anoint to me him whom I name to you.”</a:t>
            </a:r>
            <a:endParaRPr lang="en-ZA" dirty="0"/>
          </a:p>
        </p:txBody>
      </p:sp>
      <p:sp>
        <p:nvSpPr>
          <p:cNvPr id="2" name="TextBox 1">
            <a:extLst>
              <a:ext uri="{FF2B5EF4-FFF2-40B4-BE49-F238E27FC236}">
                <a16:creationId xmlns:a16="http://schemas.microsoft.com/office/drawing/2014/main" id="{44002C97-C563-F089-F69B-A460A07D41AA}"/>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20027230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611</TotalTime>
  <Words>699</Words>
  <Application>Microsoft Office PowerPoint</Application>
  <PresentationFormat>Widescreen</PresentationFormat>
  <Paragraphs>63</Paragraphs>
  <Slides>30</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ArialMT</vt:lpstr>
      <vt:lpstr>Calibri</vt:lpstr>
      <vt:lpstr>Calibri Light</vt:lpstr>
      <vt:lpstr>Microsoft Himalaya</vt:lpstr>
      <vt:lpstr>TimesNewRomanPS-BoldMT</vt:lpstr>
      <vt:lpstr>TimesNewRomanPSMT</vt:lpstr>
      <vt:lpstr>Office Theme</vt:lpstr>
      <vt:lpstr>16-7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13</cp:revision>
  <dcterms:created xsi:type="dcterms:W3CDTF">2021-07-20T09:23:46Z</dcterms:created>
  <dcterms:modified xsi:type="dcterms:W3CDTF">2023-01-20T13:16:54Z</dcterms:modified>
</cp:coreProperties>
</file>