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08" r:id="rId2"/>
    <p:sldId id="310" r:id="rId3"/>
    <p:sldId id="338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35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8A4C60-BBFE-444E-AA90-DAE80F2AB056}" v="13" dt="2023-01-20T09:38:59.6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32" autoAdjust="0"/>
    <p:restoredTop sz="92997" autoAdjust="0"/>
  </p:normalViewPr>
  <p:slideViewPr>
    <p:cSldViewPr snapToGrid="0">
      <p:cViewPr varScale="1">
        <p:scale>
          <a:sx n="55" d="100"/>
          <a:sy n="55" d="100"/>
        </p:scale>
        <p:origin x="96" y="12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fred Smith" userId="3c60a3631c0db8ad" providerId="LiveId" clId="{4D8A4C60-BBFE-444E-AA90-DAE80F2AB056}"/>
    <pc:docChg chg="custSel modSld">
      <pc:chgData name="Alfred Smith" userId="3c60a3631c0db8ad" providerId="LiveId" clId="{4D8A4C60-BBFE-444E-AA90-DAE80F2AB056}" dt="2023-01-20T09:38:59.643" v="41"/>
      <pc:docMkLst>
        <pc:docMk/>
      </pc:docMkLst>
      <pc:sldChg chg="delSp modTransition modAnim">
        <pc:chgData name="Alfred Smith" userId="3c60a3631c0db8ad" providerId="LiveId" clId="{4D8A4C60-BBFE-444E-AA90-DAE80F2AB056}" dt="2023-01-20T09:38:07.132" v="19"/>
        <pc:sldMkLst>
          <pc:docMk/>
          <pc:sldMk cId="2869461528" sldId="308"/>
        </pc:sldMkLst>
        <pc:picChg chg="del">
          <ac:chgData name="Alfred Smith" userId="3c60a3631c0db8ad" providerId="LiveId" clId="{4D8A4C60-BBFE-444E-AA90-DAE80F2AB056}" dt="2023-01-20T09:38:07.132" v="19"/>
          <ac:picMkLst>
            <pc:docMk/>
            <pc:sldMk cId="2869461528" sldId="308"/>
            <ac:picMk id="4" creationId="{B375DD95-230C-43E0-8D8E-844DA8D1F07A}"/>
          </ac:picMkLst>
        </pc:picChg>
      </pc:sldChg>
      <pc:sldChg chg="modSp mod modTransition">
        <pc:chgData name="Alfred Smith" userId="3c60a3631c0db8ad" providerId="LiveId" clId="{4D8A4C60-BBFE-444E-AA90-DAE80F2AB056}" dt="2023-01-20T09:38:07.132" v="19"/>
        <pc:sldMkLst>
          <pc:docMk/>
          <pc:sldMk cId="1237137471" sldId="310"/>
        </pc:sldMkLst>
        <pc:spChg chg="mod">
          <ac:chgData name="Alfred Smith" userId="3c60a3631c0db8ad" providerId="LiveId" clId="{4D8A4C60-BBFE-444E-AA90-DAE80F2AB056}" dt="2023-01-20T09:36:26.736" v="6" actId="14100"/>
          <ac:spMkLst>
            <pc:docMk/>
            <pc:sldMk cId="1237137471" sldId="310"/>
            <ac:spMk id="5" creationId="{EAE98DCF-669A-4FCC-0F36-1627873A18CF}"/>
          </ac:spMkLst>
        </pc:spChg>
      </pc:sldChg>
      <pc:sldChg chg="addSp delSp modSp mod modTransition modAnim">
        <pc:chgData name="Alfred Smith" userId="3c60a3631c0db8ad" providerId="LiveId" clId="{4D8A4C60-BBFE-444E-AA90-DAE80F2AB056}" dt="2023-01-20T09:38:46.830" v="31"/>
        <pc:sldMkLst>
          <pc:docMk/>
          <pc:sldMk cId="1772228426" sldId="338"/>
        </pc:sldMkLst>
        <pc:spChg chg="add mod">
          <ac:chgData name="Alfred Smith" userId="3c60a3631c0db8ad" providerId="LiveId" clId="{4D8A4C60-BBFE-444E-AA90-DAE80F2AB056}" dt="2023-01-20T09:38:46.830" v="31"/>
          <ac:spMkLst>
            <pc:docMk/>
            <pc:sldMk cId="1772228426" sldId="338"/>
            <ac:spMk id="3" creationId="{3F511639-D250-AE7D-D9CA-9A1164891438}"/>
          </ac:spMkLst>
        </pc:spChg>
        <pc:spChg chg="del">
          <ac:chgData name="Alfred Smith" userId="3c60a3631c0db8ad" providerId="LiveId" clId="{4D8A4C60-BBFE-444E-AA90-DAE80F2AB056}" dt="2023-01-20T09:38:30.322" v="30" actId="478"/>
          <ac:spMkLst>
            <pc:docMk/>
            <pc:sldMk cId="1772228426" sldId="338"/>
            <ac:spMk id="6" creationId="{416C064E-628E-47C0-A712-DB178FE9901E}"/>
          </ac:spMkLst>
        </pc:spChg>
        <pc:picChg chg="del">
          <ac:chgData name="Alfred Smith" userId="3c60a3631c0db8ad" providerId="LiveId" clId="{4D8A4C60-BBFE-444E-AA90-DAE80F2AB056}" dt="2023-01-20T09:38:07.132" v="19"/>
          <ac:picMkLst>
            <pc:docMk/>
            <pc:sldMk cId="1772228426" sldId="338"/>
            <ac:picMk id="2" creationId="{5E7ABE57-10EC-49E0-8A96-D55E1ADAA36B}"/>
          </ac:picMkLst>
        </pc:picChg>
      </pc:sldChg>
      <pc:sldChg chg="addSp delSp modSp mod modTransition">
        <pc:chgData name="Alfred Smith" userId="3c60a3631c0db8ad" providerId="LiveId" clId="{4D8A4C60-BBFE-444E-AA90-DAE80F2AB056}" dt="2023-01-20T09:38:07.132" v="19"/>
        <pc:sldMkLst>
          <pc:docMk/>
          <pc:sldMk cId="1931337536" sldId="339"/>
        </pc:sldMkLst>
        <pc:spChg chg="add mod">
          <ac:chgData name="Alfred Smith" userId="3c60a3631c0db8ad" providerId="LiveId" clId="{4D8A4C60-BBFE-444E-AA90-DAE80F2AB056}" dt="2023-01-20T09:36:34.277" v="8"/>
          <ac:spMkLst>
            <pc:docMk/>
            <pc:sldMk cId="1931337536" sldId="339"/>
            <ac:spMk id="2" creationId="{15C191C6-DB3D-5B18-FF05-14DC069AA06E}"/>
          </ac:spMkLst>
        </pc:spChg>
        <pc:spChg chg="del">
          <ac:chgData name="Alfred Smith" userId="3c60a3631c0db8ad" providerId="LiveId" clId="{4D8A4C60-BBFE-444E-AA90-DAE80F2AB056}" dt="2023-01-20T09:36:33.595" v="7" actId="478"/>
          <ac:spMkLst>
            <pc:docMk/>
            <pc:sldMk cId="1931337536" sldId="339"/>
            <ac:spMk id="7" creationId="{866C6427-FA9A-E44F-8246-A0A8E11ED047}"/>
          </ac:spMkLst>
        </pc:spChg>
      </pc:sldChg>
      <pc:sldChg chg="addSp delSp modSp mod modTransition modAnim">
        <pc:chgData name="Alfred Smith" userId="3c60a3631c0db8ad" providerId="LiveId" clId="{4D8A4C60-BBFE-444E-AA90-DAE80F2AB056}" dt="2023-01-20T09:38:48.232" v="32"/>
        <pc:sldMkLst>
          <pc:docMk/>
          <pc:sldMk cId="3051892576" sldId="340"/>
        </pc:sldMkLst>
        <pc:spChg chg="add mod">
          <ac:chgData name="Alfred Smith" userId="3c60a3631c0db8ad" providerId="LiveId" clId="{4D8A4C60-BBFE-444E-AA90-DAE80F2AB056}" dt="2023-01-20T09:38:48.232" v="32"/>
          <ac:spMkLst>
            <pc:docMk/>
            <pc:sldMk cId="3051892576" sldId="340"/>
            <ac:spMk id="2" creationId="{7FBE0EFE-E4D4-8225-12B4-B53E4757AB09}"/>
          </ac:spMkLst>
        </pc:spChg>
        <pc:spChg chg="del">
          <ac:chgData name="Alfred Smith" userId="3c60a3631c0db8ad" providerId="LiveId" clId="{4D8A4C60-BBFE-444E-AA90-DAE80F2AB056}" dt="2023-01-20T09:38:28.622" v="29" actId="478"/>
          <ac:spMkLst>
            <pc:docMk/>
            <pc:sldMk cId="3051892576" sldId="340"/>
            <ac:spMk id="6" creationId="{416C064E-628E-47C0-A712-DB178FE9901E}"/>
          </ac:spMkLst>
        </pc:spChg>
        <pc:picChg chg="del">
          <ac:chgData name="Alfred Smith" userId="3c60a3631c0db8ad" providerId="LiveId" clId="{4D8A4C60-BBFE-444E-AA90-DAE80F2AB056}" dt="2023-01-20T09:38:07.132" v="19"/>
          <ac:picMkLst>
            <pc:docMk/>
            <pc:sldMk cId="3051892576" sldId="340"/>
            <ac:picMk id="7" creationId="{31A594FB-D23C-495E-8BC2-6A430AB362D7}"/>
          </ac:picMkLst>
        </pc:picChg>
      </pc:sldChg>
      <pc:sldChg chg="modSp mod modTransition">
        <pc:chgData name="Alfred Smith" userId="3c60a3631c0db8ad" providerId="LiveId" clId="{4D8A4C60-BBFE-444E-AA90-DAE80F2AB056}" dt="2023-01-20T09:38:07.132" v="19"/>
        <pc:sldMkLst>
          <pc:docMk/>
          <pc:sldMk cId="1983841694" sldId="341"/>
        </pc:sldMkLst>
        <pc:spChg chg="mod">
          <ac:chgData name="Alfred Smith" userId="3c60a3631c0db8ad" providerId="LiveId" clId="{4D8A4C60-BBFE-444E-AA90-DAE80F2AB056}" dt="2023-01-20T09:36:46.879" v="9"/>
          <ac:spMkLst>
            <pc:docMk/>
            <pc:sldMk cId="1983841694" sldId="341"/>
            <ac:spMk id="5" creationId="{901E1AEB-9778-B6E4-A95C-87331C3C7115}"/>
          </ac:spMkLst>
        </pc:spChg>
      </pc:sldChg>
      <pc:sldChg chg="addSp delSp modSp mod modTransition modAnim">
        <pc:chgData name="Alfred Smith" userId="3c60a3631c0db8ad" providerId="LiveId" clId="{4D8A4C60-BBFE-444E-AA90-DAE80F2AB056}" dt="2023-01-20T09:38:49.666" v="33"/>
        <pc:sldMkLst>
          <pc:docMk/>
          <pc:sldMk cId="964780152" sldId="342"/>
        </pc:sldMkLst>
        <pc:spChg chg="add mod">
          <ac:chgData name="Alfred Smith" userId="3c60a3631c0db8ad" providerId="LiveId" clId="{4D8A4C60-BBFE-444E-AA90-DAE80F2AB056}" dt="2023-01-20T09:38:49.666" v="33"/>
          <ac:spMkLst>
            <pc:docMk/>
            <pc:sldMk cId="964780152" sldId="342"/>
            <ac:spMk id="2" creationId="{0B20B5E0-33EB-670A-6EB3-7F4A1F9F263D}"/>
          </ac:spMkLst>
        </pc:spChg>
        <pc:spChg chg="del">
          <ac:chgData name="Alfred Smith" userId="3c60a3631c0db8ad" providerId="LiveId" clId="{4D8A4C60-BBFE-444E-AA90-DAE80F2AB056}" dt="2023-01-20T09:38:26.341" v="28" actId="478"/>
          <ac:spMkLst>
            <pc:docMk/>
            <pc:sldMk cId="964780152" sldId="342"/>
            <ac:spMk id="6" creationId="{416C064E-628E-47C0-A712-DB178FE9901E}"/>
          </ac:spMkLst>
        </pc:spChg>
        <pc:picChg chg="del">
          <ac:chgData name="Alfred Smith" userId="3c60a3631c0db8ad" providerId="LiveId" clId="{4D8A4C60-BBFE-444E-AA90-DAE80F2AB056}" dt="2023-01-20T09:38:07.132" v="19"/>
          <ac:picMkLst>
            <pc:docMk/>
            <pc:sldMk cId="964780152" sldId="342"/>
            <ac:picMk id="3" creationId="{7642BDEE-50A6-4AAC-897A-F726622F069B}"/>
          </ac:picMkLst>
        </pc:picChg>
      </pc:sldChg>
      <pc:sldChg chg="modSp mod modTransition">
        <pc:chgData name="Alfred Smith" userId="3c60a3631c0db8ad" providerId="LiveId" clId="{4D8A4C60-BBFE-444E-AA90-DAE80F2AB056}" dt="2023-01-20T09:38:07.132" v="19"/>
        <pc:sldMkLst>
          <pc:docMk/>
          <pc:sldMk cId="3055517435" sldId="343"/>
        </pc:sldMkLst>
        <pc:spChg chg="mod">
          <ac:chgData name="Alfred Smith" userId="3c60a3631c0db8ad" providerId="LiveId" clId="{4D8A4C60-BBFE-444E-AA90-DAE80F2AB056}" dt="2023-01-20T09:36:51.026" v="10"/>
          <ac:spMkLst>
            <pc:docMk/>
            <pc:sldMk cId="3055517435" sldId="343"/>
            <ac:spMk id="5" creationId="{CA0E2B77-FE80-5BE3-91B2-A8D3ED8BDE02}"/>
          </ac:spMkLst>
        </pc:spChg>
      </pc:sldChg>
      <pc:sldChg chg="addSp delSp modSp mod modTransition modAnim">
        <pc:chgData name="Alfred Smith" userId="3c60a3631c0db8ad" providerId="LiveId" clId="{4D8A4C60-BBFE-444E-AA90-DAE80F2AB056}" dt="2023-01-20T09:38:50.964" v="34"/>
        <pc:sldMkLst>
          <pc:docMk/>
          <pc:sldMk cId="2002723087" sldId="344"/>
        </pc:sldMkLst>
        <pc:spChg chg="add mod">
          <ac:chgData name="Alfred Smith" userId="3c60a3631c0db8ad" providerId="LiveId" clId="{4D8A4C60-BBFE-444E-AA90-DAE80F2AB056}" dt="2023-01-20T09:38:50.964" v="34"/>
          <ac:spMkLst>
            <pc:docMk/>
            <pc:sldMk cId="2002723087" sldId="344"/>
            <ac:spMk id="2" creationId="{A4B304A8-CC2A-0A32-5971-3D99CDBC2C65}"/>
          </ac:spMkLst>
        </pc:spChg>
        <pc:spChg chg="del">
          <ac:chgData name="Alfred Smith" userId="3c60a3631c0db8ad" providerId="LiveId" clId="{4D8A4C60-BBFE-444E-AA90-DAE80F2AB056}" dt="2023-01-20T09:38:24.039" v="27" actId="478"/>
          <ac:spMkLst>
            <pc:docMk/>
            <pc:sldMk cId="2002723087" sldId="344"/>
            <ac:spMk id="6" creationId="{416C064E-628E-47C0-A712-DB178FE9901E}"/>
          </ac:spMkLst>
        </pc:spChg>
        <pc:picChg chg="del">
          <ac:chgData name="Alfred Smith" userId="3c60a3631c0db8ad" providerId="LiveId" clId="{4D8A4C60-BBFE-444E-AA90-DAE80F2AB056}" dt="2023-01-20T09:38:07.132" v="19"/>
          <ac:picMkLst>
            <pc:docMk/>
            <pc:sldMk cId="2002723087" sldId="344"/>
            <ac:picMk id="3" creationId="{DDDF86E6-0300-47D5-8345-47247400140C}"/>
          </ac:picMkLst>
        </pc:picChg>
      </pc:sldChg>
      <pc:sldChg chg="modSp mod modTransition">
        <pc:chgData name="Alfred Smith" userId="3c60a3631c0db8ad" providerId="LiveId" clId="{4D8A4C60-BBFE-444E-AA90-DAE80F2AB056}" dt="2023-01-20T09:38:07.132" v="19"/>
        <pc:sldMkLst>
          <pc:docMk/>
          <pc:sldMk cId="3195630509" sldId="345"/>
        </pc:sldMkLst>
        <pc:spChg chg="mod">
          <ac:chgData name="Alfred Smith" userId="3c60a3631c0db8ad" providerId="LiveId" clId="{4D8A4C60-BBFE-444E-AA90-DAE80F2AB056}" dt="2023-01-20T09:36:54.979" v="11"/>
          <ac:spMkLst>
            <pc:docMk/>
            <pc:sldMk cId="3195630509" sldId="345"/>
            <ac:spMk id="5" creationId="{CE286917-1017-3C05-3866-FEDDEAEB8510}"/>
          </ac:spMkLst>
        </pc:spChg>
      </pc:sldChg>
      <pc:sldChg chg="addSp delSp modSp mod modTransition modAnim">
        <pc:chgData name="Alfred Smith" userId="3c60a3631c0db8ad" providerId="LiveId" clId="{4D8A4C60-BBFE-444E-AA90-DAE80F2AB056}" dt="2023-01-20T09:38:52.254" v="35"/>
        <pc:sldMkLst>
          <pc:docMk/>
          <pc:sldMk cId="689563327" sldId="346"/>
        </pc:sldMkLst>
        <pc:spChg chg="add mod">
          <ac:chgData name="Alfred Smith" userId="3c60a3631c0db8ad" providerId="LiveId" clId="{4D8A4C60-BBFE-444E-AA90-DAE80F2AB056}" dt="2023-01-20T09:38:52.254" v="35"/>
          <ac:spMkLst>
            <pc:docMk/>
            <pc:sldMk cId="689563327" sldId="346"/>
            <ac:spMk id="3" creationId="{C43A3BE2-D07B-0F91-189F-6A4F1D083418}"/>
          </ac:spMkLst>
        </pc:spChg>
        <pc:spChg chg="del">
          <ac:chgData name="Alfred Smith" userId="3c60a3631c0db8ad" providerId="LiveId" clId="{4D8A4C60-BBFE-444E-AA90-DAE80F2AB056}" dt="2023-01-20T09:38:22.559" v="26" actId="478"/>
          <ac:spMkLst>
            <pc:docMk/>
            <pc:sldMk cId="689563327" sldId="346"/>
            <ac:spMk id="6" creationId="{416C064E-628E-47C0-A712-DB178FE9901E}"/>
          </ac:spMkLst>
        </pc:spChg>
        <pc:picChg chg="del">
          <ac:chgData name="Alfred Smith" userId="3c60a3631c0db8ad" providerId="LiveId" clId="{4D8A4C60-BBFE-444E-AA90-DAE80F2AB056}" dt="2023-01-20T09:38:07.132" v="19"/>
          <ac:picMkLst>
            <pc:docMk/>
            <pc:sldMk cId="689563327" sldId="346"/>
            <ac:picMk id="2" creationId="{511DA79D-9E6F-4D17-9FDB-71BA26B04B3A}"/>
          </ac:picMkLst>
        </pc:picChg>
      </pc:sldChg>
      <pc:sldChg chg="modSp mod modTransition">
        <pc:chgData name="Alfred Smith" userId="3c60a3631c0db8ad" providerId="LiveId" clId="{4D8A4C60-BBFE-444E-AA90-DAE80F2AB056}" dt="2023-01-20T09:38:07.132" v="19"/>
        <pc:sldMkLst>
          <pc:docMk/>
          <pc:sldMk cId="3740339217" sldId="347"/>
        </pc:sldMkLst>
        <pc:spChg chg="mod">
          <ac:chgData name="Alfred Smith" userId="3c60a3631c0db8ad" providerId="LiveId" clId="{4D8A4C60-BBFE-444E-AA90-DAE80F2AB056}" dt="2023-01-20T09:36:59.618" v="12"/>
          <ac:spMkLst>
            <pc:docMk/>
            <pc:sldMk cId="3740339217" sldId="347"/>
            <ac:spMk id="5" creationId="{42D461F7-E0F6-D2C6-18B5-202C95D134D1}"/>
          </ac:spMkLst>
        </pc:spChg>
      </pc:sldChg>
      <pc:sldChg chg="addSp delSp modSp mod modTransition modAnim">
        <pc:chgData name="Alfred Smith" userId="3c60a3631c0db8ad" providerId="LiveId" clId="{4D8A4C60-BBFE-444E-AA90-DAE80F2AB056}" dt="2023-01-20T09:38:53.550" v="36"/>
        <pc:sldMkLst>
          <pc:docMk/>
          <pc:sldMk cId="3976236224" sldId="348"/>
        </pc:sldMkLst>
        <pc:spChg chg="add mod">
          <ac:chgData name="Alfred Smith" userId="3c60a3631c0db8ad" providerId="LiveId" clId="{4D8A4C60-BBFE-444E-AA90-DAE80F2AB056}" dt="2023-01-20T09:38:53.550" v="36"/>
          <ac:spMkLst>
            <pc:docMk/>
            <pc:sldMk cId="3976236224" sldId="348"/>
            <ac:spMk id="2" creationId="{D807D5FC-7EF3-52AA-8E37-65F6A6711EB5}"/>
          </ac:spMkLst>
        </pc:spChg>
        <pc:spChg chg="del">
          <ac:chgData name="Alfred Smith" userId="3c60a3631c0db8ad" providerId="LiveId" clId="{4D8A4C60-BBFE-444E-AA90-DAE80F2AB056}" dt="2023-01-20T09:38:20.878" v="25" actId="478"/>
          <ac:spMkLst>
            <pc:docMk/>
            <pc:sldMk cId="3976236224" sldId="348"/>
            <ac:spMk id="6" creationId="{416C064E-628E-47C0-A712-DB178FE9901E}"/>
          </ac:spMkLst>
        </pc:spChg>
        <pc:picChg chg="del">
          <ac:chgData name="Alfred Smith" userId="3c60a3631c0db8ad" providerId="LiveId" clId="{4D8A4C60-BBFE-444E-AA90-DAE80F2AB056}" dt="2023-01-20T09:38:07.132" v="19"/>
          <ac:picMkLst>
            <pc:docMk/>
            <pc:sldMk cId="3976236224" sldId="348"/>
            <ac:picMk id="9" creationId="{E29CC629-A3D7-4E64-9CDB-3B1D4E79FDC3}"/>
          </ac:picMkLst>
        </pc:picChg>
      </pc:sldChg>
      <pc:sldChg chg="modSp mod modTransition">
        <pc:chgData name="Alfred Smith" userId="3c60a3631c0db8ad" providerId="LiveId" clId="{4D8A4C60-BBFE-444E-AA90-DAE80F2AB056}" dt="2023-01-20T09:38:07.132" v="19"/>
        <pc:sldMkLst>
          <pc:docMk/>
          <pc:sldMk cId="1642667687" sldId="349"/>
        </pc:sldMkLst>
        <pc:spChg chg="mod">
          <ac:chgData name="Alfred Smith" userId="3c60a3631c0db8ad" providerId="LiveId" clId="{4D8A4C60-BBFE-444E-AA90-DAE80F2AB056}" dt="2023-01-20T09:37:05.219" v="13"/>
          <ac:spMkLst>
            <pc:docMk/>
            <pc:sldMk cId="1642667687" sldId="349"/>
            <ac:spMk id="5" creationId="{72ACA61B-A25F-DE91-9FA1-29BD9EA27335}"/>
          </ac:spMkLst>
        </pc:spChg>
      </pc:sldChg>
      <pc:sldChg chg="addSp delSp modSp mod modTransition modAnim">
        <pc:chgData name="Alfred Smith" userId="3c60a3631c0db8ad" providerId="LiveId" clId="{4D8A4C60-BBFE-444E-AA90-DAE80F2AB056}" dt="2023-01-20T09:38:54.726" v="37"/>
        <pc:sldMkLst>
          <pc:docMk/>
          <pc:sldMk cId="1291027071" sldId="350"/>
        </pc:sldMkLst>
        <pc:spChg chg="add mod">
          <ac:chgData name="Alfred Smith" userId="3c60a3631c0db8ad" providerId="LiveId" clId="{4D8A4C60-BBFE-444E-AA90-DAE80F2AB056}" dt="2023-01-20T09:38:54.726" v="37"/>
          <ac:spMkLst>
            <pc:docMk/>
            <pc:sldMk cId="1291027071" sldId="350"/>
            <ac:spMk id="3" creationId="{07D34F52-C22E-BA4E-8D16-A461459DB513}"/>
          </ac:spMkLst>
        </pc:spChg>
        <pc:spChg chg="del">
          <ac:chgData name="Alfred Smith" userId="3c60a3631c0db8ad" providerId="LiveId" clId="{4D8A4C60-BBFE-444E-AA90-DAE80F2AB056}" dt="2023-01-20T09:38:19.119" v="24" actId="478"/>
          <ac:spMkLst>
            <pc:docMk/>
            <pc:sldMk cId="1291027071" sldId="350"/>
            <ac:spMk id="6" creationId="{416C064E-628E-47C0-A712-DB178FE9901E}"/>
          </ac:spMkLst>
        </pc:spChg>
        <pc:picChg chg="del">
          <ac:chgData name="Alfred Smith" userId="3c60a3631c0db8ad" providerId="LiveId" clId="{4D8A4C60-BBFE-444E-AA90-DAE80F2AB056}" dt="2023-01-20T09:38:07.132" v="19"/>
          <ac:picMkLst>
            <pc:docMk/>
            <pc:sldMk cId="1291027071" sldId="350"/>
            <ac:picMk id="2" creationId="{0D8A7A84-A829-45AF-AB31-6D3906E6F775}"/>
          </ac:picMkLst>
        </pc:picChg>
      </pc:sldChg>
      <pc:sldChg chg="modSp mod modTransition">
        <pc:chgData name="Alfred Smith" userId="3c60a3631c0db8ad" providerId="LiveId" clId="{4D8A4C60-BBFE-444E-AA90-DAE80F2AB056}" dt="2023-01-20T09:38:07.132" v="19"/>
        <pc:sldMkLst>
          <pc:docMk/>
          <pc:sldMk cId="2522495975" sldId="351"/>
        </pc:sldMkLst>
        <pc:spChg chg="mod">
          <ac:chgData name="Alfred Smith" userId="3c60a3631c0db8ad" providerId="LiveId" clId="{4D8A4C60-BBFE-444E-AA90-DAE80F2AB056}" dt="2023-01-20T09:37:08.524" v="14"/>
          <ac:spMkLst>
            <pc:docMk/>
            <pc:sldMk cId="2522495975" sldId="351"/>
            <ac:spMk id="5" creationId="{B3A784AD-E03A-C61E-C78D-E0BEF65EAD5D}"/>
          </ac:spMkLst>
        </pc:spChg>
      </pc:sldChg>
      <pc:sldChg chg="addSp delSp modSp mod modTransition modAnim">
        <pc:chgData name="Alfred Smith" userId="3c60a3631c0db8ad" providerId="LiveId" clId="{4D8A4C60-BBFE-444E-AA90-DAE80F2AB056}" dt="2023-01-20T09:38:55.895" v="38"/>
        <pc:sldMkLst>
          <pc:docMk/>
          <pc:sldMk cId="871066081" sldId="352"/>
        </pc:sldMkLst>
        <pc:spChg chg="add mod">
          <ac:chgData name="Alfred Smith" userId="3c60a3631c0db8ad" providerId="LiveId" clId="{4D8A4C60-BBFE-444E-AA90-DAE80F2AB056}" dt="2023-01-20T09:38:55.895" v="38"/>
          <ac:spMkLst>
            <pc:docMk/>
            <pc:sldMk cId="871066081" sldId="352"/>
            <ac:spMk id="2" creationId="{A2DD40C9-A805-8D77-A83E-0B813964657E}"/>
          </ac:spMkLst>
        </pc:spChg>
        <pc:spChg chg="del">
          <ac:chgData name="Alfred Smith" userId="3c60a3631c0db8ad" providerId="LiveId" clId="{4D8A4C60-BBFE-444E-AA90-DAE80F2AB056}" dt="2023-01-20T09:38:17.354" v="23" actId="478"/>
          <ac:spMkLst>
            <pc:docMk/>
            <pc:sldMk cId="871066081" sldId="352"/>
            <ac:spMk id="6" creationId="{416C064E-628E-47C0-A712-DB178FE9901E}"/>
          </ac:spMkLst>
        </pc:spChg>
        <pc:picChg chg="del">
          <ac:chgData name="Alfred Smith" userId="3c60a3631c0db8ad" providerId="LiveId" clId="{4D8A4C60-BBFE-444E-AA90-DAE80F2AB056}" dt="2023-01-20T09:38:07.132" v="19"/>
          <ac:picMkLst>
            <pc:docMk/>
            <pc:sldMk cId="871066081" sldId="352"/>
            <ac:picMk id="3" creationId="{AA523DB5-58B8-4998-914B-23AFA162951A}"/>
          </ac:picMkLst>
        </pc:picChg>
      </pc:sldChg>
      <pc:sldChg chg="modSp mod modTransition">
        <pc:chgData name="Alfred Smith" userId="3c60a3631c0db8ad" providerId="LiveId" clId="{4D8A4C60-BBFE-444E-AA90-DAE80F2AB056}" dt="2023-01-20T09:38:07.132" v="19"/>
        <pc:sldMkLst>
          <pc:docMk/>
          <pc:sldMk cId="370456131" sldId="353"/>
        </pc:sldMkLst>
        <pc:spChg chg="mod">
          <ac:chgData name="Alfred Smith" userId="3c60a3631c0db8ad" providerId="LiveId" clId="{4D8A4C60-BBFE-444E-AA90-DAE80F2AB056}" dt="2023-01-20T09:37:12.792" v="15"/>
          <ac:spMkLst>
            <pc:docMk/>
            <pc:sldMk cId="370456131" sldId="353"/>
            <ac:spMk id="5" creationId="{7964B106-C047-C8A0-69A1-1548D3387579}"/>
          </ac:spMkLst>
        </pc:spChg>
      </pc:sldChg>
      <pc:sldChg chg="addSp delSp modSp mod modTransition modAnim">
        <pc:chgData name="Alfred Smith" userId="3c60a3631c0db8ad" providerId="LiveId" clId="{4D8A4C60-BBFE-444E-AA90-DAE80F2AB056}" dt="2023-01-20T09:38:57.055" v="39"/>
        <pc:sldMkLst>
          <pc:docMk/>
          <pc:sldMk cId="1998369883" sldId="354"/>
        </pc:sldMkLst>
        <pc:spChg chg="add mod">
          <ac:chgData name="Alfred Smith" userId="3c60a3631c0db8ad" providerId="LiveId" clId="{4D8A4C60-BBFE-444E-AA90-DAE80F2AB056}" dt="2023-01-20T09:38:57.055" v="39"/>
          <ac:spMkLst>
            <pc:docMk/>
            <pc:sldMk cId="1998369883" sldId="354"/>
            <ac:spMk id="2" creationId="{2D7D38F7-66C2-A69E-A65E-CAA29B982B21}"/>
          </ac:spMkLst>
        </pc:spChg>
        <pc:spChg chg="del">
          <ac:chgData name="Alfred Smith" userId="3c60a3631c0db8ad" providerId="LiveId" clId="{4D8A4C60-BBFE-444E-AA90-DAE80F2AB056}" dt="2023-01-20T09:38:15.691" v="22" actId="478"/>
          <ac:spMkLst>
            <pc:docMk/>
            <pc:sldMk cId="1998369883" sldId="354"/>
            <ac:spMk id="6" creationId="{416C064E-628E-47C0-A712-DB178FE9901E}"/>
          </ac:spMkLst>
        </pc:spChg>
        <pc:picChg chg="del">
          <ac:chgData name="Alfred Smith" userId="3c60a3631c0db8ad" providerId="LiveId" clId="{4D8A4C60-BBFE-444E-AA90-DAE80F2AB056}" dt="2023-01-20T09:38:07.132" v="19"/>
          <ac:picMkLst>
            <pc:docMk/>
            <pc:sldMk cId="1998369883" sldId="354"/>
            <ac:picMk id="9" creationId="{A963413A-BDB6-4A4F-8AB9-5E9275A8A2A8}"/>
          </ac:picMkLst>
        </pc:picChg>
      </pc:sldChg>
      <pc:sldChg chg="modSp mod modTransition">
        <pc:chgData name="Alfred Smith" userId="3c60a3631c0db8ad" providerId="LiveId" clId="{4D8A4C60-BBFE-444E-AA90-DAE80F2AB056}" dt="2023-01-20T09:38:07.132" v="19"/>
        <pc:sldMkLst>
          <pc:docMk/>
          <pc:sldMk cId="3354966384" sldId="355"/>
        </pc:sldMkLst>
        <pc:spChg chg="mod">
          <ac:chgData name="Alfred Smith" userId="3c60a3631c0db8ad" providerId="LiveId" clId="{4D8A4C60-BBFE-444E-AA90-DAE80F2AB056}" dt="2023-01-20T09:37:16.056" v="16"/>
          <ac:spMkLst>
            <pc:docMk/>
            <pc:sldMk cId="3354966384" sldId="355"/>
            <ac:spMk id="5" creationId="{4DC08BF0-03C6-94B9-8C3D-1FDA1D85C637}"/>
          </ac:spMkLst>
        </pc:spChg>
      </pc:sldChg>
      <pc:sldChg chg="addSp delSp modSp mod modTransition modAnim">
        <pc:chgData name="Alfred Smith" userId="3c60a3631c0db8ad" providerId="LiveId" clId="{4D8A4C60-BBFE-444E-AA90-DAE80F2AB056}" dt="2023-01-20T09:38:58.273" v="40"/>
        <pc:sldMkLst>
          <pc:docMk/>
          <pc:sldMk cId="2598464500" sldId="356"/>
        </pc:sldMkLst>
        <pc:spChg chg="add mod">
          <ac:chgData name="Alfred Smith" userId="3c60a3631c0db8ad" providerId="LiveId" clId="{4D8A4C60-BBFE-444E-AA90-DAE80F2AB056}" dt="2023-01-20T09:38:58.273" v="40"/>
          <ac:spMkLst>
            <pc:docMk/>
            <pc:sldMk cId="2598464500" sldId="356"/>
            <ac:spMk id="2" creationId="{9A8DCF5C-4DCC-C2F9-A891-2EC61FF5C237}"/>
          </ac:spMkLst>
        </pc:spChg>
        <pc:spChg chg="del">
          <ac:chgData name="Alfred Smith" userId="3c60a3631c0db8ad" providerId="LiveId" clId="{4D8A4C60-BBFE-444E-AA90-DAE80F2AB056}" dt="2023-01-20T09:38:13.741" v="21" actId="478"/>
          <ac:spMkLst>
            <pc:docMk/>
            <pc:sldMk cId="2598464500" sldId="356"/>
            <ac:spMk id="6" creationId="{416C064E-628E-47C0-A712-DB178FE9901E}"/>
          </ac:spMkLst>
        </pc:spChg>
        <pc:picChg chg="del">
          <ac:chgData name="Alfred Smith" userId="3c60a3631c0db8ad" providerId="LiveId" clId="{4D8A4C60-BBFE-444E-AA90-DAE80F2AB056}" dt="2023-01-20T09:38:07.132" v="19"/>
          <ac:picMkLst>
            <pc:docMk/>
            <pc:sldMk cId="2598464500" sldId="356"/>
            <ac:picMk id="3" creationId="{EE4C0D06-61EE-48AD-B108-2344AD9501A1}"/>
          </ac:picMkLst>
        </pc:picChg>
      </pc:sldChg>
      <pc:sldChg chg="modSp mod modTransition">
        <pc:chgData name="Alfred Smith" userId="3c60a3631c0db8ad" providerId="LiveId" clId="{4D8A4C60-BBFE-444E-AA90-DAE80F2AB056}" dt="2023-01-20T09:38:07.132" v="19"/>
        <pc:sldMkLst>
          <pc:docMk/>
          <pc:sldMk cId="859891306" sldId="357"/>
        </pc:sldMkLst>
        <pc:spChg chg="mod">
          <ac:chgData name="Alfred Smith" userId="3c60a3631c0db8ad" providerId="LiveId" clId="{4D8A4C60-BBFE-444E-AA90-DAE80F2AB056}" dt="2023-01-20T09:37:20.881" v="17"/>
          <ac:spMkLst>
            <pc:docMk/>
            <pc:sldMk cId="859891306" sldId="357"/>
            <ac:spMk id="5" creationId="{426517D8-18F4-799C-A2C0-C76E6D97DE1D}"/>
          </ac:spMkLst>
        </pc:spChg>
      </pc:sldChg>
      <pc:sldChg chg="addSp delSp modSp mod modTransition modAnim">
        <pc:chgData name="Alfred Smith" userId="3c60a3631c0db8ad" providerId="LiveId" clId="{4D8A4C60-BBFE-444E-AA90-DAE80F2AB056}" dt="2023-01-20T09:38:59.643" v="41"/>
        <pc:sldMkLst>
          <pc:docMk/>
          <pc:sldMk cId="1944923438" sldId="358"/>
        </pc:sldMkLst>
        <pc:spChg chg="add mod">
          <ac:chgData name="Alfred Smith" userId="3c60a3631c0db8ad" providerId="LiveId" clId="{4D8A4C60-BBFE-444E-AA90-DAE80F2AB056}" dt="2023-01-20T09:38:59.643" v="41"/>
          <ac:spMkLst>
            <pc:docMk/>
            <pc:sldMk cId="1944923438" sldId="358"/>
            <ac:spMk id="2" creationId="{1CCB2A4F-BB73-BF95-2F52-A0F1EC11BCE6}"/>
          </ac:spMkLst>
        </pc:spChg>
        <pc:spChg chg="del">
          <ac:chgData name="Alfred Smith" userId="3c60a3631c0db8ad" providerId="LiveId" clId="{4D8A4C60-BBFE-444E-AA90-DAE80F2AB056}" dt="2023-01-20T09:38:09.725" v="20" actId="478"/>
          <ac:spMkLst>
            <pc:docMk/>
            <pc:sldMk cId="1944923438" sldId="358"/>
            <ac:spMk id="6" creationId="{416C064E-628E-47C0-A712-DB178FE9901E}"/>
          </ac:spMkLst>
        </pc:spChg>
        <pc:picChg chg="del">
          <ac:chgData name="Alfred Smith" userId="3c60a3631c0db8ad" providerId="LiveId" clId="{4D8A4C60-BBFE-444E-AA90-DAE80F2AB056}" dt="2023-01-20T09:38:07.132" v="19"/>
          <ac:picMkLst>
            <pc:docMk/>
            <pc:sldMk cId="1944923438" sldId="358"/>
            <ac:picMk id="7" creationId="{A6164BC6-B1F1-4DCA-ABD2-B2FEAF5AD09F}"/>
          </ac:picMkLst>
        </pc:picChg>
      </pc:sldChg>
      <pc:sldChg chg="modSp mod modTransition">
        <pc:chgData name="Alfred Smith" userId="3c60a3631c0db8ad" providerId="LiveId" clId="{4D8A4C60-BBFE-444E-AA90-DAE80F2AB056}" dt="2023-01-20T09:38:07.132" v="19"/>
        <pc:sldMkLst>
          <pc:docMk/>
          <pc:sldMk cId="1721351337" sldId="359"/>
        </pc:sldMkLst>
        <pc:spChg chg="mod">
          <ac:chgData name="Alfred Smith" userId="3c60a3631c0db8ad" providerId="LiveId" clId="{4D8A4C60-BBFE-444E-AA90-DAE80F2AB056}" dt="2023-01-20T09:37:24.646" v="18"/>
          <ac:spMkLst>
            <pc:docMk/>
            <pc:sldMk cId="1721351337" sldId="359"/>
            <ac:spMk id="5" creationId="{093BB6A5-4AEC-B951-8F2A-43BD2677E44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A3CB7-A8E8-4A19-9B3E-857F154853BB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9EA38-4D76-40A4-8BB2-065CF2B5E7C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124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/>
              <a:t>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9EA38-4D76-40A4-8BB2-065CF2B5E7C1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18133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IN" sz="1800" b="1" i="0" u="none" strike="noStrike" baseline="0" dirty="0">
                <a:latin typeface="TimesNewRomanPS-BoldMT"/>
              </a:rPr>
              <a:t>17 Saul and David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1. David plays before the king - 1 Samuel 16:14-23 (Left Top)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2. David and Goliath - 1 Sam 17 (Center)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3. David’s popularity &amp; Saul’s jealousy - 1 Sam 18:5-16,29-30 (Center Top)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4. David's marries Saul’s daughter - 1 Sam 18:17-28 (Right Top)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5. Saul throws a spear at David - 1 Sam 19:8-10 (Right Center)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6. Michal helps David escape - 1 Sam 19:11-17 (Right Bottom)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7. David's escape to Ramah -1 Sam 19:18-24 (Center Bottom)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8. Saul tries to kill Jonathan -1 Sam 18:1-4; 19:1-7; 20:1-34 (Left Bottom)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9. Jonathan warns David - 1 Sam 20:35-42 (Left Center)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9EA38-4D76-40A4-8BB2-065CF2B5E7C1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81134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42B0-FF50-4A6E-A71C-BDFED7F1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D5AFF-8721-4F40-88BA-702D41B6F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4C033-4CED-469C-AEAF-6052C734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3572F-9CFD-4672-AE80-2E1559E6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82F7B-F678-42FD-9967-721E119B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571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ABB6C-58C5-4513-A5B0-AFFBE0D2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02623-6725-49C5-B460-14EE205DF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45A2F-108C-48F6-805D-CCCD3C33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51189-CF74-4B65-B2A5-CC59A652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46B09-E74C-4541-8352-0ABD6F6E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805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5ABB8-7659-4EC4-ACA7-70A558C99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732C2-60E1-40DD-B851-AEDAC4ABC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BD455-0EE1-4F07-AC30-246BE011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1D951-E211-4102-926F-6CCDD04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DD463-F506-4799-A652-0B6A2F08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669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A818-136E-4E59-9DD4-D044187C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31CA4-335D-4460-8182-988731D70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34757-9D4A-4072-A40C-9D62DF83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7E666-CDF4-4A08-9695-A3A57F7F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04CF8-82FC-421C-9EB4-BD938B1B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42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124A-FC8A-4937-9D32-6CA2234F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AE621-9894-4189-A2AF-483D90FD6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05A37-4A04-45BC-922F-4A8359D0A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85E90-D6B6-48A6-A9C7-8F41E555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4B942-B1EA-4235-B987-75468664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818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A4529-F118-42EB-A76C-0A3A0399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91E90-A160-4045-B970-0E29EC835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353BA-9101-4F63-B764-3FCABF6E4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5B395-9F8D-4A03-BEEF-E85F76DD5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31666-4041-4F19-9CA6-154C9165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8268F-986E-438F-A1C7-1818C6F1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037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7B77E-7AAA-4660-9540-B668C5F2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6752-03CE-407C-B6EB-C189A8B33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9EC11-EA40-4CD7-B9A5-2830A19BC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AD5B1-BA6A-4F66-AB7E-B1424C58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76F62-7564-4DF3-ACAE-BA452FA4C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34D469-DF78-4F4A-B133-F4A812B0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E3A667-3E49-424C-8839-40A50C278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F7DCEF-7640-475A-9D36-B2DFDA33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355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1B33-521A-4495-8400-CDC2BDE0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8A531-7546-4FD0-B96A-68CFD0C2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FE2CE-98DB-4C1B-87F9-62ED3180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F449F-AC33-4661-AA9C-A1E6D7CF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443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A49FB-1E64-4252-971F-DF4D0ED8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0A964-3812-4E07-9ACE-1489452F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3D1B2-9743-406E-9C9E-E5B9C20E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752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4E2F-9150-4B05-8B7C-BB4D2E7FA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A75E-A751-429C-BBFD-E72098803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822CE-4FF8-4A3E-A39E-7AC52CC4A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E75B9-7711-443D-9870-674B7CFE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B54D7-61B7-41B9-AE3D-2E0357BD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0C076-776D-4F1E-AF76-53579E8F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879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C7D6-C6B7-413E-9F39-F1207A57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CD5700-1F3D-4AE5-BF5A-4E8DFDB24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A7E00-0330-49AC-87E2-D338BEF99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47840-4566-4A82-BF9D-14E1A597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0FB84-6388-4E92-9BD1-288F6096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338F-AABD-437B-AE4C-34FAAFE5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540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48B6D-30AB-491A-9D94-607CC8A9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DAFEF-3258-4976-99FB-69489E8DB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E8D0C-7010-42BE-9CB8-60CB8433C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EA987-61D7-477D-ABC6-2FD53F975CC1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FFA18-6C56-422B-93BC-DDBC96786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5F860-4FBA-44AC-AE71-BF62D5015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036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3D1AE-C111-43F0-AD47-18572ADF5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17-1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8C5EB-7063-4EFF-9206-9F831A363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work is licensed under a Creative Commons Attribution-</a:t>
            </a:r>
            <a:r>
              <a:rPr lang="en-US" dirty="0" err="1"/>
              <a:t>Sharealike</a:t>
            </a:r>
            <a:r>
              <a:rPr lang="en-US" dirty="0"/>
              <a:t> 4.0 International License.</a:t>
            </a:r>
          </a:p>
          <a:p>
            <a:r>
              <a:rPr lang="en-US" dirty="0"/>
              <a:t>Please add this statement to all the videos you create.</a:t>
            </a:r>
          </a:p>
          <a:p>
            <a:r>
              <a:rPr lang="en-US" dirty="0"/>
              <a:t>English Bible quotes are from the World English Bible US, which is in the public domain.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69461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E67708-7347-496F-923B-75A6A7D37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374"/>
            <a:ext cx="12192000" cy="68663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286917-1017-3C05-3866-FEDDEAEB8510}"/>
              </a:ext>
            </a:extLst>
          </p:cNvPr>
          <p:cNvSpPr txBox="1"/>
          <p:nvPr/>
        </p:nvSpPr>
        <p:spPr>
          <a:xfrm>
            <a:off x="317392" y="179375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1 Samuel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16:16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630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b="0" i="0" dirty="0">
                <a:solidFill>
                  <a:srgbClr val="121212"/>
                </a:solidFill>
                <a:effectLst/>
                <a:latin typeface="ArialMT"/>
              </a:rPr>
              <a:t>17Saul said to his servants, “Provide me now a man who can play well, and bring him to me.”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3A3BE2-D07B-0F91-189F-6A4F1D083418}"/>
              </a:ext>
            </a:extLst>
          </p:cNvPr>
          <p:cNvSpPr txBox="1"/>
          <p:nvPr/>
        </p:nvSpPr>
        <p:spPr>
          <a:xfrm>
            <a:off x="6096000" y="166256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89563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3B47B1-55AE-4CDF-B509-DE2A5CD02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887"/>
            <a:ext cx="12863593" cy="68938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D461F7-E0F6-D2C6-18B5-202C95D134D1}"/>
              </a:ext>
            </a:extLst>
          </p:cNvPr>
          <p:cNvSpPr txBox="1"/>
          <p:nvPr/>
        </p:nvSpPr>
        <p:spPr>
          <a:xfrm>
            <a:off x="317392" y="179375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1 Samuel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16:17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339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8Then one of the young men answered and said, “Behold, I have seen a son of Jesse the Bethlehemite who is skillful in playing, a mighty man of valor, a man of war, prudent in speech, and a handsome person; and Yahweh is with him.”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07D5FC-7EF3-52AA-8E37-65F6A6711EB5}"/>
              </a:ext>
            </a:extLst>
          </p:cNvPr>
          <p:cNvSpPr txBox="1"/>
          <p:nvPr/>
        </p:nvSpPr>
        <p:spPr>
          <a:xfrm>
            <a:off x="6096000" y="166256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76236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5AF58E-0AB0-46CA-9526-DDE54E48F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3822"/>
            <a:ext cx="12192000" cy="70818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ACA61B-A25F-DE91-9FA1-29BD9EA27335}"/>
              </a:ext>
            </a:extLst>
          </p:cNvPr>
          <p:cNvSpPr txBox="1"/>
          <p:nvPr/>
        </p:nvSpPr>
        <p:spPr>
          <a:xfrm>
            <a:off x="317392" y="179375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1 Samuel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16:18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667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b="0" i="0" dirty="0">
                <a:solidFill>
                  <a:srgbClr val="121212"/>
                </a:solidFill>
                <a:effectLst/>
                <a:latin typeface="ArialMT"/>
              </a:rPr>
              <a:t>19Therefore Saul sent messengers to Jesse, and said, “Send me David your son, who is with the sheep.”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D34F52-C22E-BA4E-8D16-A461459DB513}"/>
              </a:ext>
            </a:extLst>
          </p:cNvPr>
          <p:cNvSpPr txBox="1"/>
          <p:nvPr/>
        </p:nvSpPr>
        <p:spPr>
          <a:xfrm>
            <a:off x="6096000" y="166256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91027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6BD0E5-CBBE-41FD-B2FC-84F7FB25E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31018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A784AD-E03A-C61E-C78D-E0BEF65EAD5D}"/>
              </a:ext>
            </a:extLst>
          </p:cNvPr>
          <p:cNvSpPr txBox="1"/>
          <p:nvPr/>
        </p:nvSpPr>
        <p:spPr>
          <a:xfrm>
            <a:off x="317392" y="179375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1 Samuel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16:19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495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20Jesse took a donkey loaded with bread, a container of wine, and a young goat, and sent them by David his son to Saul.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DD40C9-A805-8D77-A83E-0B813964657E}"/>
              </a:ext>
            </a:extLst>
          </p:cNvPr>
          <p:cNvSpPr txBox="1"/>
          <p:nvPr/>
        </p:nvSpPr>
        <p:spPr>
          <a:xfrm>
            <a:off x="6096000" y="166256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71066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CB63FA-DFEC-4A36-9EAF-30D0472FB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5135"/>
            <a:ext cx="12191999" cy="70931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64B106-C047-C8A0-69A1-1548D3387579}"/>
              </a:ext>
            </a:extLst>
          </p:cNvPr>
          <p:cNvSpPr txBox="1"/>
          <p:nvPr/>
        </p:nvSpPr>
        <p:spPr>
          <a:xfrm>
            <a:off x="317392" y="179375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1 Samuel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16:20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56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5400" b="0" i="0" dirty="0">
                <a:solidFill>
                  <a:srgbClr val="121212"/>
                </a:solidFill>
                <a:effectLst/>
                <a:latin typeface="ArialMT"/>
              </a:rPr>
              <a:t>21David came to Saul and stood before him. He loved him greatly; and he became his armor bearer. 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7D38F7-66C2-A69E-A65E-CAA29B982B21}"/>
              </a:ext>
            </a:extLst>
          </p:cNvPr>
          <p:cNvSpPr txBox="1"/>
          <p:nvPr/>
        </p:nvSpPr>
        <p:spPr>
          <a:xfrm>
            <a:off x="6096000" y="166256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98369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C0C09C-AB33-4419-BBE7-1C091E1EB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00205"/>
            <a:ext cx="12191999" cy="88978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E98DCF-669A-4FCC-0F36-1627873A18CF}"/>
              </a:ext>
            </a:extLst>
          </p:cNvPr>
          <p:cNvSpPr txBox="1"/>
          <p:nvPr/>
        </p:nvSpPr>
        <p:spPr>
          <a:xfrm>
            <a:off x="6096000" y="2987992"/>
            <a:ext cx="6443271" cy="33073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David plays before the king – </a:t>
            </a:r>
          </a:p>
          <a:p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1 Samuel 16:14-23</a:t>
            </a:r>
            <a:endParaRPr lang="en-ZA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137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2EDD06-F085-4DAF-B75A-B5CDA7A7B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4980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C08BF0-03C6-94B9-8C3D-1FDA1D85C637}"/>
              </a:ext>
            </a:extLst>
          </p:cNvPr>
          <p:cNvSpPr txBox="1"/>
          <p:nvPr/>
        </p:nvSpPr>
        <p:spPr>
          <a:xfrm>
            <a:off x="317392" y="179375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1 Samuel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16:21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966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b="0" i="0" dirty="0">
                <a:solidFill>
                  <a:srgbClr val="121212"/>
                </a:solidFill>
                <a:effectLst/>
                <a:latin typeface="ArialMT"/>
              </a:rPr>
              <a:t> 22Saul sent to Jesse, saying, “Please let David stand before me, for he has found favor in my sight.” 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8DCF5C-4DCC-C2F9-A891-2EC61FF5C237}"/>
              </a:ext>
            </a:extLst>
          </p:cNvPr>
          <p:cNvSpPr txBox="1"/>
          <p:nvPr/>
        </p:nvSpPr>
        <p:spPr>
          <a:xfrm>
            <a:off x="6096000" y="166256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98464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F218FA-E5DE-4A6E-AF20-5F80571D0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75920"/>
            <a:ext cx="12192000" cy="79778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6517D8-18F4-799C-A2C0-C76E6D97DE1D}"/>
              </a:ext>
            </a:extLst>
          </p:cNvPr>
          <p:cNvSpPr txBox="1"/>
          <p:nvPr/>
        </p:nvSpPr>
        <p:spPr>
          <a:xfrm>
            <a:off x="317392" y="179375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1 Samuel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16:22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891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b="0" i="0" dirty="0">
                <a:solidFill>
                  <a:srgbClr val="121212"/>
                </a:solidFill>
                <a:effectLst/>
                <a:latin typeface="ArialMT"/>
              </a:rPr>
              <a:t>23When the spirit from God was on Saul, David took the harp and played with his hand; so Saul was refreshed and was well, and the evil spirit departed from him.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CB2A4F-BB73-BF95-2F52-A0F1EC11BCE6}"/>
              </a:ext>
            </a:extLst>
          </p:cNvPr>
          <p:cNvSpPr txBox="1"/>
          <p:nvPr/>
        </p:nvSpPr>
        <p:spPr>
          <a:xfrm>
            <a:off x="6096000" y="166256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44923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A61CBC-008E-4749-9479-3ACBC3649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8768"/>
            <a:ext cx="12191999" cy="69467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3BB6A5-4AEC-B951-8F2A-43BD2677E44C}"/>
              </a:ext>
            </a:extLst>
          </p:cNvPr>
          <p:cNvSpPr txBox="1"/>
          <p:nvPr/>
        </p:nvSpPr>
        <p:spPr>
          <a:xfrm>
            <a:off x="317392" y="179375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1 Samuel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16:23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351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6600" b="0" i="0" u="none" strike="noStrike" baseline="0" dirty="0">
                <a:latin typeface="TimesNewRomanPSMT"/>
              </a:rPr>
              <a:t>David and Saul</a:t>
            </a:r>
          </a:p>
          <a:p>
            <a:pPr algn="l"/>
            <a:r>
              <a:rPr lang="en-US" sz="6600" b="0" i="0" u="none" strike="noStrike" baseline="0" dirty="0">
                <a:latin typeface="TimesNewRomanPSMT"/>
              </a:rPr>
              <a:t>1. David plays before the king - 1 Samuel 16:14-23 (Left Top)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511639-D250-AE7D-D9CA-9A1164891438}"/>
              </a:ext>
            </a:extLst>
          </p:cNvPr>
          <p:cNvSpPr txBox="1"/>
          <p:nvPr/>
        </p:nvSpPr>
        <p:spPr>
          <a:xfrm>
            <a:off x="6096000" y="166256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72228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203B6A-FAE8-404E-A168-70F3B164B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00205"/>
            <a:ext cx="12191999" cy="88978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C191C6-DB3D-5B18-FF05-14DC069AA06E}"/>
              </a:ext>
            </a:extLst>
          </p:cNvPr>
          <p:cNvSpPr txBox="1"/>
          <p:nvPr/>
        </p:nvSpPr>
        <p:spPr>
          <a:xfrm>
            <a:off x="6096000" y="2987992"/>
            <a:ext cx="6443271" cy="33073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David plays before the king – </a:t>
            </a:r>
          </a:p>
          <a:p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1 Samuel 16:14-23</a:t>
            </a:r>
            <a:endParaRPr lang="en-ZA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337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b="0" i="0" dirty="0">
                <a:solidFill>
                  <a:srgbClr val="121212"/>
                </a:solidFill>
                <a:effectLst/>
                <a:latin typeface="ArialMT"/>
              </a:rPr>
              <a:t>1Samuel16:14Now Yahweh’s Spirit departed from Saul, and an evil spirit from Yahweh troubled him. 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BE0EFE-E4D4-8225-12B4-B53E4757AB09}"/>
              </a:ext>
            </a:extLst>
          </p:cNvPr>
          <p:cNvSpPr txBox="1"/>
          <p:nvPr/>
        </p:nvSpPr>
        <p:spPr>
          <a:xfrm>
            <a:off x="6096000" y="166256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51892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16E488-1E6F-4B69-9532-11BE0DEB3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4219" y="0"/>
            <a:ext cx="1385621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1E1AEB-9778-B6E4-A95C-87331C3C7115}"/>
              </a:ext>
            </a:extLst>
          </p:cNvPr>
          <p:cNvSpPr txBox="1"/>
          <p:nvPr/>
        </p:nvSpPr>
        <p:spPr>
          <a:xfrm>
            <a:off x="317392" y="179375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1 Samuel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16:14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841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15Saul’s servants said to him, “See now, an evil spirit from God troubles you. 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20B5E0-33EB-670A-6EB3-7F4A1F9F263D}"/>
              </a:ext>
            </a:extLst>
          </p:cNvPr>
          <p:cNvSpPr txBox="1"/>
          <p:nvPr/>
        </p:nvSpPr>
        <p:spPr>
          <a:xfrm>
            <a:off x="6096000" y="166256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64780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DA764F-70C1-45D4-B6B8-7C13DD6E8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402165"/>
            <a:ext cx="12191999" cy="72601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0E2B77-FE80-5BE3-91B2-A8D3ED8BDE02}"/>
              </a:ext>
            </a:extLst>
          </p:cNvPr>
          <p:cNvSpPr txBox="1"/>
          <p:nvPr/>
        </p:nvSpPr>
        <p:spPr>
          <a:xfrm>
            <a:off x="317392" y="179375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1 Samuel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16:15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517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16Let our lord now command your servants who are in front of you to seek out a man who is a skillful player on the harp. Then when the evil spirit from God is on you, he will play with his hand, and you will be well.”</a:t>
            </a:r>
            <a:endParaRPr lang="en-ZA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B304A8-CC2A-0A32-5971-3D99CDBC2C65}"/>
              </a:ext>
            </a:extLst>
          </p:cNvPr>
          <p:cNvSpPr txBox="1"/>
          <p:nvPr/>
        </p:nvSpPr>
        <p:spPr>
          <a:xfrm>
            <a:off x="6096000" y="166256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02723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542</Words>
  <Application>Microsoft Office PowerPoint</Application>
  <PresentationFormat>Widescreen</PresentationFormat>
  <Paragraphs>109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ArialMT</vt:lpstr>
      <vt:lpstr>Calibri</vt:lpstr>
      <vt:lpstr>Calibri Light</vt:lpstr>
      <vt:lpstr>Microsoft Himalaya</vt:lpstr>
      <vt:lpstr>TimesNewRomanPS-BoldMT</vt:lpstr>
      <vt:lpstr>TimesNewRomanPSMT</vt:lpstr>
      <vt:lpstr>Office Theme</vt:lpstr>
      <vt:lpstr>17-1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13</cp:revision>
  <dcterms:created xsi:type="dcterms:W3CDTF">2021-07-20T09:23:46Z</dcterms:created>
  <dcterms:modified xsi:type="dcterms:W3CDTF">2023-01-20T09:39:02Z</dcterms:modified>
</cp:coreProperties>
</file>