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54" r:id="rId2"/>
    <p:sldId id="455" r:id="rId3"/>
    <p:sldId id="349" r:id="rId4"/>
    <p:sldId id="351" r:id="rId5"/>
    <p:sldId id="353" r:id="rId6"/>
    <p:sldId id="355" r:id="rId7"/>
    <p:sldId id="357" r:id="rId8"/>
    <p:sldId id="361" r:id="rId9"/>
    <p:sldId id="362" r:id="rId10"/>
    <p:sldId id="365" r:id="rId11"/>
    <p:sldId id="368" r:id="rId12"/>
    <p:sldId id="369" r:id="rId13"/>
    <p:sldId id="370" r:id="rId14"/>
    <p:sldId id="371" r:id="rId15"/>
    <p:sldId id="372" r:id="rId16"/>
    <p:sldId id="373" r:id="rId17"/>
    <p:sldId id="376" r:id="rId18"/>
    <p:sldId id="3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0D11EF-5F40-4C88-97AE-C508BBE44D75}" v="10" dt="2023-01-20T09:45:57.8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79" autoAdjust="0"/>
    <p:restoredTop sz="91531" autoAdjust="0"/>
  </p:normalViewPr>
  <p:slideViewPr>
    <p:cSldViewPr snapToGrid="0">
      <p:cViewPr varScale="1">
        <p:scale>
          <a:sx n="55" d="100"/>
          <a:sy n="55" d="100"/>
        </p:scale>
        <p:origin x="126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F0D11EF-5F40-4C88-97AE-C508BBE44D75}"/>
    <pc:docChg chg="custSel modSld">
      <pc:chgData name="Alfred Smith" userId="3c60a3631c0db8ad" providerId="LiveId" clId="{0F0D11EF-5F40-4C88-97AE-C508BBE44D75}" dt="2023-01-20T09:45:57.848" v="35"/>
      <pc:docMkLst>
        <pc:docMk/>
      </pc:docMkLst>
      <pc:sldChg chg="addSp delSp modSp mod modTransition modAnim">
        <pc:chgData name="Alfred Smith" userId="3c60a3631c0db8ad" providerId="LiveId" clId="{0F0D11EF-5F40-4C88-97AE-C508BBE44D75}" dt="2023-01-20T09:45:48.425" v="28"/>
        <pc:sldMkLst>
          <pc:docMk/>
          <pc:sldMk cId="1642667687" sldId="349"/>
        </pc:sldMkLst>
        <pc:spChg chg="add mod">
          <ac:chgData name="Alfred Smith" userId="3c60a3631c0db8ad" providerId="LiveId" clId="{0F0D11EF-5F40-4C88-97AE-C508BBE44D75}" dt="2023-01-20T09:45:48.425" v="28"/>
          <ac:spMkLst>
            <pc:docMk/>
            <pc:sldMk cId="1642667687" sldId="349"/>
            <ac:spMk id="2" creationId="{0ED49795-4585-5A62-FADC-7E9B2348B863}"/>
          </ac:spMkLst>
        </pc:spChg>
        <pc:spChg chg="del">
          <ac:chgData name="Alfred Smith" userId="3c60a3631c0db8ad" providerId="LiveId" clId="{0F0D11EF-5F40-4C88-97AE-C508BBE44D75}" dt="2023-01-20T09:45:01.248" v="26" actId="478"/>
          <ac:spMkLst>
            <pc:docMk/>
            <pc:sldMk cId="1642667687" sldId="349"/>
            <ac:spMk id="6" creationId="{416C064E-628E-47C0-A712-DB178FE9901E}"/>
          </ac:spMkLst>
        </pc:spChg>
        <pc:picChg chg="del">
          <ac:chgData name="Alfred Smith" userId="3c60a3631c0db8ad" providerId="LiveId" clId="{0F0D11EF-5F40-4C88-97AE-C508BBE44D75}" dt="2023-01-20T09:44:45.997" v="18"/>
          <ac:picMkLst>
            <pc:docMk/>
            <pc:sldMk cId="1642667687" sldId="349"/>
            <ac:picMk id="5" creationId="{DF54FDC2-DCF1-44BE-B135-47841EC8C1F6}"/>
          </ac:picMkLst>
        </pc:picChg>
      </pc:sldChg>
      <pc:sldChg chg="addSp delSp modSp mod modTransition">
        <pc:chgData name="Alfred Smith" userId="3c60a3631c0db8ad" providerId="LiveId" clId="{0F0D11EF-5F40-4C88-97AE-C508BBE44D75}" dt="2023-01-20T09:44:45.997" v="18"/>
        <pc:sldMkLst>
          <pc:docMk/>
          <pc:sldMk cId="2522495975" sldId="351"/>
        </pc:sldMkLst>
        <pc:spChg chg="add mod">
          <ac:chgData name="Alfred Smith" userId="3c60a3631c0db8ad" providerId="LiveId" clId="{0F0D11EF-5F40-4C88-97AE-C508BBE44D75}" dt="2023-01-20T09:43:51.783" v="8"/>
          <ac:spMkLst>
            <pc:docMk/>
            <pc:sldMk cId="2522495975" sldId="351"/>
            <ac:spMk id="2" creationId="{8E586838-EB57-BBD8-307A-7D860BA85922}"/>
          </ac:spMkLst>
        </pc:spChg>
        <pc:spChg chg="del">
          <ac:chgData name="Alfred Smith" userId="3c60a3631c0db8ad" providerId="LiveId" clId="{0F0D11EF-5F40-4C88-97AE-C508BBE44D75}" dt="2023-01-20T09:43:51.105" v="7" actId="478"/>
          <ac:spMkLst>
            <pc:docMk/>
            <pc:sldMk cId="2522495975" sldId="351"/>
            <ac:spMk id="7" creationId="{F4A07B9E-9ECF-9751-8ED6-2DFD0434E23D}"/>
          </ac:spMkLst>
        </pc:spChg>
      </pc:sldChg>
      <pc:sldChg chg="addSp delSp modSp mod modTransition modAnim">
        <pc:chgData name="Alfred Smith" userId="3c60a3631c0db8ad" providerId="LiveId" clId="{0F0D11EF-5F40-4C88-97AE-C508BBE44D75}" dt="2023-01-20T09:45:49.597" v="29"/>
        <pc:sldMkLst>
          <pc:docMk/>
          <pc:sldMk cId="370456131" sldId="353"/>
        </pc:sldMkLst>
        <pc:spChg chg="add mod">
          <ac:chgData name="Alfred Smith" userId="3c60a3631c0db8ad" providerId="LiveId" clId="{0F0D11EF-5F40-4C88-97AE-C508BBE44D75}" dt="2023-01-20T09:45:49.597" v="29"/>
          <ac:spMkLst>
            <pc:docMk/>
            <pc:sldMk cId="370456131" sldId="353"/>
            <ac:spMk id="2" creationId="{3F6E63CA-96B3-6923-FEBD-9F72A16A18D9}"/>
          </ac:spMkLst>
        </pc:spChg>
        <pc:spChg chg="del">
          <ac:chgData name="Alfred Smith" userId="3c60a3631c0db8ad" providerId="LiveId" clId="{0F0D11EF-5F40-4C88-97AE-C508BBE44D75}" dt="2023-01-20T09:44:59.138" v="25" actId="478"/>
          <ac:spMkLst>
            <pc:docMk/>
            <pc:sldMk cId="370456131" sldId="353"/>
            <ac:spMk id="6" creationId="{416C064E-628E-47C0-A712-DB178FE9901E}"/>
          </ac:spMkLst>
        </pc:spChg>
        <pc:picChg chg="del">
          <ac:chgData name="Alfred Smith" userId="3c60a3631c0db8ad" providerId="LiveId" clId="{0F0D11EF-5F40-4C88-97AE-C508BBE44D75}" dt="2023-01-20T09:44:45.997" v="18"/>
          <ac:picMkLst>
            <pc:docMk/>
            <pc:sldMk cId="370456131" sldId="353"/>
            <ac:picMk id="3" creationId="{9265F0E2-2E89-43ED-AF69-941F029BB5A9}"/>
          </ac:picMkLst>
        </pc:picChg>
      </pc:sldChg>
      <pc:sldChg chg="modSp mod modTransition">
        <pc:chgData name="Alfred Smith" userId="3c60a3631c0db8ad" providerId="LiveId" clId="{0F0D11EF-5F40-4C88-97AE-C508BBE44D75}" dt="2023-01-20T09:44:45.997" v="18"/>
        <pc:sldMkLst>
          <pc:docMk/>
          <pc:sldMk cId="3354966384" sldId="355"/>
        </pc:sldMkLst>
        <pc:spChg chg="mod">
          <ac:chgData name="Alfred Smith" userId="3c60a3631c0db8ad" providerId="LiveId" clId="{0F0D11EF-5F40-4C88-97AE-C508BBE44D75}" dt="2023-01-20T09:44:13.523" v="9"/>
          <ac:spMkLst>
            <pc:docMk/>
            <pc:sldMk cId="3354966384" sldId="355"/>
            <ac:spMk id="5" creationId="{4E8C0B5A-68C1-2017-22F2-4BB8431245DF}"/>
          </ac:spMkLst>
        </pc:spChg>
      </pc:sldChg>
      <pc:sldChg chg="addSp delSp modSp mod modTransition modAnim">
        <pc:chgData name="Alfred Smith" userId="3c60a3631c0db8ad" providerId="LiveId" clId="{0F0D11EF-5F40-4C88-97AE-C508BBE44D75}" dt="2023-01-20T09:45:50.906" v="30"/>
        <pc:sldMkLst>
          <pc:docMk/>
          <pc:sldMk cId="859891306" sldId="357"/>
        </pc:sldMkLst>
        <pc:spChg chg="add mod">
          <ac:chgData name="Alfred Smith" userId="3c60a3631c0db8ad" providerId="LiveId" clId="{0F0D11EF-5F40-4C88-97AE-C508BBE44D75}" dt="2023-01-20T09:45:50.906" v="30"/>
          <ac:spMkLst>
            <pc:docMk/>
            <pc:sldMk cId="859891306" sldId="357"/>
            <ac:spMk id="3" creationId="{6C7ED976-8C5E-C330-409E-E375C0AB5747}"/>
          </ac:spMkLst>
        </pc:spChg>
        <pc:spChg chg="del">
          <ac:chgData name="Alfred Smith" userId="3c60a3631c0db8ad" providerId="LiveId" clId="{0F0D11EF-5F40-4C88-97AE-C508BBE44D75}" dt="2023-01-20T09:44:57.647" v="24" actId="478"/>
          <ac:spMkLst>
            <pc:docMk/>
            <pc:sldMk cId="859891306" sldId="357"/>
            <ac:spMk id="6" creationId="{416C064E-628E-47C0-A712-DB178FE9901E}"/>
          </ac:spMkLst>
        </pc:spChg>
        <pc:picChg chg="del">
          <ac:chgData name="Alfred Smith" userId="3c60a3631c0db8ad" providerId="LiveId" clId="{0F0D11EF-5F40-4C88-97AE-C508BBE44D75}" dt="2023-01-20T09:44:45.997" v="18"/>
          <ac:picMkLst>
            <pc:docMk/>
            <pc:sldMk cId="859891306" sldId="357"/>
            <ac:picMk id="2" creationId="{CB5ED963-5505-4C3F-BCDA-BF851EA5547C}"/>
          </ac:picMkLst>
        </pc:picChg>
      </pc:sldChg>
      <pc:sldChg chg="modSp mod modTransition">
        <pc:chgData name="Alfred Smith" userId="3c60a3631c0db8ad" providerId="LiveId" clId="{0F0D11EF-5F40-4C88-97AE-C508BBE44D75}" dt="2023-01-20T09:44:45.997" v="18"/>
        <pc:sldMkLst>
          <pc:docMk/>
          <pc:sldMk cId="7206226" sldId="361"/>
        </pc:sldMkLst>
        <pc:spChg chg="mod">
          <ac:chgData name="Alfred Smith" userId="3c60a3631c0db8ad" providerId="LiveId" clId="{0F0D11EF-5F40-4C88-97AE-C508BBE44D75}" dt="2023-01-20T09:44:18.671" v="12"/>
          <ac:spMkLst>
            <pc:docMk/>
            <pc:sldMk cId="7206226" sldId="361"/>
            <ac:spMk id="5" creationId="{0B61D158-2F2F-DDA9-B22C-07DBA16BDF02}"/>
          </ac:spMkLst>
        </pc:spChg>
      </pc:sldChg>
      <pc:sldChg chg="addSp delSp modSp mod modTransition modAnim">
        <pc:chgData name="Alfred Smith" userId="3c60a3631c0db8ad" providerId="LiveId" clId="{0F0D11EF-5F40-4C88-97AE-C508BBE44D75}" dt="2023-01-20T09:45:52.260" v="31"/>
        <pc:sldMkLst>
          <pc:docMk/>
          <pc:sldMk cId="1338403432" sldId="362"/>
        </pc:sldMkLst>
        <pc:spChg chg="add mod">
          <ac:chgData name="Alfred Smith" userId="3c60a3631c0db8ad" providerId="LiveId" clId="{0F0D11EF-5F40-4C88-97AE-C508BBE44D75}" dt="2023-01-20T09:45:52.260" v="31"/>
          <ac:spMkLst>
            <pc:docMk/>
            <pc:sldMk cId="1338403432" sldId="362"/>
            <ac:spMk id="2" creationId="{476349B2-0A48-9928-B281-A0B93D2670A2}"/>
          </ac:spMkLst>
        </pc:spChg>
        <pc:spChg chg="del">
          <ac:chgData name="Alfred Smith" userId="3c60a3631c0db8ad" providerId="LiveId" clId="{0F0D11EF-5F40-4C88-97AE-C508BBE44D75}" dt="2023-01-20T09:44:55.727" v="23" actId="478"/>
          <ac:spMkLst>
            <pc:docMk/>
            <pc:sldMk cId="1338403432" sldId="362"/>
            <ac:spMk id="6" creationId="{416C064E-628E-47C0-A712-DB178FE9901E}"/>
          </ac:spMkLst>
        </pc:spChg>
        <pc:picChg chg="del">
          <ac:chgData name="Alfred Smith" userId="3c60a3631c0db8ad" providerId="LiveId" clId="{0F0D11EF-5F40-4C88-97AE-C508BBE44D75}" dt="2023-01-20T09:44:45.997" v="18"/>
          <ac:picMkLst>
            <pc:docMk/>
            <pc:sldMk cId="1338403432" sldId="362"/>
            <ac:picMk id="3" creationId="{E8C337E1-7CEE-438C-8799-B6AEE5D1DDB5}"/>
          </ac:picMkLst>
        </pc:picChg>
      </pc:sldChg>
      <pc:sldChg chg="modSp mod modTransition">
        <pc:chgData name="Alfred Smith" userId="3c60a3631c0db8ad" providerId="LiveId" clId="{0F0D11EF-5F40-4C88-97AE-C508BBE44D75}" dt="2023-01-20T09:44:45.997" v="18"/>
        <pc:sldMkLst>
          <pc:docMk/>
          <pc:sldMk cId="948354195" sldId="365"/>
        </pc:sldMkLst>
        <pc:spChg chg="mod">
          <ac:chgData name="Alfred Smith" userId="3c60a3631c0db8ad" providerId="LiveId" clId="{0F0D11EF-5F40-4C88-97AE-C508BBE44D75}" dt="2023-01-20T09:44:23.167" v="13"/>
          <ac:spMkLst>
            <pc:docMk/>
            <pc:sldMk cId="948354195" sldId="365"/>
            <ac:spMk id="5" creationId="{72100C8E-BCC8-32FF-4269-D140AB732578}"/>
          </ac:spMkLst>
        </pc:spChg>
      </pc:sldChg>
      <pc:sldChg chg="addSp delSp modSp mod modTransition modAnim">
        <pc:chgData name="Alfred Smith" userId="3c60a3631c0db8ad" providerId="LiveId" clId="{0F0D11EF-5F40-4C88-97AE-C508BBE44D75}" dt="2023-01-20T09:45:53.642" v="32"/>
        <pc:sldMkLst>
          <pc:docMk/>
          <pc:sldMk cId="4021271799" sldId="368"/>
        </pc:sldMkLst>
        <pc:spChg chg="add mod">
          <ac:chgData name="Alfred Smith" userId="3c60a3631c0db8ad" providerId="LiveId" clId="{0F0D11EF-5F40-4C88-97AE-C508BBE44D75}" dt="2023-01-20T09:45:53.642" v="32"/>
          <ac:spMkLst>
            <pc:docMk/>
            <pc:sldMk cId="4021271799" sldId="368"/>
            <ac:spMk id="2" creationId="{336658DA-9090-33C6-7CF0-7218723094E5}"/>
          </ac:spMkLst>
        </pc:spChg>
        <pc:spChg chg="del">
          <ac:chgData name="Alfred Smith" userId="3c60a3631c0db8ad" providerId="LiveId" clId="{0F0D11EF-5F40-4C88-97AE-C508BBE44D75}" dt="2023-01-20T09:44:53.726" v="22" actId="478"/>
          <ac:spMkLst>
            <pc:docMk/>
            <pc:sldMk cId="4021271799" sldId="368"/>
            <ac:spMk id="6" creationId="{416C064E-628E-47C0-A712-DB178FE9901E}"/>
          </ac:spMkLst>
        </pc:spChg>
        <pc:picChg chg="del">
          <ac:chgData name="Alfred Smith" userId="3c60a3631c0db8ad" providerId="LiveId" clId="{0F0D11EF-5F40-4C88-97AE-C508BBE44D75}" dt="2023-01-20T09:44:45.997" v="18"/>
          <ac:picMkLst>
            <pc:docMk/>
            <pc:sldMk cId="4021271799" sldId="368"/>
            <ac:picMk id="10" creationId="{F106616F-BCCC-4731-B78C-6A75DFAC931A}"/>
          </ac:picMkLst>
        </pc:picChg>
      </pc:sldChg>
      <pc:sldChg chg="modSp mod modTransition">
        <pc:chgData name="Alfred Smith" userId="3c60a3631c0db8ad" providerId="LiveId" clId="{0F0D11EF-5F40-4C88-97AE-C508BBE44D75}" dt="2023-01-20T09:44:45.997" v="18"/>
        <pc:sldMkLst>
          <pc:docMk/>
          <pc:sldMk cId="3268731463" sldId="369"/>
        </pc:sldMkLst>
        <pc:spChg chg="mod">
          <ac:chgData name="Alfred Smith" userId="3c60a3631c0db8ad" providerId="LiveId" clId="{0F0D11EF-5F40-4C88-97AE-C508BBE44D75}" dt="2023-01-20T09:44:26.571" v="14"/>
          <ac:spMkLst>
            <pc:docMk/>
            <pc:sldMk cId="3268731463" sldId="369"/>
            <ac:spMk id="5" creationId="{C1931F89-78D3-54B0-1365-D9CC36C15805}"/>
          </ac:spMkLst>
        </pc:spChg>
      </pc:sldChg>
      <pc:sldChg chg="addSp delSp modSp mod modTransition modAnim">
        <pc:chgData name="Alfred Smith" userId="3c60a3631c0db8ad" providerId="LiveId" clId="{0F0D11EF-5F40-4C88-97AE-C508BBE44D75}" dt="2023-01-20T09:45:55.031" v="33"/>
        <pc:sldMkLst>
          <pc:docMk/>
          <pc:sldMk cId="2327008176" sldId="370"/>
        </pc:sldMkLst>
        <pc:spChg chg="add mod">
          <ac:chgData name="Alfred Smith" userId="3c60a3631c0db8ad" providerId="LiveId" clId="{0F0D11EF-5F40-4C88-97AE-C508BBE44D75}" dt="2023-01-20T09:45:55.031" v="33"/>
          <ac:spMkLst>
            <pc:docMk/>
            <pc:sldMk cId="2327008176" sldId="370"/>
            <ac:spMk id="2" creationId="{888F6376-0E13-51F0-0DF0-A0EAA0731376}"/>
          </ac:spMkLst>
        </pc:spChg>
        <pc:spChg chg="del">
          <ac:chgData name="Alfred Smith" userId="3c60a3631c0db8ad" providerId="LiveId" clId="{0F0D11EF-5F40-4C88-97AE-C508BBE44D75}" dt="2023-01-20T09:44:52.173" v="21" actId="478"/>
          <ac:spMkLst>
            <pc:docMk/>
            <pc:sldMk cId="2327008176" sldId="370"/>
            <ac:spMk id="6" creationId="{416C064E-628E-47C0-A712-DB178FE9901E}"/>
          </ac:spMkLst>
        </pc:spChg>
        <pc:picChg chg="del">
          <ac:chgData name="Alfred Smith" userId="3c60a3631c0db8ad" providerId="LiveId" clId="{0F0D11EF-5F40-4C88-97AE-C508BBE44D75}" dt="2023-01-20T09:44:45.997" v="18"/>
          <ac:picMkLst>
            <pc:docMk/>
            <pc:sldMk cId="2327008176" sldId="370"/>
            <ac:picMk id="3" creationId="{C735B015-7706-4873-AD89-F9353D4798F0}"/>
          </ac:picMkLst>
        </pc:picChg>
      </pc:sldChg>
      <pc:sldChg chg="modSp mod modTransition">
        <pc:chgData name="Alfred Smith" userId="3c60a3631c0db8ad" providerId="LiveId" clId="{0F0D11EF-5F40-4C88-97AE-C508BBE44D75}" dt="2023-01-20T09:44:45.997" v="18"/>
        <pc:sldMkLst>
          <pc:docMk/>
          <pc:sldMk cId="1264638211" sldId="371"/>
        </pc:sldMkLst>
        <pc:spChg chg="mod">
          <ac:chgData name="Alfred Smith" userId="3c60a3631c0db8ad" providerId="LiveId" clId="{0F0D11EF-5F40-4C88-97AE-C508BBE44D75}" dt="2023-01-20T09:44:30.552" v="15"/>
          <ac:spMkLst>
            <pc:docMk/>
            <pc:sldMk cId="1264638211" sldId="371"/>
            <ac:spMk id="5" creationId="{8315621A-D496-0016-F143-625322859B32}"/>
          </ac:spMkLst>
        </pc:spChg>
      </pc:sldChg>
      <pc:sldChg chg="addSp delSp modSp mod modTransition modAnim">
        <pc:chgData name="Alfred Smith" userId="3c60a3631c0db8ad" providerId="LiveId" clId="{0F0D11EF-5F40-4C88-97AE-C508BBE44D75}" dt="2023-01-20T09:45:56.296" v="34"/>
        <pc:sldMkLst>
          <pc:docMk/>
          <pc:sldMk cId="2649471196" sldId="372"/>
        </pc:sldMkLst>
        <pc:spChg chg="add mod">
          <ac:chgData name="Alfred Smith" userId="3c60a3631c0db8ad" providerId="LiveId" clId="{0F0D11EF-5F40-4C88-97AE-C508BBE44D75}" dt="2023-01-20T09:45:56.296" v="34"/>
          <ac:spMkLst>
            <pc:docMk/>
            <pc:sldMk cId="2649471196" sldId="372"/>
            <ac:spMk id="3" creationId="{65C20B44-A48D-4960-DAC1-2AB94CE2A662}"/>
          </ac:spMkLst>
        </pc:spChg>
        <pc:spChg chg="del">
          <ac:chgData name="Alfred Smith" userId="3c60a3631c0db8ad" providerId="LiveId" clId="{0F0D11EF-5F40-4C88-97AE-C508BBE44D75}" dt="2023-01-20T09:44:49.711" v="20" actId="478"/>
          <ac:spMkLst>
            <pc:docMk/>
            <pc:sldMk cId="2649471196" sldId="372"/>
            <ac:spMk id="6" creationId="{416C064E-628E-47C0-A712-DB178FE9901E}"/>
          </ac:spMkLst>
        </pc:spChg>
        <pc:picChg chg="del">
          <ac:chgData name="Alfred Smith" userId="3c60a3631c0db8ad" providerId="LiveId" clId="{0F0D11EF-5F40-4C88-97AE-C508BBE44D75}" dt="2023-01-20T09:44:45.997" v="18"/>
          <ac:picMkLst>
            <pc:docMk/>
            <pc:sldMk cId="2649471196" sldId="372"/>
            <ac:picMk id="2" creationId="{8EB91AC1-7842-42F6-8797-BC6CCEB1D78E}"/>
          </ac:picMkLst>
        </pc:picChg>
      </pc:sldChg>
      <pc:sldChg chg="modSp mod modTransition">
        <pc:chgData name="Alfred Smith" userId="3c60a3631c0db8ad" providerId="LiveId" clId="{0F0D11EF-5F40-4C88-97AE-C508BBE44D75}" dt="2023-01-20T09:44:45.997" v="18"/>
        <pc:sldMkLst>
          <pc:docMk/>
          <pc:sldMk cId="64968343" sldId="373"/>
        </pc:sldMkLst>
        <pc:spChg chg="mod">
          <ac:chgData name="Alfred Smith" userId="3c60a3631c0db8ad" providerId="LiveId" clId="{0F0D11EF-5F40-4C88-97AE-C508BBE44D75}" dt="2023-01-20T09:44:33.762" v="16"/>
          <ac:spMkLst>
            <pc:docMk/>
            <pc:sldMk cId="64968343" sldId="373"/>
            <ac:spMk id="5" creationId="{EFF47A6C-4317-A2F2-67F4-A18B4C0131BA}"/>
          </ac:spMkLst>
        </pc:spChg>
      </pc:sldChg>
      <pc:sldChg chg="addSp delSp modSp mod modTransition modAnim">
        <pc:chgData name="Alfred Smith" userId="3c60a3631c0db8ad" providerId="LiveId" clId="{0F0D11EF-5F40-4C88-97AE-C508BBE44D75}" dt="2023-01-20T09:45:57.848" v="35"/>
        <pc:sldMkLst>
          <pc:docMk/>
          <pc:sldMk cId="1703285534" sldId="376"/>
        </pc:sldMkLst>
        <pc:spChg chg="add mod">
          <ac:chgData name="Alfred Smith" userId="3c60a3631c0db8ad" providerId="LiveId" clId="{0F0D11EF-5F40-4C88-97AE-C508BBE44D75}" dt="2023-01-20T09:45:57.848" v="35"/>
          <ac:spMkLst>
            <pc:docMk/>
            <pc:sldMk cId="1703285534" sldId="376"/>
            <ac:spMk id="2" creationId="{C3AFE8CC-A6E2-D26B-E035-0CF07872ED36}"/>
          </ac:spMkLst>
        </pc:spChg>
        <pc:spChg chg="del">
          <ac:chgData name="Alfred Smith" userId="3c60a3631c0db8ad" providerId="LiveId" clId="{0F0D11EF-5F40-4C88-97AE-C508BBE44D75}" dt="2023-01-20T09:44:48.347" v="19" actId="478"/>
          <ac:spMkLst>
            <pc:docMk/>
            <pc:sldMk cId="1703285534" sldId="376"/>
            <ac:spMk id="6" creationId="{416C064E-628E-47C0-A712-DB178FE9901E}"/>
          </ac:spMkLst>
        </pc:spChg>
        <pc:picChg chg="del">
          <ac:chgData name="Alfred Smith" userId="3c60a3631c0db8ad" providerId="LiveId" clId="{0F0D11EF-5F40-4C88-97AE-C508BBE44D75}" dt="2023-01-20T09:44:45.997" v="18"/>
          <ac:picMkLst>
            <pc:docMk/>
            <pc:sldMk cId="1703285534" sldId="376"/>
            <ac:picMk id="7" creationId="{BA50FAAD-F10D-4C58-83F5-B79FA6F6AD0A}"/>
          </ac:picMkLst>
        </pc:picChg>
      </pc:sldChg>
      <pc:sldChg chg="modSp mod modTransition">
        <pc:chgData name="Alfred Smith" userId="3c60a3631c0db8ad" providerId="LiveId" clId="{0F0D11EF-5F40-4C88-97AE-C508BBE44D75}" dt="2023-01-20T09:44:45.997" v="18"/>
        <pc:sldMkLst>
          <pc:docMk/>
          <pc:sldMk cId="640797344" sldId="377"/>
        </pc:sldMkLst>
        <pc:spChg chg="mod">
          <ac:chgData name="Alfred Smith" userId="3c60a3631c0db8ad" providerId="LiveId" clId="{0F0D11EF-5F40-4C88-97AE-C508BBE44D75}" dt="2023-01-20T09:44:37.562" v="17"/>
          <ac:spMkLst>
            <pc:docMk/>
            <pc:sldMk cId="640797344" sldId="377"/>
            <ac:spMk id="5" creationId="{F84EDDFE-A7F4-A616-9D33-BB7AEF5C3679}"/>
          </ac:spMkLst>
        </pc:spChg>
      </pc:sldChg>
      <pc:sldChg chg="delSp modSp mod modTransition modAnim">
        <pc:chgData name="Alfred Smith" userId="3c60a3631c0db8ad" providerId="LiveId" clId="{0F0D11EF-5F40-4C88-97AE-C508BBE44D75}" dt="2023-01-20T09:45:32.857" v="27"/>
        <pc:sldMkLst>
          <pc:docMk/>
          <pc:sldMk cId="331457971" sldId="454"/>
        </pc:sldMkLst>
        <pc:spChg chg="mod">
          <ac:chgData name="Alfred Smith" userId="3c60a3631c0db8ad" providerId="LiveId" clId="{0F0D11EF-5F40-4C88-97AE-C508BBE44D75}" dt="2023-01-20T09:45:32.857" v="27"/>
          <ac:spMkLst>
            <pc:docMk/>
            <pc:sldMk cId="331457971" sldId="454"/>
            <ac:spMk id="3" creationId="{77C8C5EB-7063-4EFF-9206-9F831A363AF1}"/>
          </ac:spMkLst>
        </pc:spChg>
        <pc:picChg chg="del">
          <ac:chgData name="Alfred Smith" userId="3c60a3631c0db8ad" providerId="LiveId" clId="{0F0D11EF-5F40-4C88-97AE-C508BBE44D75}" dt="2023-01-20T09:44:45.997" v="18"/>
          <ac:picMkLst>
            <pc:docMk/>
            <pc:sldMk cId="331457971" sldId="454"/>
            <ac:picMk id="4" creationId="{4CC0D048-F926-45EA-8E60-1A6362984E02}"/>
          </ac:picMkLst>
        </pc:picChg>
      </pc:sldChg>
      <pc:sldChg chg="modSp mod modTransition">
        <pc:chgData name="Alfred Smith" userId="3c60a3631c0db8ad" providerId="LiveId" clId="{0F0D11EF-5F40-4C88-97AE-C508BBE44D75}" dt="2023-01-20T09:44:45.997" v="18"/>
        <pc:sldMkLst>
          <pc:docMk/>
          <pc:sldMk cId="2458737037" sldId="455"/>
        </pc:sldMkLst>
        <pc:spChg chg="mod">
          <ac:chgData name="Alfred Smith" userId="3c60a3631c0db8ad" providerId="LiveId" clId="{0F0D11EF-5F40-4C88-97AE-C508BBE44D75}" dt="2023-01-20T09:43:43.152" v="6" actId="1076"/>
          <ac:spMkLst>
            <pc:docMk/>
            <pc:sldMk cId="2458737037" sldId="455"/>
            <ac:spMk id="5" creationId="{13B02994-2141-9D42-E818-57B6644022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24427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17 Saul and David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David plays before the king - 1 Samuel 16:14-23 (Left Top)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baseline="0" dirty="0">
                <a:latin typeface="TimesNewRomanPSMT"/>
              </a:rPr>
              <a:t>2. Goliath challenges the Israelites 1 Sam 17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David defeats Goliath 1 Sam 17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David’s popularity &amp; Saul’s jealousy - 1 Sam 18:5-16,29-30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David's marries Saul’s daughter - 1 Sam 18:17-28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Saul throws a spear at David - 1 Sam 19:8-10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Michal helps David escape - 1 Sam 19:11-17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David's escape to Ramah -1 Sam 19:18-24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Saul tries to kill Jonathan -1 Sam 18:1-4; 19:1-7; 20:1-34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10. Jonathan warns David - 1 Sam 20:35-42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932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17-2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C5EB-7063-4EFF-9206-9F831A363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1457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061C0-76DF-4370-8EBF-820832F6B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222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100C8E-BCC8-32FF-4269-D140AB732578}"/>
              </a:ext>
            </a:extLst>
          </p:cNvPr>
          <p:cNvSpPr txBox="1"/>
          <p:nvPr/>
        </p:nvSpPr>
        <p:spPr>
          <a:xfrm>
            <a:off x="9317314" y="25557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54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 8He stood and cried to the armies of Israel, and said to them, “Why have you come out to set your battle in array? Am I not a Philistine, and you servants to Saul? Choose a man for yourselves, and let him come down to me.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6658DA-9090-33C6-7CF0-7218723094E5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21271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37B32-0137-4627-A283-FB74289AA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4973301" cy="7808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931F89-78D3-54B0-1365-D9CC36C15805}"/>
              </a:ext>
            </a:extLst>
          </p:cNvPr>
          <p:cNvSpPr txBox="1"/>
          <p:nvPr/>
        </p:nvSpPr>
        <p:spPr>
          <a:xfrm>
            <a:off x="9618146" y="36225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731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9If he is able to fight with me and kill me, then will we be your servants; but if I prevail against him and kill him, then you will be our servants and serve us.” </a:t>
            </a:r>
            <a:endParaRPr lang="en-US" sz="4800" dirty="0">
              <a:solidFill>
                <a:srgbClr val="121212"/>
              </a:solidFill>
              <a:latin typeface="Arial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8F6376-0E13-51F0-0DF0-A0EAA0731376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27008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9B34B-C6E6-459B-819F-3C572409F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435840" cy="6858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15621A-D496-0016-F143-625322859B32}"/>
              </a:ext>
            </a:extLst>
          </p:cNvPr>
          <p:cNvSpPr txBox="1"/>
          <p:nvPr/>
        </p:nvSpPr>
        <p:spPr>
          <a:xfrm>
            <a:off x="9204434" y="29367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638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11When Saul and all Israel heard those words of the Philistine, they were dismayed and greatly afraid.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C20B44-A48D-4960-DAC1-2AB94CE2A662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49471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8F0ED2-9DE3-4DF1-BBAE-11214A996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277"/>
            <a:ext cx="12638314" cy="69272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F47A6C-4317-A2F2-67F4-A18B4C0131BA}"/>
              </a:ext>
            </a:extLst>
          </p:cNvPr>
          <p:cNvSpPr txBox="1"/>
          <p:nvPr/>
        </p:nvSpPr>
        <p:spPr>
          <a:xfrm>
            <a:off x="317392" y="17937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68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16The Philistine came near morning and evening, and presented himself forty days.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AFE8CC-A6E2-D26B-E035-0CF07872ED36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03285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F68D9-D7DA-4AB7-A240-B670F8D21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6186" y="0"/>
            <a:ext cx="1480241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4EDDFE-A7F4-A616-9D33-BB7AEF5C3679}"/>
              </a:ext>
            </a:extLst>
          </p:cNvPr>
          <p:cNvSpPr txBox="1"/>
          <p:nvPr/>
        </p:nvSpPr>
        <p:spPr>
          <a:xfrm>
            <a:off x="317392" y="17937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79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BD7E80-9E6B-466F-904B-D6B9E6E5D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9472"/>
            <a:ext cx="12191999" cy="6937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B02994-2141-9D42-E818-57B66440229C}"/>
              </a:ext>
            </a:extLst>
          </p:cNvPr>
          <p:cNvSpPr txBox="1"/>
          <p:nvPr/>
        </p:nvSpPr>
        <p:spPr>
          <a:xfrm>
            <a:off x="5212322" y="3389264"/>
            <a:ext cx="5975129" cy="43760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Goliath challenges the Israelites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1 Samuel 17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37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2. Goliath challenges the Israelites - 1 Samuel 17 (Center)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D49795-4585-5A62-FADC-7E9B2348B863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42667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96542E-59D3-4BE5-A5D4-45BCE8139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9472"/>
            <a:ext cx="12191999" cy="693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86838-EB57-BBD8-307A-7D860BA85922}"/>
              </a:ext>
            </a:extLst>
          </p:cNvPr>
          <p:cNvSpPr txBox="1"/>
          <p:nvPr/>
        </p:nvSpPr>
        <p:spPr>
          <a:xfrm>
            <a:off x="5212322" y="3389264"/>
            <a:ext cx="5975129" cy="43760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Goliath challenges the Israelites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1 Samuel 17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9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 Samuel17:1Now the Philistines gathered together their armies to battle; and they were gathered together at </a:t>
            </a:r>
            <a:r>
              <a:rPr lang="en-US" sz="4400" b="0" i="0" dirty="0" err="1">
                <a:solidFill>
                  <a:srgbClr val="121212"/>
                </a:solidFill>
                <a:effectLst/>
                <a:latin typeface="ArialMT"/>
              </a:rPr>
              <a:t>Socoh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, which belongs to Judah,</a:t>
            </a:r>
            <a:endParaRPr lang="en-US" dirty="0">
              <a:solidFill>
                <a:srgbClr val="121212"/>
              </a:solidFill>
              <a:latin typeface="ArialMT"/>
            </a:endParaRP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6E63CA-96B3-6923-FEBD-9F72A16A18D9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0456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8F2A5-2FDB-4CDA-AF0A-88C2087C6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5098" y="-365760"/>
            <a:ext cx="12937097" cy="7223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8C0B5A-68C1-2017-22F2-4BB8431245DF}"/>
              </a:ext>
            </a:extLst>
          </p:cNvPr>
          <p:cNvSpPr txBox="1"/>
          <p:nvPr/>
        </p:nvSpPr>
        <p:spPr>
          <a:xfrm>
            <a:off x="317392" y="17937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966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2Saul and the men of Israel were gathered together, and encamped in the valley of </a:t>
            </a:r>
            <a:r>
              <a:rPr lang="en-US" sz="4800" b="0" i="0" dirty="0" err="1">
                <a:solidFill>
                  <a:srgbClr val="121212"/>
                </a:solidFill>
                <a:effectLst/>
                <a:latin typeface="ArialMT"/>
              </a:rPr>
              <a:t>Elah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, and set the battle in array against the Philistines.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7ED976-8C5E-C330-409E-E375C0AB5747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59891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0D8362-9D86-4B5D-8B92-88797FE48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793" y="0"/>
            <a:ext cx="1351779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61D158-2F2F-DDA9-B22C-07DBA16BDF02}"/>
              </a:ext>
            </a:extLst>
          </p:cNvPr>
          <p:cNvSpPr txBox="1"/>
          <p:nvPr/>
        </p:nvSpPr>
        <p:spPr>
          <a:xfrm>
            <a:off x="317392" y="179375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4A champion out of the camp of the Philistines named Goliath of Gath, whose height was six cubits and a span (more than 9 feet) went out.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6349B2-0A48-9928-B281-A0B93D2670A2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38403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450</Words>
  <Application>Microsoft Office PowerPoint</Application>
  <PresentationFormat>Widescreen</PresentationFormat>
  <Paragraphs>85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17-2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13</cp:revision>
  <dcterms:created xsi:type="dcterms:W3CDTF">2021-07-20T09:23:46Z</dcterms:created>
  <dcterms:modified xsi:type="dcterms:W3CDTF">2023-01-20T09:45:59Z</dcterms:modified>
</cp:coreProperties>
</file>