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08" r:id="rId2"/>
    <p:sldId id="310" r:id="rId3"/>
    <p:sldId id="426" r:id="rId4"/>
    <p:sldId id="427" r:id="rId5"/>
    <p:sldId id="428" r:id="rId6"/>
    <p:sldId id="429" r:id="rId7"/>
    <p:sldId id="430" r:id="rId8"/>
    <p:sldId id="431" r:id="rId9"/>
    <p:sldId id="432" r:id="rId10"/>
    <p:sldId id="433" r:id="rId11"/>
    <p:sldId id="434" r:id="rId12"/>
    <p:sldId id="435" r:id="rId13"/>
    <p:sldId id="440" r:id="rId14"/>
    <p:sldId id="441" r:id="rId15"/>
    <p:sldId id="442" r:id="rId16"/>
    <p:sldId id="443" r:id="rId17"/>
    <p:sldId id="444" r:id="rId18"/>
    <p:sldId id="445" r:id="rId19"/>
    <p:sldId id="448" r:id="rId20"/>
    <p:sldId id="449" r:id="rId21"/>
    <p:sldId id="450" r:id="rId22"/>
    <p:sldId id="45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FA12A2-00C0-475B-98B8-CB8A7E644006}" v="12" dt="2023-01-20T10:06:04.0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897" autoAdjust="0"/>
    <p:restoredTop sz="94951" autoAdjust="0"/>
  </p:normalViewPr>
  <p:slideViewPr>
    <p:cSldViewPr snapToGrid="0">
      <p:cViewPr varScale="1">
        <p:scale>
          <a:sx n="54" d="100"/>
          <a:sy n="54" d="100"/>
        </p:scale>
        <p:origin x="84" y="13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BFFA12A2-00C0-475B-98B8-CB8A7E644006}"/>
    <pc:docChg chg="custSel modSld">
      <pc:chgData name="Alfred Smith" userId="3c60a3631c0db8ad" providerId="LiveId" clId="{BFFA12A2-00C0-475B-98B8-CB8A7E644006}" dt="2023-01-20T10:06:04.059" v="39"/>
      <pc:docMkLst>
        <pc:docMk/>
      </pc:docMkLst>
      <pc:sldChg chg="delSp modTransition modAnim">
        <pc:chgData name="Alfred Smith" userId="3c60a3631c0db8ad" providerId="LiveId" clId="{BFFA12A2-00C0-475B-98B8-CB8A7E644006}" dt="2023-01-20T10:05:19.958" v="19"/>
        <pc:sldMkLst>
          <pc:docMk/>
          <pc:sldMk cId="2869461528" sldId="308"/>
        </pc:sldMkLst>
        <pc:picChg chg="del">
          <ac:chgData name="Alfred Smith" userId="3c60a3631c0db8ad" providerId="LiveId" clId="{BFFA12A2-00C0-475B-98B8-CB8A7E644006}" dt="2023-01-20T10:05:19.958" v="19"/>
          <ac:picMkLst>
            <pc:docMk/>
            <pc:sldMk cId="2869461528" sldId="308"/>
            <ac:picMk id="5" creationId="{1ACCB5AD-1E27-4166-9C5C-614B044C87FC}"/>
          </ac:picMkLst>
        </pc:picChg>
      </pc:sldChg>
      <pc:sldChg chg="modSp mod modTransition">
        <pc:chgData name="Alfred Smith" userId="3c60a3631c0db8ad" providerId="LiveId" clId="{BFFA12A2-00C0-475B-98B8-CB8A7E644006}" dt="2023-01-20T10:05:19.958" v="19"/>
        <pc:sldMkLst>
          <pc:docMk/>
          <pc:sldMk cId="1237137471" sldId="310"/>
        </pc:sldMkLst>
        <pc:spChg chg="mod">
          <ac:chgData name="Alfred Smith" userId="3c60a3631c0db8ad" providerId="LiveId" clId="{BFFA12A2-00C0-475B-98B8-CB8A7E644006}" dt="2023-01-20T10:04:17.931" v="7" actId="14100"/>
          <ac:spMkLst>
            <pc:docMk/>
            <pc:sldMk cId="1237137471" sldId="310"/>
            <ac:spMk id="5" creationId="{12AC444D-6CC7-86B3-DFE1-61F0ABA6C13B}"/>
          </ac:spMkLst>
        </pc:spChg>
      </pc:sldChg>
      <pc:sldChg chg="addSp delSp modSp mod modTransition modAnim">
        <pc:chgData name="Alfred Smith" userId="3c60a3631c0db8ad" providerId="LiveId" clId="{BFFA12A2-00C0-475B-98B8-CB8A7E644006}" dt="2023-01-20T10:05:52.360" v="30"/>
        <pc:sldMkLst>
          <pc:docMk/>
          <pc:sldMk cId="1003827451" sldId="426"/>
        </pc:sldMkLst>
        <pc:spChg chg="add mod">
          <ac:chgData name="Alfred Smith" userId="3c60a3631c0db8ad" providerId="LiveId" clId="{BFFA12A2-00C0-475B-98B8-CB8A7E644006}" dt="2023-01-20T10:05:52.360" v="30"/>
          <ac:spMkLst>
            <pc:docMk/>
            <pc:sldMk cId="1003827451" sldId="426"/>
            <ac:spMk id="2" creationId="{0CC365C6-426D-8522-9568-7EE1206A885A}"/>
          </ac:spMkLst>
        </pc:spChg>
        <pc:spChg chg="del">
          <ac:chgData name="Alfred Smith" userId="3c60a3631c0db8ad" providerId="LiveId" clId="{BFFA12A2-00C0-475B-98B8-CB8A7E644006}" dt="2023-01-20T10:05:40.819" v="29" actId="478"/>
          <ac:spMkLst>
            <pc:docMk/>
            <pc:sldMk cId="1003827451" sldId="426"/>
            <ac:spMk id="6" creationId="{416C064E-628E-47C0-A712-DB178FE9901E}"/>
          </ac:spMkLst>
        </pc:spChg>
        <pc:picChg chg="del">
          <ac:chgData name="Alfred Smith" userId="3c60a3631c0db8ad" providerId="LiveId" clId="{BFFA12A2-00C0-475B-98B8-CB8A7E644006}" dt="2023-01-20T10:05:19.958" v="19"/>
          <ac:picMkLst>
            <pc:docMk/>
            <pc:sldMk cId="1003827451" sldId="426"/>
            <ac:picMk id="8" creationId="{F999720E-A45C-4F3C-B616-FBFB1BC302F3}"/>
          </ac:picMkLst>
        </pc:picChg>
      </pc:sldChg>
      <pc:sldChg chg="addSp delSp modSp mod modTransition">
        <pc:chgData name="Alfred Smith" userId="3c60a3631c0db8ad" providerId="LiveId" clId="{BFFA12A2-00C0-475B-98B8-CB8A7E644006}" dt="2023-01-20T10:05:19.958" v="19"/>
        <pc:sldMkLst>
          <pc:docMk/>
          <pc:sldMk cId="1727650077" sldId="427"/>
        </pc:sldMkLst>
        <pc:spChg chg="add mod">
          <ac:chgData name="Alfred Smith" userId="3c60a3631c0db8ad" providerId="LiveId" clId="{BFFA12A2-00C0-475B-98B8-CB8A7E644006}" dt="2023-01-20T10:04:29.334" v="9"/>
          <ac:spMkLst>
            <pc:docMk/>
            <pc:sldMk cId="1727650077" sldId="427"/>
            <ac:spMk id="2" creationId="{5788B4C9-A4A2-0CA6-18C1-0F4FA108BBF7}"/>
          </ac:spMkLst>
        </pc:spChg>
        <pc:spChg chg="del">
          <ac:chgData name="Alfred Smith" userId="3c60a3631c0db8ad" providerId="LiveId" clId="{BFFA12A2-00C0-475B-98B8-CB8A7E644006}" dt="2023-01-20T10:04:27.828" v="8" actId="478"/>
          <ac:spMkLst>
            <pc:docMk/>
            <pc:sldMk cId="1727650077" sldId="427"/>
            <ac:spMk id="7" creationId="{1B77831A-1058-1211-DE28-E2119C17A18D}"/>
          </ac:spMkLst>
        </pc:spChg>
      </pc:sldChg>
      <pc:sldChg chg="addSp delSp modSp mod modTransition modAnim">
        <pc:chgData name="Alfred Smith" userId="3c60a3631c0db8ad" providerId="LiveId" clId="{BFFA12A2-00C0-475B-98B8-CB8A7E644006}" dt="2023-01-20T10:05:53.888" v="31"/>
        <pc:sldMkLst>
          <pc:docMk/>
          <pc:sldMk cId="2174129452" sldId="428"/>
        </pc:sldMkLst>
        <pc:spChg chg="add mod">
          <ac:chgData name="Alfred Smith" userId="3c60a3631c0db8ad" providerId="LiveId" clId="{BFFA12A2-00C0-475B-98B8-CB8A7E644006}" dt="2023-01-20T10:05:53.888" v="31"/>
          <ac:spMkLst>
            <pc:docMk/>
            <pc:sldMk cId="2174129452" sldId="428"/>
            <ac:spMk id="2" creationId="{AA6F4BEC-4C44-36BC-9BAD-7393EDB22E15}"/>
          </ac:spMkLst>
        </pc:spChg>
        <pc:spChg chg="del">
          <ac:chgData name="Alfred Smith" userId="3c60a3631c0db8ad" providerId="LiveId" clId="{BFFA12A2-00C0-475B-98B8-CB8A7E644006}" dt="2023-01-20T10:05:38.832" v="28" actId="478"/>
          <ac:spMkLst>
            <pc:docMk/>
            <pc:sldMk cId="2174129452" sldId="428"/>
            <ac:spMk id="6" creationId="{416C064E-628E-47C0-A712-DB178FE9901E}"/>
          </ac:spMkLst>
        </pc:spChg>
        <pc:picChg chg="del">
          <ac:chgData name="Alfred Smith" userId="3c60a3631c0db8ad" providerId="LiveId" clId="{BFFA12A2-00C0-475B-98B8-CB8A7E644006}" dt="2023-01-20T10:05:19.958" v="19"/>
          <ac:picMkLst>
            <pc:docMk/>
            <pc:sldMk cId="2174129452" sldId="428"/>
            <ac:picMk id="12" creationId="{DC2A5DE3-D350-44D2-8D25-2DC3E65A76A7}"/>
          </ac:picMkLst>
        </pc:picChg>
      </pc:sldChg>
      <pc:sldChg chg="modSp mod modTransition">
        <pc:chgData name="Alfred Smith" userId="3c60a3631c0db8ad" providerId="LiveId" clId="{BFFA12A2-00C0-475B-98B8-CB8A7E644006}" dt="2023-01-20T10:05:19.958" v="19"/>
        <pc:sldMkLst>
          <pc:docMk/>
          <pc:sldMk cId="703207630" sldId="429"/>
        </pc:sldMkLst>
        <pc:spChg chg="mod">
          <ac:chgData name="Alfred Smith" userId="3c60a3631c0db8ad" providerId="LiveId" clId="{BFFA12A2-00C0-475B-98B8-CB8A7E644006}" dt="2023-01-20T10:04:43.172" v="10"/>
          <ac:spMkLst>
            <pc:docMk/>
            <pc:sldMk cId="703207630" sldId="429"/>
            <ac:spMk id="5" creationId="{2EE6C8E0-58F7-0C85-38DA-C73A1B15B00E}"/>
          </ac:spMkLst>
        </pc:spChg>
      </pc:sldChg>
      <pc:sldChg chg="addSp delSp modSp mod modTransition modAnim">
        <pc:chgData name="Alfred Smith" userId="3c60a3631c0db8ad" providerId="LiveId" clId="{BFFA12A2-00C0-475B-98B8-CB8A7E644006}" dt="2023-01-20T10:05:55.195" v="32"/>
        <pc:sldMkLst>
          <pc:docMk/>
          <pc:sldMk cId="942615762" sldId="430"/>
        </pc:sldMkLst>
        <pc:spChg chg="add mod">
          <ac:chgData name="Alfred Smith" userId="3c60a3631c0db8ad" providerId="LiveId" clId="{BFFA12A2-00C0-475B-98B8-CB8A7E644006}" dt="2023-01-20T10:05:55.195" v="32"/>
          <ac:spMkLst>
            <pc:docMk/>
            <pc:sldMk cId="942615762" sldId="430"/>
            <ac:spMk id="2" creationId="{C28FD30F-8ECA-AC7A-8EBA-022EEBC5872C}"/>
          </ac:spMkLst>
        </pc:spChg>
        <pc:spChg chg="del">
          <ac:chgData name="Alfred Smith" userId="3c60a3631c0db8ad" providerId="LiveId" clId="{BFFA12A2-00C0-475B-98B8-CB8A7E644006}" dt="2023-01-20T10:05:37.230" v="27" actId="478"/>
          <ac:spMkLst>
            <pc:docMk/>
            <pc:sldMk cId="942615762" sldId="430"/>
            <ac:spMk id="6" creationId="{416C064E-628E-47C0-A712-DB178FE9901E}"/>
          </ac:spMkLst>
        </pc:spChg>
        <pc:picChg chg="del">
          <ac:chgData name="Alfred Smith" userId="3c60a3631c0db8ad" providerId="LiveId" clId="{BFFA12A2-00C0-475B-98B8-CB8A7E644006}" dt="2023-01-20T10:05:19.958" v="19"/>
          <ac:picMkLst>
            <pc:docMk/>
            <pc:sldMk cId="942615762" sldId="430"/>
            <ac:picMk id="7" creationId="{74C9D3D7-9331-40C8-B95B-03E5FB035330}"/>
          </ac:picMkLst>
        </pc:picChg>
      </pc:sldChg>
      <pc:sldChg chg="modSp mod modTransition">
        <pc:chgData name="Alfred Smith" userId="3c60a3631c0db8ad" providerId="LiveId" clId="{BFFA12A2-00C0-475B-98B8-CB8A7E644006}" dt="2023-01-20T10:05:19.958" v="19"/>
        <pc:sldMkLst>
          <pc:docMk/>
          <pc:sldMk cId="579800659" sldId="431"/>
        </pc:sldMkLst>
        <pc:spChg chg="mod">
          <ac:chgData name="Alfred Smith" userId="3c60a3631c0db8ad" providerId="LiveId" clId="{BFFA12A2-00C0-475B-98B8-CB8A7E644006}" dt="2023-01-20T10:04:46.587" v="11"/>
          <ac:spMkLst>
            <pc:docMk/>
            <pc:sldMk cId="579800659" sldId="431"/>
            <ac:spMk id="7" creationId="{23C43EF4-6B56-9DE6-EE9A-CAD858C29A08}"/>
          </ac:spMkLst>
        </pc:spChg>
      </pc:sldChg>
      <pc:sldChg chg="addSp delSp modSp mod modTransition modAnim">
        <pc:chgData name="Alfred Smith" userId="3c60a3631c0db8ad" providerId="LiveId" clId="{BFFA12A2-00C0-475B-98B8-CB8A7E644006}" dt="2023-01-20T10:05:56.472" v="33"/>
        <pc:sldMkLst>
          <pc:docMk/>
          <pc:sldMk cId="1886351016" sldId="432"/>
        </pc:sldMkLst>
        <pc:spChg chg="add mod">
          <ac:chgData name="Alfred Smith" userId="3c60a3631c0db8ad" providerId="LiveId" clId="{BFFA12A2-00C0-475B-98B8-CB8A7E644006}" dt="2023-01-20T10:05:56.472" v="33"/>
          <ac:spMkLst>
            <pc:docMk/>
            <pc:sldMk cId="1886351016" sldId="432"/>
            <ac:spMk id="2" creationId="{D05B9BF6-3135-8BEF-13C7-FE641BA01B6B}"/>
          </ac:spMkLst>
        </pc:spChg>
        <pc:spChg chg="del">
          <ac:chgData name="Alfred Smith" userId="3c60a3631c0db8ad" providerId="LiveId" clId="{BFFA12A2-00C0-475B-98B8-CB8A7E644006}" dt="2023-01-20T10:05:35.580" v="26" actId="478"/>
          <ac:spMkLst>
            <pc:docMk/>
            <pc:sldMk cId="1886351016" sldId="432"/>
            <ac:spMk id="6" creationId="{416C064E-628E-47C0-A712-DB178FE9901E}"/>
          </ac:spMkLst>
        </pc:spChg>
        <pc:picChg chg="del">
          <ac:chgData name="Alfred Smith" userId="3c60a3631c0db8ad" providerId="LiveId" clId="{BFFA12A2-00C0-475B-98B8-CB8A7E644006}" dt="2023-01-20T10:05:19.958" v="19"/>
          <ac:picMkLst>
            <pc:docMk/>
            <pc:sldMk cId="1886351016" sldId="432"/>
            <ac:picMk id="5" creationId="{E554A641-B372-4970-BA56-897F6BEEF8B5}"/>
          </ac:picMkLst>
        </pc:picChg>
      </pc:sldChg>
      <pc:sldChg chg="modSp mod modTransition">
        <pc:chgData name="Alfred Smith" userId="3c60a3631c0db8ad" providerId="LiveId" clId="{BFFA12A2-00C0-475B-98B8-CB8A7E644006}" dt="2023-01-20T10:05:19.958" v="19"/>
        <pc:sldMkLst>
          <pc:docMk/>
          <pc:sldMk cId="484949745" sldId="433"/>
        </pc:sldMkLst>
        <pc:spChg chg="mod">
          <ac:chgData name="Alfred Smith" userId="3c60a3631c0db8ad" providerId="LiveId" clId="{BFFA12A2-00C0-475B-98B8-CB8A7E644006}" dt="2023-01-20T10:04:50.102" v="12"/>
          <ac:spMkLst>
            <pc:docMk/>
            <pc:sldMk cId="484949745" sldId="433"/>
            <ac:spMk id="5" creationId="{9439EF1C-95B8-4977-14FB-A126C573408B}"/>
          </ac:spMkLst>
        </pc:spChg>
      </pc:sldChg>
      <pc:sldChg chg="addSp delSp modSp mod modTransition modAnim">
        <pc:chgData name="Alfred Smith" userId="3c60a3631c0db8ad" providerId="LiveId" clId="{BFFA12A2-00C0-475B-98B8-CB8A7E644006}" dt="2023-01-20T10:05:57.849" v="34"/>
        <pc:sldMkLst>
          <pc:docMk/>
          <pc:sldMk cId="882125327" sldId="434"/>
        </pc:sldMkLst>
        <pc:spChg chg="add mod">
          <ac:chgData name="Alfred Smith" userId="3c60a3631c0db8ad" providerId="LiveId" clId="{BFFA12A2-00C0-475B-98B8-CB8A7E644006}" dt="2023-01-20T10:05:57.849" v="34"/>
          <ac:spMkLst>
            <pc:docMk/>
            <pc:sldMk cId="882125327" sldId="434"/>
            <ac:spMk id="2" creationId="{81F8B3ED-2954-A3CB-6C27-D68BDDF23F4F}"/>
          </ac:spMkLst>
        </pc:spChg>
        <pc:spChg chg="del">
          <ac:chgData name="Alfred Smith" userId="3c60a3631c0db8ad" providerId="LiveId" clId="{BFFA12A2-00C0-475B-98B8-CB8A7E644006}" dt="2023-01-20T10:05:33.377" v="25" actId="478"/>
          <ac:spMkLst>
            <pc:docMk/>
            <pc:sldMk cId="882125327" sldId="434"/>
            <ac:spMk id="6" creationId="{416C064E-628E-47C0-A712-DB178FE9901E}"/>
          </ac:spMkLst>
        </pc:spChg>
        <pc:picChg chg="del">
          <ac:chgData name="Alfred Smith" userId="3c60a3631c0db8ad" providerId="LiveId" clId="{BFFA12A2-00C0-475B-98B8-CB8A7E644006}" dt="2023-01-20T10:05:19.958" v="19"/>
          <ac:picMkLst>
            <pc:docMk/>
            <pc:sldMk cId="882125327" sldId="434"/>
            <ac:picMk id="12" creationId="{6906E12B-C443-41B6-8433-7DB5F340EECF}"/>
          </ac:picMkLst>
        </pc:picChg>
      </pc:sldChg>
      <pc:sldChg chg="modSp mod modTransition">
        <pc:chgData name="Alfred Smith" userId="3c60a3631c0db8ad" providerId="LiveId" clId="{BFFA12A2-00C0-475B-98B8-CB8A7E644006}" dt="2023-01-20T10:05:19.958" v="19"/>
        <pc:sldMkLst>
          <pc:docMk/>
          <pc:sldMk cId="381388045" sldId="435"/>
        </pc:sldMkLst>
        <pc:spChg chg="mod">
          <ac:chgData name="Alfred Smith" userId="3c60a3631c0db8ad" providerId="LiveId" clId="{BFFA12A2-00C0-475B-98B8-CB8A7E644006}" dt="2023-01-20T10:04:53.850" v="13"/>
          <ac:spMkLst>
            <pc:docMk/>
            <pc:sldMk cId="381388045" sldId="435"/>
            <ac:spMk id="5" creationId="{90DB160F-AAF0-BB64-5359-2D64111C45F4}"/>
          </ac:spMkLst>
        </pc:spChg>
      </pc:sldChg>
      <pc:sldChg chg="addSp delSp modSp mod modTransition modAnim">
        <pc:chgData name="Alfred Smith" userId="3c60a3631c0db8ad" providerId="LiveId" clId="{BFFA12A2-00C0-475B-98B8-CB8A7E644006}" dt="2023-01-20T10:05:59.199" v="35"/>
        <pc:sldMkLst>
          <pc:docMk/>
          <pc:sldMk cId="923867738" sldId="440"/>
        </pc:sldMkLst>
        <pc:spChg chg="add mod">
          <ac:chgData name="Alfred Smith" userId="3c60a3631c0db8ad" providerId="LiveId" clId="{BFFA12A2-00C0-475B-98B8-CB8A7E644006}" dt="2023-01-20T10:05:59.199" v="35"/>
          <ac:spMkLst>
            <pc:docMk/>
            <pc:sldMk cId="923867738" sldId="440"/>
            <ac:spMk id="2" creationId="{536130AE-8D5D-0116-E6A1-BB7A22DB614B}"/>
          </ac:spMkLst>
        </pc:spChg>
        <pc:spChg chg="del">
          <ac:chgData name="Alfred Smith" userId="3c60a3631c0db8ad" providerId="LiveId" clId="{BFFA12A2-00C0-475B-98B8-CB8A7E644006}" dt="2023-01-20T10:05:31.741" v="24" actId="478"/>
          <ac:spMkLst>
            <pc:docMk/>
            <pc:sldMk cId="923867738" sldId="440"/>
            <ac:spMk id="6" creationId="{416C064E-628E-47C0-A712-DB178FE9901E}"/>
          </ac:spMkLst>
        </pc:spChg>
        <pc:picChg chg="del">
          <ac:chgData name="Alfred Smith" userId="3c60a3631c0db8ad" providerId="LiveId" clId="{BFFA12A2-00C0-475B-98B8-CB8A7E644006}" dt="2023-01-20T10:05:19.958" v="19"/>
          <ac:picMkLst>
            <pc:docMk/>
            <pc:sldMk cId="923867738" sldId="440"/>
            <ac:picMk id="3" creationId="{3F6F7C40-9519-469B-8492-055E3DD07358}"/>
          </ac:picMkLst>
        </pc:picChg>
      </pc:sldChg>
      <pc:sldChg chg="modSp mod modTransition">
        <pc:chgData name="Alfred Smith" userId="3c60a3631c0db8ad" providerId="LiveId" clId="{BFFA12A2-00C0-475B-98B8-CB8A7E644006}" dt="2023-01-20T10:05:19.958" v="19"/>
        <pc:sldMkLst>
          <pc:docMk/>
          <pc:sldMk cId="3676245138" sldId="441"/>
        </pc:sldMkLst>
        <pc:spChg chg="mod">
          <ac:chgData name="Alfred Smith" userId="3c60a3631c0db8ad" providerId="LiveId" clId="{BFFA12A2-00C0-475B-98B8-CB8A7E644006}" dt="2023-01-20T10:04:57.036" v="14"/>
          <ac:spMkLst>
            <pc:docMk/>
            <pc:sldMk cId="3676245138" sldId="441"/>
            <ac:spMk id="7" creationId="{CAB7E52A-7633-14F5-9F04-2517E393B255}"/>
          </ac:spMkLst>
        </pc:spChg>
      </pc:sldChg>
      <pc:sldChg chg="addSp delSp modSp mod modTransition modAnim">
        <pc:chgData name="Alfred Smith" userId="3c60a3631c0db8ad" providerId="LiveId" clId="{BFFA12A2-00C0-475B-98B8-CB8A7E644006}" dt="2023-01-20T10:06:00.410" v="36"/>
        <pc:sldMkLst>
          <pc:docMk/>
          <pc:sldMk cId="2180228365" sldId="442"/>
        </pc:sldMkLst>
        <pc:spChg chg="add mod">
          <ac:chgData name="Alfred Smith" userId="3c60a3631c0db8ad" providerId="LiveId" clId="{BFFA12A2-00C0-475B-98B8-CB8A7E644006}" dt="2023-01-20T10:06:00.410" v="36"/>
          <ac:spMkLst>
            <pc:docMk/>
            <pc:sldMk cId="2180228365" sldId="442"/>
            <ac:spMk id="3" creationId="{5203D9F1-F962-71E9-EB6C-33651C6A6A3C}"/>
          </ac:spMkLst>
        </pc:spChg>
        <pc:spChg chg="del">
          <ac:chgData name="Alfred Smith" userId="3c60a3631c0db8ad" providerId="LiveId" clId="{BFFA12A2-00C0-475B-98B8-CB8A7E644006}" dt="2023-01-20T10:05:29.907" v="23" actId="478"/>
          <ac:spMkLst>
            <pc:docMk/>
            <pc:sldMk cId="2180228365" sldId="442"/>
            <ac:spMk id="6" creationId="{416C064E-628E-47C0-A712-DB178FE9901E}"/>
          </ac:spMkLst>
        </pc:spChg>
        <pc:picChg chg="del">
          <ac:chgData name="Alfred Smith" userId="3c60a3631c0db8ad" providerId="LiveId" clId="{BFFA12A2-00C0-475B-98B8-CB8A7E644006}" dt="2023-01-20T10:05:19.958" v="19"/>
          <ac:picMkLst>
            <pc:docMk/>
            <pc:sldMk cId="2180228365" sldId="442"/>
            <ac:picMk id="2" creationId="{74501AFD-7EBE-40D1-9BA1-5001A2FC2631}"/>
          </ac:picMkLst>
        </pc:picChg>
      </pc:sldChg>
      <pc:sldChg chg="modSp mod modTransition">
        <pc:chgData name="Alfred Smith" userId="3c60a3631c0db8ad" providerId="LiveId" clId="{BFFA12A2-00C0-475B-98B8-CB8A7E644006}" dt="2023-01-20T10:05:19.958" v="19"/>
        <pc:sldMkLst>
          <pc:docMk/>
          <pc:sldMk cId="3095902142" sldId="443"/>
        </pc:sldMkLst>
        <pc:spChg chg="mod">
          <ac:chgData name="Alfred Smith" userId="3c60a3631c0db8ad" providerId="LiveId" clId="{BFFA12A2-00C0-475B-98B8-CB8A7E644006}" dt="2023-01-20T10:05:00.142" v="15"/>
          <ac:spMkLst>
            <pc:docMk/>
            <pc:sldMk cId="3095902142" sldId="443"/>
            <ac:spMk id="5" creationId="{31FFE201-AC34-838D-B3D6-1ED817AD3053}"/>
          </ac:spMkLst>
        </pc:spChg>
      </pc:sldChg>
      <pc:sldChg chg="addSp delSp modSp mod modTransition modAnim">
        <pc:chgData name="Alfred Smith" userId="3c60a3631c0db8ad" providerId="LiveId" clId="{BFFA12A2-00C0-475B-98B8-CB8A7E644006}" dt="2023-01-20T10:06:01.689" v="37"/>
        <pc:sldMkLst>
          <pc:docMk/>
          <pc:sldMk cId="1718612039" sldId="444"/>
        </pc:sldMkLst>
        <pc:spChg chg="add mod">
          <ac:chgData name="Alfred Smith" userId="3c60a3631c0db8ad" providerId="LiveId" clId="{BFFA12A2-00C0-475B-98B8-CB8A7E644006}" dt="2023-01-20T10:06:01.689" v="37"/>
          <ac:spMkLst>
            <pc:docMk/>
            <pc:sldMk cId="1718612039" sldId="444"/>
            <ac:spMk id="3" creationId="{9C89491E-A5E4-1316-228C-E9A42871A1B4}"/>
          </ac:spMkLst>
        </pc:spChg>
        <pc:spChg chg="del">
          <ac:chgData name="Alfred Smith" userId="3c60a3631c0db8ad" providerId="LiveId" clId="{BFFA12A2-00C0-475B-98B8-CB8A7E644006}" dt="2023-01-20T10:05:28.195" v="22" actId="478"/>
          <ac:spMkLst>
            <pc:docMk/>
            <pc:sldMk cId="1718612039" sldId="444"/>
            <ac:spMk id="6" creationId="{416C064E-628E-47C0-A712-DB178FE9901E}"/>
          </ac:spMkLst>
        </pc:spChg>
        <pc:picChg chg="del">
          <ac:chgData name="Alfred Smith" userId="3c60a3631c0db8ad" providerId="LiveId" clId="{BFFA12A2-00C0-475B-98B8-CB8A7E644006}" dt="2023-01-20T10:05:19.958" v="19"/>
          <ac:picMkLst>
            <pc:docMk/>
            <pc:sldMk cId="1718612039" sldId="444"/>
            <ac:picMk id="2" creationId="{4DB922A1-160F-4FF3-AA23-DC2198940933}"/>
          </ac:picMkLst>
        </pc:picChg>
      </pc:sldChg>
      <pc:sldChg chg="modSp mod modTransition">
        <pc:chgData name="Alfred Smith" userId="3c60a3631c0db8ad" providerId="LiveId" clId="{BFFA12A2-00C0-475B-98B8-CB8A7E644006}" dt="2023-01-20T10:05:19.958" v="19"/>
        <pc:sldMkLst>
          <pc:docMk/>
          <pc:sldMk cId="2166098122" sldId="445"/>
        </pc:sldMkLst>
        <pc:spChg chg="mod">
          <ac:chgData name="Alfred Smith" userId="3c60a3631c0db8ad" providerId="LiveId" clId="{BFFA12A2-00C0-475B-98B8-CB8A7E644006}" dt="2023-01-20T10:05:03.886" v="16"/>
          <ac:spMkLst>
            <pc:docMk/>
            <pc:sldMk cId="2166098122" sldId="445"/>
            <ac:spMk id="5" creationId="{049D09E7-FB0B-6649-43A5-B05E7FB39070}"/>
          </ac:spMkLst>
        </pc:spChg>
      </pc:sldChg>
      <pc:sldChg chg="addSp delSp modSp mod modTransition modAnim">
        <pc:chgData name="Alfred Smith" userId="3c60a3631c0db8ad" providerId="LiveId" clId="{BFFA12A2-00C0-475B-98B8-CB8A7E644006}" dt="2023-01-20T10:06:02.854" v="38"/>
        <pc:sldMkLst>
          <pc:docMk/>
          <pc:sldMk cId="843663555" sldId="448"/>
        </pc:sldMkLst>
        <pc:spChg chg="add mod">
          <ac:chgData name="Alfred Smith" userId="3c60a3631c0db8ad" providerId="LiveId" clId="{BFFA12A2-00C0-475B-98B8-CB8A7E644006}" dt="2023-01-20T10:06:02.854" v="38"/>
          <ac:spMkLst>
            <pc:docMk/>
            <pc:sldMk cId="843663555" sldId="448"/>
            <ac:spMk id="2" creationId="{484A527E-9FC5-E8A3-0405-DB570EF8FD65}"/>
          </ac:spMkLst>
        </pc:spChg>
        <pc:spChg chg="del">
          <ac:chgData name="Alfred Smith" userId="3c60a3631c0db8ad" providerId="LiveId" clId="{BFFA12A2-00C0-475B-98B8-CB8A7E644006}" dt="2023-01-20T10:05:24.336" v="21" actId="478"/>
          <ac:spMkLst>
            <pc:docMk/>
            <pc:sldMk cId="843663555" sldId="448"/>
            <ac:spMk id="6" creationId="{416C064E-628E-47C0-A712-DB178FE9901E}"/>
          </ac:spMkLst>
        </pc:spChg>
        <pc:picChg chg="del">
          <ac:chgData name="Alfred Smith" userId="3c60a3631c0db8ad" providerId="LiveId" clId="{BFFA12A2-00C0-475B-98B8-CB8A7E644006}" dt="2023-01-20T10:05:19.958" v="19"/>
          <ac:picMkLst>
            <pc:docMk/>
            <pc:sldMk cId="843663555" sldId="448"/>
            <ac:picMk id="5" creationId="{63077F7B-200A-4682-995F-0AA14E53CDF2}"/>
          </ac:picMkLst>
        </pc:picChg>
      </pc:sldChg>
      <pc:sldChg chg="modSp mod modTransition">
        <pc:chgData name="Alfred Smith" userId="3c60a3631c0db8ad" providerId="LiveId" clId="{BFFA12A2-00C0-475B-98B8-CB8A7E644006}" dt="2023-01-20T10:05:19.958" v="19"/>
        <pc:sldMkLst>
          <pc:docMk/>
          <pc:sldMk cId="4160448636" sldId="449"/>
        </pc:sldMkLst>
        <pc:spChg chg="mod">
          <ac:chgData name="Alfred Smith" userId="3c60a3631c0db8ad" providerId="LiveId" clId="{BFFA12A2-00C0-475B-98B8-CB8A7E644006}" dt="2023-01-20T10:05:07.272" v="17"/>
          <ac:spMkLst>
            <pc:docMk/>
            <pc:sldMk cId="4160448636" sldId="449"/>
            <ac:spMk id="5" creationId="{3B597A57-8991-71AF-B5AF-E6E43BECCD20}"/>
          </ac:spMkLst>
        </pc:spChg>
      </pc:sldChg>
      <pc:sldChg chg="addSp delSp modSp mod modTransition modAnim">
        <pc:chgData name="Alfred Smith" userId="3c60a3631c0db8ad" providerId="LiveId" clId="{BFFA12A2-00C0-475B-98B8-CB8A7E644006}" dt="2023-01-20T10:06:04.059" v="39"/>
        <pc:sldMkLst>
          <pc:docMk/>
          <pc:sldMk cId="538051216" sldId="450"/>
        </pc:sldMkLst>
        <pc:spChg chg="add mod">
          <ac:chgData name="Alfred Smith" userId="3c60a3631c0db8ad" providerId="LiveId" clId="{BFFA12A2-00C0-475B-98B8-CB8A7E644006}" dt="2023-01-20T10:06:04.059" v="39"/>
          <ac:spMkLst>
            <pc:docMk/>
            <pc:sldMk cId="538051216" sldId="450"/>
            <ac:spMk id="2" creationId="{AF1C8EB3-2C96-7E98-15A0-04BE45A68F1D}"/>
          </ac:spMkLst>
        </pc:spChg>
        <pc:spChg chg="del">
          <ac:chgData name="Alfred Smith" userId="3c60a3631c0db8ad" providerId="LiveId" clId="{BFFA12A2-00C0-475B-98B8-CB8A7E644006}" dt="2023-01-20T10:05:23.001" v="20" actId="478"/>
          <ac:spMkLst>
            <pc:docMk/>
            <pc:sldMk cId="538051216" sldId="450"/>
            <ac:spMk id="6" creationId="{416C064E-628E-47C0-A712-DB178FE9901E}"/>
          </ac:spMkLst>
        </pc:spChg>
        <pc:picChg chg="del">
          <ac:chgData name="Alfred Smith" userId="3c60a3631c0db8ad" providerId="LiveId" clId="{BFFA12A2-00C0-475B-98B8-CB8A7E644006}" dt="2023-01-20T10:05:19.958" v="19"/>
          <ac:picMkLst>
            <pc:docMk/>
            <pc:sldMk cId="538051216" sldId="450"/>
            <ac:picMk id="7" creationId="{166C6AAA-21E9-4E32-9C3A-7389B0BA538A}"/>
          </ac:picMkLst>
        </pc:picChg>
      </pc:sldChg>
      <pc:sldChg chg="modSp mod modTransition">
        <pc:chgData name="Alfred Smith" userId="3c60a3631c0db8ad" providerId="LiveId" clId="{BFFA12A2-00C0-475B-98B8-CB8A7E644006}" dt="2023-01-20T10:05:19.958" v="19"/>
        <pc:sldMkLst>
          <pc:docMk/>
          <pc:sldMk cId="3386340796" sldId="451"/>
        </pc:sldMkLst>
        <pc:spChg chg="mod">
          <ac:chgData name="Alfred Smith" userId="3c60a3631c0db8ad" providerId="LiveId" clId="{BFFA12A2-00C0-475B-98B8-CB8A7E644006}" dt="2023-01-20T10:05:10.690" v="18"/>
          <ac:spMkLst>
            <pc:docMk/>
            <pc:sldMk cId="3386340796" sldId="451"/>
            <ac:spMk id="5" creationId="{805A62AC-44B9-19E3-7D5E-0D12AE63908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2023/01/20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17 </a:t>
            </a:r>
            <a:r>
              <a:rPr lang="en-IN" sz="1200" b="1" i="0" u="none" strike="noStrike" baseline="0" dirty="0">
                <a:latin typeface="TimesNewRomanPS-BoldMT"/>
              </a:rPr>
              <a:t>Saul and David</a:t>
            </a:r>
          </a:p>
          <a:p>
            <a:pPr algn="l"/>
            <a:r>
              <a:rPr lang="en-US" sz="1200" b="0" i="0" u="none" strike="noStrike" baseline="0" dirty="0">
                <a:latin typeface="TimesNewRomanPSMT"/>
              </a:rPr>
              <a:t>1. David plays before the king - 1 Samuel 16:14-23 (Left Top)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TimesNewRomanPSMT"/>
              </a:rPr>
              <a:t>2. Goliath challenges the Israelites 1 Sam 17 (Center)</a:t>
            </a:r>
          </a:p>
          <a:p>
            <a:pPr algn="l"/>
            <a:r>
              <a:rPr lang="en-US" sz="1200" b="0" i="0" u="none" strike="noStrike" baseline="0" dirty="0">
                <a:latin typeface="TimesNewRomanPSMT"/>
              </a:rPr>
              <a:t>3. David defeats Goliath 1 Sam 17</a:t>
            </a:r>
          </a:p>
          <a:p>
            <a:pPr algn="l"/>
            <a:r>
              <a:rPr lang="en-US" sz="1200" b="0" i="0" u="none" strike="noStrike" baseline="0" dirty="0">
                <a:latin typeface="TimesNewRomanPSMT"/>
              </a:rPr>
              <a:t>4. David’s popularity &amp; Saul’s jealousy - 1 Sam 18:5-16,29-30 (Center Top)</a:t>
            </a:r>
          </a:p>
          <a:p>
            <a:pPr algn="l"/>
            <a:r>
              <a:rPr lang="en-US" sz="1200" b="0" i="0" u="none" strike="noStrike" baseline="0" dirty="0">
                <a:latin typeface="TimesNewRomanPSMT"/>
              </a:rPr>
              <a:t>5. David's marries Saul’s daughter - 1 Sam 18:17-28 (Right Top)</a:t>
            </a:r>
          </a:p>
          <a:p>
            <a:pPr algn="l"/>
            <a:r>
              <a:rPr lang="en-US" sz="1200" b="0" i="0" u="none" strike="noStrike" baseline="0" dirty="0">
                <a:latin typeface="TimesNewRomanPSMT"/>
              </a:rPr>
              <a:t>6. Saul throws a spear at David - 1 Sam 19:8-10 (Right Center)</a:t>
            </a:r>
          </a:p>
          <a:p>
            <a:pPr algn="l"/>
            <a:r>
              <a:rPr lang="en-US" sz="1200" b="0" i="0" u="none" strike="noStrike" baseline="0" dirty="0">
                <a:latin typeface="TimesNewRomanPSMT"/>
              </a:rPr>
              <a:t>7. Michal helps David escape - 1 Sam 19:11-17 (Right Bottom)</a:t>
            </a:r>
          </a:p>
          <a:p>
            <a:pPr algn="l"/>
            <a:r>
              <a:rPr lang="en-US" sz="1200" b="0" i="0" u="none" strike="noStrike" baseline="0" dirty="0">
                <a:latin typeface="TimesNewRomanPSMT"/>
              </a:rPr>
              <a:t>8. David's escape to Ramah -1 Sam 19:18-24 (Center Bottom)</a:t>
            </a:r>
          </a:p>
          <a:p>
            <a:pPr algn="l"/>
            <a:r>
              <a:rPr lang="en-US" sz="1200" b="0" i="0" u="none" strike="noStrike" baseline="0" dirty="0">
                <a:latin typeface="TimesNewRomanPSMT"/>
              </a:rPr>
              <a:t>9. Saul tries to kill Jonathan -1 Sam 18:1-4; 19:1-7; 20:1-34 (Left Bottom)</a:t>
            </a:r>
          </a:p>
          <a:p>
            <a:pPr algn="l"/>
            <a:r>
              <a:rPr lang="en-US" sz="1200" b="0" i="0" u="none" strike="noStrike" baseline="0" dirty="0">
                <a:latin typeface="TimesNewRomanPSMT"/>
              </a:rPr>
              <a:t>10. Jonathan warns David - 1 Sam 20:35-42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443576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17-4</a:t>
            </a:r>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2869461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54B9508-69D4-497E-9FA7-24BCAC03BB24}"/>
              </a:ext>
            </a:extLst>
          </p:cNvPr>
          <p:cNvPicPr>
            <a:picLocks noChangeAspect="1"/>
          </p:cNvPicPr>
          <p:nvPr/>
        </p:nvPicPr>
        <p:blipFill>
          <a:blip r:embed="rId2"/>
          <a:stretch>
            <a:fillRect/>
          </a:stretch>
        </p:blipFill>
        <p:spPr>
          <a:xfrm>
            <a:off x="-138901" y="0"/>
            <a:ext cx="12330901" cy="7167716"/>
          </a:xfrm>
          <a:prstGeom prst="rect">
            <a:avLst/>
          </a:prstGeom>
        </p:spPr>
      </p:pic>
      <p:sp>
        <p:nvSpPr>
          <p:cNvPr id="5" name="TextBox 4">
            <a:extLst>
              <a:ext uri="{FF2B5EF4-FFF2-40B4-BE49-F238E27FC236}">
                <a16:creationId xmlns:a16="http://schemas.microsoft.com/office/drawing/2014/main" id="{9439EF1C-95B8-4977-14FB-A126C573408B}"/>
              </a:ext>
            </a:extLst>
          </p:cNvPr>
          <p:cNvSpPr txBox="1"/>
          <p:nvPr/>
        </p:nvSpPr>
        <p:spPr>
          <a:xfrm>
            <a:off x="317392" y="179375"/>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8Saul was very angry, and this saying displeased him. He said, “They have credited David with ten thousands, and they have only credited me with thousands. What can he have more but the kingdom?” </a:t>
            </a:r>
            <a:endParaRPr lang="en-ZA" dirty="0"/>
          </a:p>
        </p:txBody>
      </p:sp>
      <p:sp>
        <p:nvSpPr>
          <p:cNvPr id="2" name="TextBox 1">
            <a:extLst>
              <a:ext uri="{FF2B5EF4-FFF2-40B4-BE49-F238E27FC236}">
                <a16:creationId xmlns:a16="http://schemas.microsoft.com/office/drawing/2014/main" id="{81F8B3ED-2954-A3CB-6C27-D68BDDF23F4F}"/>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882125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F6D6294-CC45-4766-8838-B006EC90355A}"/>
              </a:ext>
            </a:extLst>
          </p:cNvPr>
          <p:cNvPicPr>
            <a:picLocks noChangeAspect="1"/>
          </p:cNvPicPr>
          <p:nvPr/>
        </p:nvPicPr>
        <p:blipFill>
          <a:blip r:embed="rId2"/>
          <a:stretch>
            <a:fillRect/>
          </a:stretch>
        </p:blipFill>
        <p:spPr>
          <a:xfrm>
            <a:off x="-1401097" y="-1285499"/>
            <a:ext cx="13593096" cy="8143500"/>
          </a:xfrm>
          <a:prstGeom prst="rect">
            <a:avLst/>
          </a:prstGeom>
        </p:spPr>
      </p:pic>
      <p:sp>
        <p:nvSpPr>
          <p:cNvPr id="5" name="TextBox 4">
            <a:extLst>
              <a:ext uri="{FF2B5EF4-FFF2-40B4-BE49-F238E27FC236}">
                <a16:creationId xmlns:a16="http://schemas.microsoft.com/office/drawing/2014/main" id="{90DB160F-AAF0-BB64-5359-2D64111C45F4}"/>
              </a:ext>
            </a:extLst>
          </p:cNvPr>
          <p:cNvSpPr txBox="1"/>
          <p:nvPr/>
        </p:nvSpPr>
        <p:spPr>
          <a:xfrm>
            <a:off x="317392" y="179375"/>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12Saul was afraid of David, because Yahweh was with him, and had departed from Saul.</a:t>
            </a:r>
            <a:endParaRPr lang="en-ZA" dirty="0"/>
          </a:p>
        </p:txBody>
      </p:sp>
      <p:sp>
        <p:nvSpPr>
          <p:cNvPr id="2" name="TextBox 1">
            <a:extLst>
              <a:ext uri="{FF2B5EF4-FFF2-40B4-BE49-F238E27FC236}">
                <a16:creationId xmlns:a16="http://schemas.microsoft.com/office/drawing/2014/main" id="{536130AE-8D5D-0116-E6A1-BB7A22DB614B}"/>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923867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4A464C6B-D97E-40DE-A15C-F9033B1B277C}"/>
              </a:ext>
            </a:extLst>
          </p:cNvPr>
          <p:cNvPicPr>
            <a:picLocks noChangeAspect="1"/>
          </p:cNvPicPr>
          <p:nvPr/>
        </p:nvPicPr>
        <p:blipFill>
          <a:blip r:embed="rId2"/>
          <a:stretch>
            <a:fillRect/>
          </a:stretch>
        </p:blipFill>
        <p:spPr>
          <a:xfrm>
            <a:off x="0" y="20281"/>
            <a:ext cx="12192000" cy="6837719"/>
          </a:xfrm>
          <a:prstGeom prst="rect">
            <a:avLst/>
          </a:prstGeom>
        </p:spPr>
      </p:pic>
      <p:sp>
        <p:nvSpPr>
          <p:cNvPr id="7" name="TextBox 6">
            <a:extLst>
              <a:ext uri="{FF2B5EF4-FFF2-40B4-BE49-F238E27FC236}">
                <a16:creationId xmlns:a16="http://schemas.microsoft.com/office/drawing/2014/main" id="{CAB7E52A-7633-14F5-9F04-2517E393B255}"/>
              </a:ext>
            </a:extLst>
          </p:cNvPr>
          <p:cNvSpPr txBox="1"/>
          <p:nvPr/>
        </p:nvSpPr>
        <p:spPr>
          <a:xfrm>
            <a:off x="317392" y="179375"/>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13Therefore Saul removed him from his presence, and made him his captain over a thousand; and he went out and came in before the people.</a:t>
            </a:r>
            <a:endParaRPr lang="en-ZA" dirty="0"/>
          </a:p>
        </p:txBody>
      </p:sp>
      <p:sp>
        <p:nvSpPr>
          <p:cNvPr id="3" name="TextBox 2">
            <a:extLst>
              <a:ext uri="{FF2B5EF4-FFF2-40B4-BE49-F238E27FC236}">
                <a16:creationId xmlns:a16="http://schemas.microsoft.com/office/drawing/2014/main" id="{5203D9F1-F962-71E9-EB6C-33651C6A6A3C}"/>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2180228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B049E48-A598-470A-BB26-84C926FFBBFC}"/>
              </a:ext>
            </a:extLst>
          </p:cNvPr>
          <p:cNvPicPr>
            <a:picLocks noChangeAspect="1"/>
          </p:cNvPicPr>
          <p:nvPr/>
        </p:nvPicPr>
        <p:blipFill>
          <a:blip r:embed="rId2"/>
          <a:stretch>
            <a:fillRect/>
          </a:stretch>
        </p:blipFill>
        <p:spPr>
          <a:xfrm>
            <a:off x="0" y="-228975"/>
            <a:ext cx="12192000" cy="7086975"/>
          </a:xfrm>
          <a:prstGeom prst="rect">
            <a:avLst/>
          </a:prstGeom>
        </p:spPr>
      </p:pic>
      <p:sp>
        <p:nvSpPr>
          <p:cNvPr id="5" name="TextBox 4">
            <a:extLst>
              <a:ext uri="{FF2B5EF4-FFF2-40B4-BE49-F238E27FC236}">
                <a16:creationId xmlns:a16="http://schemas.microsoft.com/office/drawing/2014/main" id="{31FFE201-AC34-838D-B3D6-1ED817AD3053}"/>
              </a:ext>
            </a:extLst>
          </p:cNvPr>
          <p:cNvSpPr txBox="1"/>
          <p:nvPr/>
        </p:nvSpPr>
        <p:spPr>
          <a:xfrm>
            <a:off x="317392" y="179375"/>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14David behaved himself wisely in all his ways; and Yahweh was with him. </a:t>
            </a:r>
            <a:endParaRPr lang="en-ZA" dirty="0"/>
          </a:p>
        </p:txBody>
      </p:sp>
      <p:sp>
        <p:nvSpPr>
          <p:cNvPr id="3" name="TextBox 2">
            <a:extLst>
              <a:ext uri="{FF2B5EF4-FFF2-40B4-BE49-F238E27FC236}">
                <a16:creationId xmlns:a16="http://schemas.microsoft.com/office/drawing/2014/main" id="{9C89491E-A5E4-1316-228C-E9A42871A1B4}"/>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1718612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1F130925-7332-4DCF-BBE4-038070D4967D}"/>
              </a:ext>
            </a:extLst>
          </p:cNvPr>
          <p:cNvPicPr>
            <a:picLocks noChangeAspect="1"/>
          </p:cNvPicPr>
          <p:nvPr/>
        </p:nvPicPr>
        <p:blipFill>
          <a:blip r:embed="rId2"/>
          <a:stretch>
            <a:fillRect/>
          </a:stretch>
        </p:blipFill>
        <p:spPr>
          <a:xfrm>
            <a:off x="0" y="0"/>
            <a:ext cx="12191999" cy="7170560"/>
          </a:xfrm>
          <a:prstGeom prst="rect">
            <a:avLst/>
          </a:prstGeom>
        </p:spPr>
      </p:pic>
      <p:sp>
        <p:nvSpPr>
          <p:cNvPr id="5" name="TextBox 4">
            <a:extLst>
              <a:ext uri="{FF2B5EF4-FFF2-40B4-BE49-F238E27FC236}">
                <a16:creationId xmlns:a16="http://schemas.microsoft.com/office/drawing/2014/main" id="{049D09E7-FB0B-6649-43A5-B05E7FB39070}"/>
              </a:ext>
            </a:extLst>
          </p:cNvPr>
          <p:cNvSpPr txBox="1"/>
          <p:nvPr/>
        </p:nvSpPr>
        <p:spPr>
          <a:xfrm>
            <a:off x="317392" y="179375"/>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29Saul was even more afraid of David; and Saul was David’s enemy continually.</a:t>
            </a:r>
            <a:endParaRPr lang="en-ZA" dirty="0"/>
          </a:p>
        </p:txBody>
      </p:sp>
      <p:sp>
        <p:nvSpPr>
          <p:cNvPr id="2" name="TextBox 1">
            <a:extLst>
              <a:ext uri="{FF2B5EF4-FFF2-40B4-BE49-F238E27FC236}">
                <a16:creationId xmlns:a16="http://schemas.microsoft.com/office/drawing/2014/main" id="{484A527E-9FC5-E8A3-0405-DB570EF8FD65}"/>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843663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134DA9D-BB58-4FD2-AC63-963CE1974CD4}"/>
              </a:ext>
            </a:extLst>
          </p:cNvPr>
          <p:cNvPicPr>
            <a:picLocks noChangeAspect="1"/>
          </p:cNvPicPr>
          <p:nvPr/>
        </p:nvPicPr>
        <p:blipFill>
          <a:blip r:embed="rId2"/>
          <a:stretch>
            <a:fillRect/>
          </a:stretch>
        </p:blipFill>
        <p:spPr>
          <a:xfrm>
            <a:off x="-1441907" y="-429491"/>
            <a:ext cx="13633907" cy="7287491"/>
          </a:xfrm>
          <a:prstGeom prst="rect">
            <a:avLst/>
          </a:prstGeom>
        </p:spPr>
      </p:pic>
      <p:sp>
        <p:nvSpPr>
          <p:cNvPr id="5" name="TextBox 4">
            <a:extLst>
              <a:ext uri="{FF2B5EF4-FFF2-40B4-BE49-F238E27FC236}">
                <a16:creationId xmlns:a16="http://schemas.microsoft.com/office/drawing/2014/main" id="{12AC444D-6CC7-86B3-DFE1-61F0ABA6C13B}"/>
              </a:ext>
            </a:extLst>
          </p:cNvPr>
          <p:cNvSpPr txBox="1"/>
          <p:nvPr/>
        </p:nvSpPr>
        <p:spPr>
          <a:xfrm>
            <a:off x="332759" y="2590800"/>
            <a:ext cx="5975129" cy="3863788"/>
          </a:xfrm>
          <a:prstGeom prst="rect">
            <a:avLst/>
          </a:prstGeom>
          <a:noFill/>
        </p:spPr>
        <p:txBody>
          <a:bodyPr wrap="square" rtlCol="0">
            <a:noAutofit/>
          </a:bodyPr>
          <a:lstStyle/>
          <a:p>
            <a:r>
              <a:rPr lang="en-US" sz="5400" b="0" i="0" u="none" strike="noStrike" baseline="0" dirty="0">
                <a:solidFill>
                  <a:schemeClr val="bg1"/>
                </a:solidFill>
                <a:latin typeface="TimesNewRomanPSMT"/>
              </a:rPr>
              <a:t>David’s popularity &amp; Saul’s jealousy – </a:t>
            </a:r>
          </a:p>
          <a:p>
            <a:r>
              <a:rPr lang="en-US" sz="5400" b="0" i="0" u="none" strike="noStrike" baseline="0" dirty="0">
                <a:solidFill>
                  <a:schemeClr val="bg1"/>
                </a:solidFill>
                <a:latin typeface="TimesNewRomanPSMT"/>
              </a:rPr>
              <a:t>1 Samuel 18:5-16, 29-30</a:t>
            </a:r>
            <a:endParaRPr lang="en-ZA" sz="5400" dirty="0">
              <a:solidFill>
                <a:schemeClr val="bg1"/>
              </a:solidFill>
            </a:endParaRPr>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00E3604-F822-4FBA-852B-8185D9541F00}"/>
              </a:ext>
            </a:extLst>
          </p:cNvPr>
          <p:cNvPicPr>
            <a:picLocks noChangeAspect="1"/>
          </p:cNvPicPr>
          <p:nvPr/>
        </p:nvPicPr>
        <p:blipFill>
          <a:blip r:embed="rId2"/>
          <a:stretch>
            <a:fillRect/>
          </a:stretch>
        </p:blipFill>
        <p:spPr>
          <a:xfrm>
            <a:off x="0" y="1"/>
            <a:ext cx="13279348" cy="6858000"/>
          </a:xfrm>
          <a:prstGeom prst="rect">
            <a:avLst/>
          </a:prstGeom>
        </p:spPr>
      </p:pic>
      <p:sp>
        <p:nvSpPr>
          <p:cNvPr id="5" name="TextBox 4">
            <a:extLst>
              <a:ext uri="{FF2B5EF4-FFF2-40B4-BE49-F238E27FC236}">
                <a16:creationId xmlns:a16="http://schemas.microsoft.com/office/drawing/2014/main" id="{3B597A57-8991-71AF-B5AF-E6E43BECCD20}"/>
              </a:ext>
            </a:extLst>
          </p:cNvPr>
          <p:cNvSpPr txBox="1"/>
          <p:nvPr/>
        </p:nvSpPr>
        <p:spPr>
          <a:xfrm>
            <a:off x="317392" y="179375"/>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30Then the princes of the Philistines went out; and as often as they went out, David behaved himself more wisely than all the servants of Saul, so that his name was highly esteemed.</a:t>
            </a:r>
            <a:endParaRPr lang="en-ZA" sz="4400" dirty="0"/>
          </a:p>
        </p:txBody>
      </p:sp>
      <p:sp>
        <p:nvSpPr>
          <p:cNvPr id="2" name="TextBox 1">
            <a:extLst>
              <a:ext uri="{FF2B5EF4-FFF2-40B4-BE49-F238E27FC236}">
                <a16:creationId xmlns:a16="http://schemas.microsoft.com/office/drawing/2014/main" id="{AF1C8EB3-2C96-7E98-15A0-04BE45A68F1D}"/>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5380512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8" name="Picture 7">
            <a:extLst>
              <a:ext uri="{FF2B5EF4-FFF2-40B4-BE49-F238E27FC236}">
                <a16:creationId xmlns:a16="http://schemas.microsoft.com/office/drawing/2014/main" id="{17EC48E2-299A-40ED-AB6A-827D7186B74E}"/>
              </a:ext>
            </a:extLst>
          </p:cNvPr>
          <p:cNvPicPr>
            <a:picLocks noChangeAspect="1"/>
          </p:cNvPicPr>
          <p:nvPr/>
        </p:nvPicPr>
        <p:blipFill>
          <a:blip r:embed="rId2"/>
          <a:stretch>
            <a:fillRect/>
          </a:stretch>
        </p:blipFill>
        <p:spPr>
          <a:xfrm>
            <a:off x="-1" y="-2032"/>
            <a:ext cx="12192000" cy="6860032"/>
          </a:xfrm>
          <a:prstGeom prst="rect">
            <a:avLst/>
          </a:prstGeom>
        </p:spPr>
      </p:pic>
      <p:sp>
        <p:nvSpPr>
          <p:cNvPr id="5" name="TextBox 4">
            <a:extLst>
              <a:ext uri="{FF2B5EF4-FFF2-40B4-BE49-F238E27FC236}">
                <a16:creationId xmlns:a16="http://schemas.microsoft.com/office/drawing/2014/main" id="{805A62AC-44B9-19E3-7D5E-0D12AE639082}"/>
              </a:ext>
            </a:extLst>
          </p:cNvPr>
          <p:cNvSpPr txBox="1"/>
          <p:nvPr/>
        </p:nvSpPr>
        <p:spPr>
          <a:xfrm>
            <a:off x="317392" y="179375"/>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18:30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4. David’s popularity &amp; Saul’s jealousy - 1 Samuel 18:5-16,29-30 (Center Top)</a:t>
            </a:r>
          </a:p>
        </p:txBody>
      </p:sp>
      <p:sp>
        <p:nvSpPr>
          <p:cNvPr id="2" name="TextBox 1">
            <a:extLst>
              <a:ext uri="{FF2B5EF4-FFF2-40B4-BE49-F238E27FC236}">
                <a16:creationId xmlns:a16="http://schemas.microsoft.com/office/drawing/2014/main" id="{0CC365C6-426D-8522-9568-7EE1206A885A}"/>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1003827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CEEA1B39-639F-427A-8D44-9BC93D7E27A9}"/>
              </a:ext>
            </a:extLst>
          </p:cNvPr>
          <p:cNvPicPr>
            <a:picLocks noChangeAspect="1"/>
          </p:cNvPicPr>
          <p:nvPr/>
        </p:nvPicPr>
        <p:blipFill>
          <a:blip r:embed="rId2"/>
          <a:stretch>
            <a:fillRect/>
          </a:stretch>
        </p:blipFill>
        <p:spPr>
          <a:xfrm>
            <a:off x="-1441907" y="-429491"/>
            <a:ext cx="13633907" cy="7287491"/>
          </a:xfrm>
          <a:prstGeom prst="rect">
            <a:avLst/>
          </a:prstGeom>
        </p:spPr>
      </p:pic>
      <p:sp>
        <p:nvSpPr>
          <p:cNvPr id="2" name="TextBox 1">
            <a:extLst>
              <a:ext uri="{FF2B5EF4-FFF2-40B4-BE49-F238E27FC236}">
                <a16:creationId xmlns:a16="http://schemas.microsoft.com/office/drawing/2014/main" id="{5788B4C9-A4A2-0CA6-18C1-0F4FA108BBF7}"/>
              </a:ext>
            </a:extLst>
          </p:cNvPr>
          <p:cNvSpPr txBox="1"/>
          <p:nvPr/>
        </p:nvSpPr>
        <p:spPr>
          <a:xfrm>
            <a:off x="332759" y="2590800"/>
            <a:ext cx="5975129" cy="3863788"/>
          </a:xfrm>
          <a:prstGeom prst="rect">
            <a:avLst/>
          </a:prstGeom>
          <a:noFill/>
        </p:spPr>
        <p:txBody>
          <a:bodyPr wrap="square" rtlCol="0">
            <a:noAutofit/>
          </a:bodyPr>
          <a:lstStyle/>
          <a:p>
            <a:r>
              <a:rPr lang="en-US" sz="5400" b="0" i="0" u="none" strike="noStrike" baseline="0" dirty="0">
                <a:solidFill>
                  <a:schemeClr val="bg1"/>
                </a:solidFill>
                <a:latin typeface="TimesNewRomanPSMT"/>
              </a:rPr>
              <a:t>David’s popularity &amp; Saul’s jealousy – </a:t>
            </a:r>
          </a:p>
          <a:p>
            <a:r>
              <a:rPr lang="en-US" sz="5400" b="0" i="0" u="none" strike="noStrike" baseline="0" dirty="0">
                <a:solidFill>
                  <a:schemeClr val="bg1"/>
                </a:solidFill>
                <a:latin typeface="TimesNewRomanPSMT"/>
              </a:rPr>
              <a:t>1 Samuel 18:5-16, 29-30</a:t>
            </a:r>
            <a:endParaRPr lang="en-ZA" sz="5400" dirty="0">
              <a:solidFill>
                <a:schemeClr val="bg1"/>
              </a:solidFill>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1Samuel18:5David went out wherever Saul sent him, and behaved himself wisely; and Saul set him over the men of war. It was good in the sight of all the people, and also in the sight of Saul’s servants.</a:t>
            </a:r>
            <a:endParaRPr lang="en-ZA" sz="1600" dirty="0"/>
          </a:p>
        </p:txBody>
      </p:sp>
      <p:sp>
        <p:nvSpPr>
          <p:cNvPr id="2" name="TextBox 1">
            <a:extLst>
              <a:ext uri="{FF2B5EF4-FFF2-40B4-BE49-F238E27FC236}">
                <a16:creationId xmlns:a16="http://schemas.microsoft.com/office/drawing/2014/main" id="{AA6F4BEC-4C44-36BC-9BAD-7393EDB22E15}"/>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2174129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B7B42D4-850F-46E3-A3B5-DFC2CCCA0828}"/>
              </a:ext>
            </a:extLst>
          </p:cNvPr>
          <p:cNvPicPr>
            <a:picLocks noChangeAspect="1"/>
          </p:cNvPicPr>
          <p:nvPr/>
        </p:nvPicPr>
        <p:blipFill>
          <a:blip r:embed="rId2"/>
          <a:stretch>
            <a:fillRect/>
          </a:stretch>
        </p:blipFill>
        <p:spPr>
          <a:xfrm>
            <a:off x="-1" y="-1"/>
            <a:ext cx="12191999" cy="7272583"/>
          </a:xfrm>
          <a:prstGeom prst="rect">
            <a:avLst/>
          </a:prstGeom>
        </p:spPr>
      </p:pic>
      <p:sp>
        <p:nvSpPr>
          <p:cNvPr id="5" name="TextBox 4">
            <a:extLst>
              <a:ext uri="{FF2B5EF4-FFF2-40B4-BE49-F238E27FC236}">
                <a16:creationId xmlns:a16="http://schemas.microsoft.com/office/drawing/2014/main" id="{2EE6C8E0-58F7-0C85-38DA-C73A1B15B00E}"/>
              </a:ext>
            </a:extLst>
          </p:cNvPr>
          <p:cNvSpPr txBox="1"/>
          <p:nvPr/>
        </p:nvSpPr>
        <p:spPr>
          <a:xfrm>
            <a:off x="317392" y="179375"/>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1 Samuel </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6As they came, when David returned from the slaughter of the Philistine, the women came out of all the cities of Israel, singing and dancing, to meet King Saul with tambourines, with joy, and with instruments of music.</a:t>
            </a:r>
            <a:endParaRPr lang="en-ZA" dirty="0"/>
          </a:p>
        </p:txBody>
      </p:sp>
      <p:sp>
        <p:nvSpPr>
          <p:cNvPr id="2" name="TextBox 1">
            <a:extLst>
              <a:ext uri="{FF2B5EF4-FFF2-40B4-BE49-F238E27FC236}">
                <a16:creationId xmlns:a16="http://schemas.microsoft.com/office/drawing/2014/main" id="{C28FD30F-8ECA-AC7A-8EBA-022EEBC5872C}"/>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942615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BDC8F80-9783-4557-AE2F-21D823DF948A}"/>
              </a:ext>
            </a:extLst>
          </p:cNvPr>
          <p:cNvPicPr>
            <a:picLocks noChangeAspect="1"/>
          </p:cNvPicPr>
          <p:nvPr/>
        </p:nvPicPr>
        <p:blipFill>
          <a:blip r:embed="rId2"/>
          <a:stretch>
            <a:fillRect/>
          </a:stretch>
        </p:blipFill>
        <p:spPr>
          <a:xfrm>
            <a:off x="0" y="-42302"/>
            <a:ext cx="12191999" cy="6900302"/>
          </a:xfrm>
          <a:prstGeom prst="rect">
            <a:avLst/>
          </a:prstGeom>
        </p:spPr>
      </p:pic>
      <p:sp>
        <p:nvSpPr>
          <p:cNvPr id="7" name="TextBox 6">
            <a:extLst>
              <a:ext uri="{FF2B5EF4-FFF2-40B4-BE49-F238E27FC236}">
                <a16:creationId xmlns:a16="http://schemas.microsoft.com/office/drawing/2014/main" id="{23C43EF4-6B56-9DE6-EE9A-CAD858C29A08}"/>
              </a:ext>
            </a:extLst>
          </p:cNvPr>
          <p:cNvSpPr txBox="1"/>
          <p:nvPr/>
        </p:nvSpPr>
        <p:spPr>
          <a:xfrm>
            <a:off x="317392" y="179375"/>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dirty="0">
                <a:solidFill>
                  <a:srgbClr val="121212"/>
                </a:solidFill>
                <a:effectLst/>
                <a:latin typeface="ArialMT"/>
              </a:rPr>
              <a:t> 7The women sang to one another as they played, and said,</a:t>
            </a:r>
          </a:p>
          <a:p>
            <a:pPr algn="l"/>
            <a:r>
              <a:rPr lang="en-US" sz="4800" b="0" i="0" dirty="0">
                <a:solidFill>
                  <a:srgbClr val="121212"/>
                </a:solidFill>
                <a:effectLst/>
                <a:latin typeface="ArialMT"/>
              </a:rPr>
              <a:t>“Saul has slain his thousands,</a:t>
            </a:r>
          </a:p>
          <a:p>
            <a:pPr algn="l"/>
            <a:r>
              <a:rPr lang="en-US" sz="4800" b="0" i="0" dirty="0">
                <a:solidFill>
                  <a:srgbClr val="121212"/>
                </a:solidFill>
                <a:effectLst/>
                <a:latin typeface="ArialMT"/>
              </a:rPr>
              <a:t>and David his ten thousands.”</a:t>
            </a:r>
          </a:p>
          <a:p>
            <a:endParaRPr lang="en-ZA" dirty="0"/>
          </a:p>
        </p:txBody>
      </p:sp>
      <p:sp>
        <p:nvSpPr>
          <p:cNvPr id="2" name="TextBox 1">
            <a:extLst>
              <a:ext uri="{FF2B5EF4-FFF2-40B4-BE49-F238E27FC236}">
                <a16:creationId xmlns:a16="http://schemas.microsoft.com/office/drawing/2014/main" id="{D05B9BF6-3135-8BEF-13C7-FE641BA01B6B}"/>
              </a:ext>
            </a:extLst>
          </p:cNvPr>
          <p:cNvSpPr txBox="1"/>
          <p:nvPr/>
        </p:nvSpPr>
        <p:spPr>
          <a:xfrm>
            <a:off x="6096000" y="166256"/>
            <a:ext cx="6096000" cy="6558101"/>
          </a:xfrm>
          <a:prstGeom prst="rect">
            <a:avLst/>
          </a:prstGeom>
          <a:noFill/>
        </p:spPr>
        <p:txBody>
          <a:bodyPr wrap="square" rtlCol="0">
            <a:noAutofit/>
          </a:bodyPr>
          <a:lstStyle/>
          <a:p>
            <a:endParaRPr lang="en-IN" dirty="0"/>
          </a:p>
          <a:p>
            <a:endParaRPr lang="en-ZA" dirty="0"/>
          </a:p>
          <a:p>
            <a:endParaRPr lang="en-ZA" dirty="0"/>
          </a:p>
          <a:p>
            <a:endParaRPr lang="en-ZA" dirty="0"/>
          </a:p>
          <a:p>
            <a:endParaRPr lang="en-ZA" dirty="0"/>
          </a:p>
          <a:p>
            <a:endParaRPr lang="en-ZA" dirty="0"/>
          </a:p>
          <a:p>
            <a:endParaRPr lang="en-ZA" dirty="0"/>
          </a:p>
          <a:p>
            <a:endParaRPr lang="en-IN" dirty="0"/>
          </a:p>
        </p:txBody>
      </p:sp>
    </p:spTree>
    <p:extLst>
      <p:ext uri="{BB962C8B-B14F-4D97-AF65-F5344CB8AC3E}">
        <p14:creationId xmlns:p14="http://schemas.microsoft.com/office/powerpoint/2010/main" val="18863510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1802</TotalTime>
  <Words>523</Words>
  <Application>Microsoft Office PowerPoint</Application>
  <PresentationFormat>Widescreen</PresentationFormat>
  <Paragraphs>102</Paragraphs>
  <Slides>22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ArialMT</vt:lpstr>
      <vt:lpstr>Calibri</vt:lpstr>
      <vt:lpstr>Calibri Light</vt:lpstr>
      <vt:lpstr>Microsoft Himalaya</vt:lpstr>
      <vt:lpstr>TimesNewRomanPS-BoldMT</vt:lpstr>
      <vt:lpstr>TimesNewRomanPSMT</vt:lpstr>
      <vt:lpstr>Office Theme</vt:lpstr>
      <vt:lpstr>17-4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2023-01-20T10:06:05Z</dcterms:modified>
</cp:coreProperties>
</file>