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08" r:id="rId2"/>
    <p:sldId id="455" r:id="rId3"/>
    <p:sldId id="426" r:id="rId4"/>
    <p:sldId id="456" r:id="rId5"/>
    <p:sldId id="454" r:id="rId6"/>
    <p:sldId id="457" r:id="rId7"/>
    <p:sldId id="428" r:id="rId8"/>
    <p:sldId id="458" r:id="rId9"/>
    <p:sldId id="430" r:id="rId10"/>
    <p:sldId id="459" r:id="rId11"/>
    <p:sldId id="432" r:id="rId12"/>
    <p:sldId id="460" r:id="rId13"/>
    <p:sldId id="434" r:id="rId14"/>
    <p:sldId id="461" r:id="rId15"/>
    <p:sldId id="436" r:id="rId16"/>
    <p:sldId id="462" r:id="rId17"/>
    <p:sldId id="438" r:id="rId18"/>
    <p:sldId id="463" r:id="rId19"/>
    <p:sldId id="440" r:id="rId20"/>
    <p:sldId id="464" r:id="rId21"/>
    <p:sldId id="442" r:id="rId22"/>
    <p:sldId id="465" r:id="rId23"/>
    <p:sldId id="444" r:id="rId24"/>
    <p:sldId id="466" r:id="rId25"/>
    <p:sldId id="446" r:id="rId26"/>
    <p:sldId id="467" r:id="rId27"/>
    <p:sldId id="448" r:id="rId28"/>
    <p:sldId id="46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47" autoAdjust="0"/>
    <p:restoredTop sz="94951" autoAdjust="0"/>
  </p:normalViewPr>
  <p:slideViewPr>
    <p:cSldViewPr snapToGrid="0">
      <p:cViewPr varScale="1">
        <p:scale>
          <a:sx n="112" d="100"/>
          <a:sy n="112" d="100"/>
        </p:scale>
        <p:origin x="144"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Smith" userId="3c60a3631c0db8ad" providerId="LiveId" clId="{8FE3EC13-5EF5-42AF-83D2-185B14EF3C8A}"/>
    <pc:docChg chg="custSel modSld">
      <pc:chgData name="Alfred Smith" userId="3c60a3631c0db8ad" providerId="LiveId" clId="{8FE3EC13-5EF5-42AF-83D2-185B14EF3C8A}" dt="2023-01-20T10:14:23.904" v="50"/>
      <pc:docMkLst>
        <pc:docMk/>
      </pc:docMkLst>
      <pc:sldChg chg="delSp modTransition modAnim">
        <pc:chgData name="Alfred Smith" userId="3c60a3631c0db8ad" providerId="LiveId" clId="{8FE3EC13-5EF5-42AF-83D2-185B14EF3C8A}" dt="2023-01-20T10:13:28.643" v="24"/>
        <pc:sldMkLst>
          <pc:docMk/>
          <pc:sldMk cId="2869461528" sldId="308"/>
        </pc:sldMkLst>
        <pc:picChg chg="del">
          <ac:chgData name="Alfred Smith" userId="3c60a3631c0db8ad" providerId="LiveId" clId="{8FE3EC13-5EF5-42AF-83D2-185B14EF3C8A}" dt="2023-01-20T10:13:28.643" v="24"/>
          <ac:picMkLst>
            <pc:docMk/>
            <pc:sldMk cId="2869461528" sldId="308"/>
            <ac:picMk id="4" creationId="{E8DB4D7A-E260-4F9A-A369-14B4688FE5AC}"/>
          </ac:picMkLst>
        </pc:picChg>
      </pc:sldChg>
      <pc:sldChg chg="addSp delSp modSp mod modTransition modAnim">
        <pc:chgData name="Alfred Smith" userId="3c60a3631c0db8ad" providerId="LiveId" clId="{8FE3EC13-5EF5-42AF-83D2-185B14EF3C8A}" dt="2023-01-20T10:14:04.230" v="38"/>
        <pc:sldMkLst>
          <pc:docMk/>
          <pc:sldMk cId="1003827451" sldId="426"/>
        </pc:sldMkLst>
        <pc:spChg chg="add mod">
          <ac:chgData name="Alfred Smith" userId="3c60a3631c0db8ad" providerId="LiveId" clId="{8FE3EC13-5EF5-42AF-83D2-185B14EF3C8A}" dt="2023-01-20T10:14:04.230" v="38"/>
          <ac:spMkLst>
            <pc:docMk/>
            <pc:sldMk cId="1003827451" sldId="426"/>
            <ac:spMk id="2" creationId="{41A1E3DC-09E1-7BEF-81C4-509D237CC2EC}"/>
          </ac:spMkLst>
        </pc:spChg>
        <pc:spChg chg="del">
          <ac:chgData name="Alfred Smith" userId="3c60a3631c0db8ad" providerId="LiveId" clId="{8FE3EC13-5EF5-42AF-83D2-185B14EF3C8A}" dt="2023-01-20T10:13:55.221" v="37" actId="478"/>
          <ac:spMkLst>
            <pc:docMk/>
            <pc:sldMk cId="1003827451" sldId="426"/>
            <ac:spMk id="6" creationId="{416C064E-628E-47C0-A712-DB178FE9901E}"/>
          </ac:spMkLst>
        </pc:spChg>
        <pc:picChg chg="del">
          <ac:chgData name="Alfred Smith" userId="3c60a3631c0db8ad" providerId="LiveId" clId="{8FE3EC13-5EF5-42AF-83D2-185B14EF3C8A}" dt="2023-01-20T10:13:28.643" v="24"/>
          <ac:picMkLst>
            <pc:docMk/>
            <pc:sldMk cId="1003827451" sldId="426"/>
            <ac:picMk id="5" creationId="{421C9AF8-6C4C-4D63-87FE-008D0443CF4F}"/>
          </ac:picMkLst>
        </pc:picChg>
      </pc:sldChg>
      <pc:sldChg chg="addSp delSp modSp mod modTransition modAnim">
        <pc:chgData name="Alfred Smith" userId="3c60a3631c0db8ad" providerId="LiveId" clId="{8FE3EC13-5EF5-42AF-83D2-185B14EF3C8A}" dt="2023-01-20T10:14:08.944" v="40"/>
        <pc:sldMkLst>
          <pc:docMk/>
          <pc:sldMk cId="2174129452" sldId="428"/>
        </pc:sldMkLst>
        <pc:spChg chg="add mod">
          <ac:chgData name="Alfred Smith" userId="3c60a3631c0db8ad" providerId="LiveId" clId="{8FE3EC13-5EF5-42AF-83D2-185B14EF3C8A}" dt="2023-01-20T10:14:08.944" v="40"/>
          <ac:spMkLst>
            <pc:docMk/>
            <pc:sldMk cId="2174129452" sldId="428"/>
            <ac:spMk id="2" creationId="{83A31609-4E03-B309-DD8A-B65B3BB5C96B}"/>
          </ac:spMkLst>
        </pc:spChg>
        <pc:spChg chg="del">
          <ac:chgData name="Alfred Smith" userId="3c60a3631c0db8ad" providerId="LiveId" clId="{8FE3EC13-5EF5-42AF-83D2-185B14EF3C8A}" dt="2023-01-20T10:13:51.653" v="35" actId="478"/>
          <ac:spMkLst>
            <pc:docMk/>
            <pc:sldMk cId="2174129452" sldId="428"/>
            <ac:spMk id="6" creationId="{416C064E-628E-47C0-A712-DB178FE9901E}"/>
          </ac:spMkLst>
        </pc:spChg>
        <pc:picChg chg="del">
          <ac:chgData name="Alfred Smith" userId="3c60a3631c0db8ad" providerId="LiveId" clId="{8FE3EC13-5EF5-42AF-83D2-185B14EF3C8A}" dt="2023-01-20T10:13:28.643" v="24"/>
          <ac:picMkLst>
            <pc:docMk/>
            <pc:sldMk cId="2174129452" sldId="428"/>
            <ac:picMk id="3" creationId="{1E89C8DF-7A20-42CF-83E5-00FBF8485272}"/>
          </ac:picMkLst>
        </pc:picChg>
      </pc:sldChg>
      <pc:sldChg chg="addSp delSp modSp mod modTransition modAnim">
        <pc:chgData name="Alfred Smith" userId="3c60a3631c0db8ad" providerId="LiveId" clId="{8FE3EC13-5EF5-42AF-83D2-185B14EF3C8A}" dt="2023-01-20T10:14:10.552" v="41"/>
        <pc:sldMkLst>
          <pc:docMk/>
          <pc:sldMk cId="942615762" sldId="430"/>
        </pc:sldMkLst>
        <pc:spChg chg="add mod">
          <ac:chgData name="Alfred Smith" userId="3c60a3631c0db8ad" providerId="LiveId" clId="{8FE3EC13-5EF5-42AF-83D2-185B14EF3C8A}" dt="2023-01-20T10:14:10.552" v="41"/>
          <ac:spMkLst>
            <pc:docMk/>
            <pc:sldMk cId="942615762" sldId="430"/>
            <ac:spMk id="2" creationId="{EEA23A57-B991-4B96-E5E2-90E9ADF02D79}"/>
          </ac:spMkLst>
        </pc:spChg>
        <pc:spChg chg="del">
          <ac:chgData name="Alfred Smith" userId="3c60a3631c0db8ad" providerId="LiveId" clId="{8FE3EC13-5EF5-42AF-83D2-185B14EF3C8A}" dt="2023-01-20T10:13:49.728" v="34" actId="478"/>
          <ac:spMkLst>
            <pc:docMk/>
            <pc:sldMk cId="942615762" sldId="430"/>
            <ac:spMk id="6" creationId="{416C064E-628E-47C0-A712-DB178FE9901E}"/>
          </ac:spMkLst>
        </pc:spChg>
        <pc:picChg chg="del">
          <ac:chgData name="Alfred Smith" userId="3c60a3631c0db8ad" providerId="LiveId" clId="{8FE3EC13-5EF5-42AF-83D2-185B14EF3C8A}" dt="2023-01-20T10:13:28.643" v="24"/>
          <ac:picMkLst>
            <pc:docMk/>
            <pc:sldMk cId="942615762" sldId="430"/>
            <ac:picMk id="3" creationId="{EA30DF83-FF41-409A-90FF-F36B7F7E2B17}"/>
          </ac:picMkLst>
        </pc:picChg>
      </pc:sldChg>
      <pc:sldChg chg="addSp delSp modSp mod modTransition modAnim">
        <pc:chgData name="Alfred Smith" userId="3c60a3631c0db8ad" providerId="LiveId" clId="{8FE3EC13-5EF5-42AF-83D2-185B14EF3C8A}" dt="2023-01-20T10:14:11.791" v="42"/>
        <pc:sldMkLst>
          <pc:docMk/>
          <pc:sldMk cId="1886351016" sldId="432"/>
        </pc:sldMkLst>
        <pc:spChg chg="add mod">
          <ac:chgData name="Alfred Smith" userId="3c60a3631c0db8ad" providerId="LiveId" clId="{8FE3EC13-5EF5-42AF-83D2-185B14EF3C8A}" dt="2023-01-20T10:14:11.791" v="42"/>
          <ac:spMkLst>
            <pc:docMk/>
            <pc:sldMk cId="1886351016" sldId="432"/>
            <ac:spMk id="2" creationId="{ABE73D7A-5008-04B1-8AA0-9918ED87451D}"/>
          </ac:spMkLst>
        </pc:spChg>
        <pc:spChg chg="del">
          <ac:chgData name="Alfred Smith" userId="3c60a3631c0db8ad" providerId="LiveId" clId="{8FE3EC13-5EF5-42AF-83D2-185B14EF3C8A}" dt="2023-01-20T10:13:48.203" v="33" actId="478"/>
          <ac:spMkLst>
            <pc:docMk/>
            <pc:sldMk cId="1886351016" sldId="432"/>
            <ac:spMk id="6" creationId="{416C064E-628E-47C0-A712-DB178FE9901E}"/>
          </ac:spMkLst>
        </pc:spChg>
        <pc:picChg chg="del">
          <ac:chgData name="Alfred Smith" userId="3c60a3631c0db8ad" providerId="LiveId" clId="{8FE3EC13-5EF5-42AF-83D2-185B14EF3C8A}" dt="2023-01-20T10:13:28.643" v="24"/>
          <ac:picMkLst>
            <pc:docMk/>
            <pc:sldMk cId="1886351016" sldId="432"/>
            <ac:picMk id="5" creationId="{54F0B6CF-5647-4986-974A-832814811272}"/>
          </ac:picMkLst>
        </pc:picChg>
      </pc:sldChg>
      <pc:sldChg chg="addSp delSp modSp mod modTransition modAnim">
        <pc:chgData name="Alfred Smith" userId="3c60a3631c0db8ad" providerId="LiveId" clId="{8FE3EC13-5EF5-42AF-83D2-185B14EF3C8A}" dt="2023-01-20T10:14:13.942" v="43"/>
        <pc:sldMkLst>
          <pc:docMk/>
          <pc:sldMk cId="882125327" sldId="434"/>
        </pc:sldMkLst>
        <pc:spChg chg="add mod">
          <ac:chgData name="Alfred Smith" userId="3c60a3631c0db8ad" providerId="LiveId" clId="{8FE3EC13-5EF5-42AF-83D2-185B14EF3C8A}" dt="2023-01-20T10:14:13.942" v="43"/>
          <ac:spMkLst>
            <pc:docMk/>
            <pc:sldMk cId="882125327" sldId="434"/>
            <ac:spMk id="3" creationId="{510A7E55-2A51-7975-6970-5FF33791A8BB}"/>
          </ac:spMkLst>
        </pc:spChg>
        <pc:spChg chg="del">
          <ac:chgData name="Alfred Smith" userId="3c60a3631c0db8ad" providerId="LiveId" clId="{8FE3EC13-5EF5-42AF-83D2-185B14EF3C8A}" dt="2023-01-20T10:13:46.657" v="32" actId="478"/>
          <ac:spMkLst>
            <pc:docMk/>
            <pc:sldMk cId="882125327" sldId="434"/>
            <ac:spMk id="6" creationId="{416C064E-628E-47C0-A712-DB178FE9901E}"/>
          </ac:spMkLst>
        </pc:spChg>
        <pc:picChg chg="del">
          <ac:chgData name="Alfred Smith" userId="3c60a3631c0db8ad" providerId="LiveId" clId="{8FE3EC13-5EF5-42AF-83D2-185B14EF3C8A}" dt="2023-01-20T10:13:28.643" v="24"/>
          <ac:picMkLst>
            <pc:docMk/>
            <pc:sldMk cId="882125327" sldId="434"/>
            <ac:picMk id="2" creationId="{68BD734C-552E-4D47-879D-27DDEEB4E73C}"/>
          </ac:picMkLst>
        </pc:picChg>
      </pc:sldChg>
      <pc:sldChg chg="addSp delSp modSp mod modTransition modAnim">
        <pc:chgData name="Alfred Smith" userId="3c60a3631c0db8ad" providerId="LiveId" clId="{8FE3EC13-5EF5-42AF-83D2-185B14EF3C8A}" dt="2023-01-20T10:14:15.532" v="44"/>
        <pc:sldMkLst>
          <pc:docMk/>
          <pc:sldMk cId="3195935868" sldId="436"/>
        </pc:sldMkLst>
        <pc:spChg chg="add mod">
          <ac:chgData name="Alfred Smith" userId="3c60a3631c0db8ad" providerId="LiveId" clId="{8FE3EC13-5EF5-42AF-83D2-185B14EF3C8A}" dt="2023-01-20T10:14:15.532" v="44"/>
          <ac:spMkLst>
            <pc:docMk/>
            <pc:sldMk cId="3195935868" sldId="436"/>
            <ac:spMk id="2" creationId="{F7E3D26C-AA35-41E0-095F-D1321D8A2896}"/>
          </ac:spMkLst>
        </pc:spChg>
        <pc:spChg chg="del">
          <ac:chgData name="Alfred Smith" userId="3c60a3631c0db8ad" providerId="LiveId" clId="{8FE3EC13-5EF5-42AF-83D2-185B14EF3C8A}" dt="2023-01-20T10:13:44.994" v="31" actId="478"/>
          <ac:spMkLst>
            <pc:docMk/>
            <pc:sldMk cId="3195935868" sldId="436"/>
            <ac:spMk id="6" creationId="{416C064E-628E-47C0-A712-DB178FE9901E}"/>
          </ac:spMkLst>
        </pc:spChg>
        <pc:picChg chg="del">
          <ac:chgData name="Alfred Smith" userId="3c60a3631c0db8ad" providerId="LiveId" clId="{8FE3EC13-5EF5-42AF-83D2-185B14EF3C8A}" dt="2023-01-20T10:13:28.643" v="24"/>
          <ac:picMkLst>
            <pc:docMk/>
            <pc:sldMk cId="3195935868" sldId="436"/>
            <ac:picMk id="7" creationId="{255F1F34-B767-4170-BDF5-0C1A400DFAE3}"/>
          </ac:picMkLst>
        </pc:picChg>
      </pc:sldChg>
      <pc:sldChg chg="addSp delSp modSp mod modTransition modAnim">
        <pc:chgData name="Alfred Smith" userId="3c60a3631c0db8ad" providerId="LiveId" clId="{8FE3EC13-5EF5-42AF-83D2-185B14EF3C8A}" dt="2023-01-20T10:14:17.005" v="45"/>
        <pc:sldMkLst>
          <pc:docMk/>
          <pc:sldMk cId="3261377596" sldId="438"/>
        </pc:sldMkLst>
        <pc:spChg chg="add mod">
          <ac:chgData name="Alfred Smith" userId="3c60a3631c0db8ad" providerId="LiveId" clId="{8FE3EC13-5EF5-42AF-83D2-185B14EF3C8A}" dt="2023-01-20T10:14:17.005" v="45"/>
          <ac:spMkLst>
            <pc:docMk/>
            <pc:sldMk cId="3261377596" sldId="438"/>
            <ac:spMk id="2" creationId="{183456EE-AD5A-E300-C5C8-EF0D2A540685}"/>
          </ac:spMkLst>
        </pc:spChg>
        <pc:spChg chg="del">
          <ac:chgData name="Alfred Smith" userId="3c60a3631c0db8ad" providerId="LiveId" clId="{8FE3EC13-5EF5-42AF-83D2-185B14EF3C8A}" dt="2023-01-20T10:13:43.188" v="30" actId="478"/>
          <ac:spMkLst>
            <pc:docMk/>
            <pc:sldMk cId="3261377596" sldId="438"/>
            <ac:spMk id="6" creationId="{416C064E-628E-47C0-A712-DB178FE9901E}"/>
          </ac:spMkLst>
        </pc:spChg>
        <pc:picChg chg="del">
          <ac:chgData name="Alfred Smith" userId="3c60a3631c0db8ad" providerId="LiveId" clId="{8FE3EC13-5EF5-42AF-83D2-185B14EF3C8A}" dt="2023-01-20T10:13:28.643" v="24"/>
          <ac:picMkLst>
            <pc:docMk/>
            <pc:sldMk cId="3261377596" sldId="438"/>
            <ac:picMk id="10" creationId="{32EA7FD3-2D98-4CD3-9107-A084EED8029E}"/>
          </ac:picMkLst>
        </pc:picChg>
      </pc:sldChg>
      <pc:sldChg chg="addSp delSp modSp mod modTransition modAnim">
        <pc:chgData name="Alfred Smith" userId="3c60a3631c0db8ad" providerId="LiveId" clId="{8FE3EC13-5EF5-42AF-83D2-185B14EF3C8A}" dt="2023-01-20T10:14:18.177" v="46"/>
        <pc:sldMkLst>
          <pc:docMk/>
          <pc:sldMk cId="923867738" sldId="440"/>
        </pc:sldMkLst>
        <pc:spChg chg="add mod">
          <ac:chgData name="Alfred Smith" userId="3c60a3631c0db8ad" providerId="LiveId" clId="{8FE3EC13-5EF5-42AF-83D2-185B14EF3C8A}" dt="2023-01-20T10:14:18.177" v="46"/>
          <ac:spMkLst>
            <pc:docMk/>
            <pc:sldMk cId="923867738" sldId="440"/>
            <ac:spMk id="2" creationId="{E0FB3C55-2B12-F710-8AE1-9B3D4E4D92DC}"/>
          </ac:spMkLst>
        </pc:spChg>
        <pc:spChg chg="del">
          <ac:chgData name="Alfred Smith" userId="3c60a3631c0db8ad" providerId="LiveId" clId="{8FE3EC13-5EF5-42AF-83D2-185B14EF3C8A}" dt="2023-01-20T10:13:41.542" v="29" actId="478"/>
          <ac:spMkLst>
            <pc:docMk/>
            <pc:sldMk cId="923867738" sldId="440"/>
            <ac:spMk id="6" creationId="{416C064E-628E-47C0-A712-DB178FE9901E}"/>
          </ac:spMkLst>
        </pc:spChg>
        <pc:picChg chg="del">
          <ac:chgData name="Alfred Smith" userId="3c60a3631c0db8ad" providerId="LiveId" clId="{8FE3EC13-5EF5-42AF-83D2-185B14EF3C8A}" dt="2023-01-20T10:13:28.643" v="24"/>
          <ac:picMkLst>
            <pc:docMk/>
            <pc:sldMk cId="923867738" sldId="440"/>
            <ac:picMk id="8" creationId="{CC9F2501-E58A-4A6B-9522-8613491F56CE}"/>
          </ac:picMkLst>
        </pc:picChg>
      </pc:sldChg>
      <pc:sldChg chg="addSp delSp modSp mod modTransition modAnim">
        <pc:chgData name="Alfred Smith" userId="3c60a3631c0db8ad" providerId="LiveId" clId="{8FE3EC13-5EF5-42AF-83D2-185B14EF3C8A}" dt="2023-01-20T10:14:19.530" v="47"/>
        <pc:sldMkLst>
          <pc:docMk/>
          <pc:sldMk cId="2180228365" sldId="442"/>
        </pc:sldMkLst>
        <pc:spChg chg="add mod">
          <ac:chgData name="Alfred Smith" userId="3c60a3631c0db8ad" providerId="LiveId" clId="{8FE3EC13-5EF5-42AF-83D2-185B14EF3C8A}" dt="2023-01-20T10:14:19.530" v="47"/>
          <ac:spMkLst>
            <pc:docMk/>
            <pc:sldMk cId="2180228365" sldId="442"/>
            <ac:spMk id="3" creationId="{1A59A6C4-22FF-F04B-706A-FEC38C5C94BC}"/>
          </ac:spMkLst>
        </pc:spChg>
        <pc:spChg chg="del">
          <ac:chgData name="Alfred Smith" userId="3c60a3631c0db8ad" providerId="LiveId" clId="{8FE3EC13-5EF5-42AF-83D2-185B14EF3C8A}" dt="2023-01-20T10:13:39.656" v="28" actId="478"/>
          <ac:spMkLst>
            <pc:docMk/>
            <pc:sldMk cId="2180228365" sldId="442"/>
            <ac:spMk id="6" creationId="{416C064E-628E-47C0-A712-DB178FE9901E}"/>
          </ac:spMkLst>
        </pc:spChg>
        <pc:picChg chg="del">
          <ac:chgData name="Alfred Smith" userId="3c60a3631c0db8ad" providerId="LiveId" clId="{8FE3EC13-5EF5-42AF-83D2-185B14EF3C8A}" dt="2023-01-20T10:13:28.643" v="24"/>
          <ac:picMkLst>
            <pc:docMk/>
            <pc:sldMk cId="2180228365" sldId="442"/>
            <ac:picMk id="2" creationId="{359544E4-EA00-4CA1-9471-B46CF5ADC17C}"/>
          </ac:picMkLst>
        </pc:picChg>
      </pc:sldChg>
      <pc:sldChg chg="addSp delSp modSp mod modTransition modAnim">
        <pc:chgData name="Alfred Smith" userId="3c60a3631c0db8ad" providerId="LiveId" clId="{8FE3EC13-5EF5-42AF-83D2-185B14EF3C8A}" dt="2023-01-20T10:14:20.993" v="48"/>
        <pc:sldMkLst>
          <pc:docMk/>
          <pc:sldMk cId="1718612039" sldId="444"/>
        </pc:sldMkLst>
        <pc:spChg chg="add mod">
          <ac:chgData name="Alfred Smith" userId="3c60a3631c0db8ad" providerId="LiveId" clId="{8FE3EC13-5EF5-42AF-83D2-185B14EF3C8A}" dt="2023-01-20T10:14:20.993" v="48"/>
          <ac:spMkLst>
            <pc:docMk/>
            <pc:sldMk cId="1718612039" sldId="444"/>
            <ac:spMk id="3" creationId="{AA3CD1D3-90D2-B49E-448C-F3C95E313C9D}"/>
          </ac:spMkLst>
        </pc:spChg>
        <pc:spChg chg="del">
          <ac:chgData name="Alfred Smith" userId="3c60a3631c0db8ad" providerId="LiveId" clId="{8FE3EC13-5EF5-42AF-83D2-185B14EF3C8A}" dt="2023-01-20T10:13:37.065" v="27" actId="478"/>
          <ac:spMkLst>
            <pc:docMk/>
            <pc:sldMk cId="1718612039" sldId="444"/>
            <ac:spMk id="6" creationId="{416C064E-628E-47C0-A712-DB178FE9901E}"/>
          </ac:spMkLst>
        </pc:spChg>
        <pc:picChg chg="del">
          <ac:chgData name="Alfred Smith" userId="3c60a3631c0db8ad" providerId="LiveId" clId="{8FE3EC13-5EF5-42AF-83D2-185B14EF3C8A}" dt="2023-01-20T10:13:28.643" v="24"/>
          <ac:picMkLst>
            <pc:docMk/>
            <pc:sldMk cId="1718612039" sldId="444"/>
            <ac:picMk id="2" creationId="{96157E31-C713-4525-BBD6-D8B95CBB06DB}"/>
          </ac:picMkLst>
        </pc:picChg>
      </pc:sldChg>
      <pc:sldChg chg="addSp delSp modSp mod modTransition modAnim">
        <pc:chgData name="Alfred Smith" userId="3c60a3631c0db8ad" providerId="LiveId" clId="{8FE3EC13-5EF5-42AF-83D2-185B14EF3C8A}" dt="2023-01-20T10:14:22.257" v="49"/>
        <pc:sldMkLst>
          <pc:docMk/>
          <pc:sldMk cId="665805102" sldId="446"/>
        </pc:sldMkLst>
        <pc:spChg chg="add mod">
          <ac:chgData name="Alfred Smith" userId="3c60a3631c0db8ad" providerId="LiveId" clId="{8FE3EC13-5EF5-42AF-83D2-185B14EF3C8A}" dt="2023-01-20T10:14:22.257" v="49"/>
          <ac:spMkLst>
            <pc:docMk/>
            <pc:sldMk cId="665805102" sldId="446"/>
            <ac:spMk id="3" creationId="{78BE6C42-140F-C447-38A4-304E7B793BAB}"/>
          </ac:spMkLst>
        </pc:spChg>
        <pc:spChg chg="del">
          <ac:chgData name="Alfred Smith" userId="3c60a3631c0db8ad" providerId="LiveId" clId="{8FE3EC13-5EF5-42AF-83D2-185B14EF3C8A}" dt="2023-01-20T10:13:35.560" v="26" actId="478"/>
          <ac:spMkLst>
            <pc:docMk/>
            <pc:sldMk cId="665805102" sldId="446"/>
            <ac:spMk id="6" creationId="{416C064E-628E-47C0-A712-DB178FE9901E}"/>
          </ac:spMkLst>
        </pc:spChg>
        <pc:picChg chg="del">
          <ac:chgData name="Alfred Smith" userId="3c60a3631c0db8ad" providerId="LiveId" clId="{8FE3EC13-5EF5-42AF-83D2-185B14EF3C8A}" dt="2023-01-20T10:13:28.643" v="24"/>
          <ac:picMkLst>
            <pc:docMk/>
            <pc:sldMk cId="665805102" sldId="446"/>
            <ac:picMk id="2" creationId="{E7E66561-FDB5-459E-AB0E-8F41A8DF4653}"/>
          </ac:picMkLst>
        </pc:picChg>
      </pc:sldChg>
      <pc:sldChg chg="addSp delSp modSp mod modTransition modAnim">
        <pc:chgData name="Alfred Smith" userId="3c60a3631c0db8ad" providerId="LiveId" clId="{8FE3EC13-5EF5-42AF-83D2-185B14EF3C8A}" dt="2023-01-20T10:14:23.904" v="50"/>
        <pc:sldMkLst>
          <pc:docMk/>
          <pc:sldMk cId="843663555" sldId="448"/>
        </pc:sldMkLst>
        <pc:spChg chg="add mod">
          <ac:chgData name="Alfred Smith" userId="3c60a3631c0db8ad" providerId="LiveId" clId="{8FE3EC13-5EF5-42AF-83D2-185B14EF3C8A}" dt="2023-01-20T10:14:23.904" v="50"/>
          <ac:spMkLst>
            <pc:docMk/>
            <pc:sldMk cId="843663555" sldId="448"/>
            <ac:spMk id="3" creationId="{AC28D5E3-D1C3-AFA2-2606-77051275E8E6}"/>
          </ac:spMkLst>
        </pc:spChg>
        <pc:spChg chg="del">
          <ac:chgData name="Alfred Smith" userId="3c60a3631c0db8ad" providerId="LiveId" clId="{8FE3EC13-5EF5-42AF-83D2-185B14EF3C8A}" dt="2023-01-20T10:13:33.970" v="25" actId="478"/>
          <ac:spMkLst>
            <pc:docMk/>
            <pc:sldMk cId="843663555" sldId="448"/>
            <ac:spMk id="6" creationId="{416C064E-628E-47C0-A712-DB178FE9901E}"/>
          </ac:spMkLst>
        </pc:spChg>
        <pc:picChg chg="del">
          <ac:chgData name="Alfred Smith" userId="3c60a3631c0db8ad" providerId="LiveId" clId="{8FE3EC13-5EF5-42AF-83D2-185B14EF3C8A}" dt="2023-01-20T10:13:28.643" v="24"/>
          <ac:picMkLst>
            <pc:docMk/>
            <pc:sldMk cId="843663555" sldId="448"/>
            <ac:picMk id="2" creationId="{F05F6295-B208-4AB4-8B5E-467468BB608A}"/>
          </ac:picMkLst>
        </pc:picChg>
      </pc:sldChg>
      <pc:sldChg chg="addSp delSp modSp mod modTransition modAnim">
        <pc:chgData name="Alfred Smith" userId="3c60a3631c0db8ad" providerId="LiveId" clId="{8FE3EC13-5EF5-42AF-83D2-185B14EF3C8A}" dt="2023-01-20T10:14:07.257" v="39"/>
        <pc:sldMkLst>
          <pc:docMk/>
          <pc:sldMk cId="1542809950" sldId="454"/>
        </pc:sldMkLst>
        <pc:spChg chg="add mod">
          <ac:chgData name="Alfred Smith" userId="3c60a3631c0db8ad" providerId="LiveId" clId="{8FE3EC13-5EF5-42AF-83D2-185B14EF3C8A}" dt="2023-01-20T10:14:07.257" v="39"/>
          <ac:spMkLst>
            <pc:docMk/>
            <pc:sldMk cId="1542809950" sldId="454"/>
            <ac:spMk id="3" creationId="{54B09658-3A17-3DB9-A356-F030115C1C71}"/>
          </ac:spMkLst>
        </pc:spChg>
        <pc:spChg chg="del">
          <ac:chgData name="Alfred Smith" userId="3c60a3631c0db8ad" providerId="LiveId" clId="{8FE3EC13-5EF5-42AF-83D2-185B14EF3C8A}" dt="2023-01-20T10:13:53.624" v="36" actId="478"/>
          <ac:spMkLst>
            <pc:docMk/>
            <pc:sldMk cId="1542809950" sldId="454"/>
            <ac:spMk id="6" creationId="{416C064E-628E-47C0-A712-DB178FE9901E}"/>
          </ac:spMkLst>
        </pc:spChg>
        <pc:picChg chg="del">
          <ac:chgData name="Alfred Smith" userId="3c60a3631c0db8ad" providerId="LiveId" clId="{8FE3EC13-5EF5-42AF-83D2-185B14EF3C8A}" dt="2023-01-20T10:13:28.643" v="24"/>
          <ac:picMkLst>
            <pc:docMk/>
            <pc:sldMk cId="1542809950" sldId="454"/>
            <ac:picMk id="2" creationId="{9F09E56B-FD9A-44A1-A05F-3D40A44EF86A}"/>
          </ac:picMkLst>
        </pc:picChg>
      </pc:sldChg>
      <pc:sldChg chg="delSp modSp mod modTransition modAnim">
        <pc:chgData name="Alfred Smith" userId="3c60a3631c0db8ad" providerId="LiveId" clId="{8FE3EC13-5EF5-42AF-83D2-185B14EF3C8A}" dt="2023-01-20T10:13:28.643" v="24"/>
        <pc:sldMkLst>
          <pc:docMk/>
          <pc:sldMk cId="3571306454" sldId="455"/>
        </pc:sldMkLst>
        <pc:spChg chg="mod">
          <ac:chgData name="Alfred Smith" userId="3c60a3631c0db8ad" providerId="LiveId" clId="{8FE3EC13-5EF5-42AF-83D2-185B14EF3C8A}" dt="2023-01-20T10:12:21.152" v="6" actId="14100"/>
          <ac:spMkLst>
            <pc:docMk/>
            <pc:sldMk cId="3571306454" sldId="455"/>
            <ac:spMk id="6" creationId="{0468B499-FC3D-3486-6A84-46FF033AE4AB}"/>
          </ac:spMkLst>
        </pc:spChg>
        <pc:picChg chg="del">
          <ac:chgData name="Alfred Smith" userId="3c60a3631c0db8ad" providerId="LiveId" clId="{8FE3EC13-5EF5-42AF-83D2-185B14EF3C8A}" dt="2023-01-20T10:13:28.643" v="24"/>
          <ac:picMkLst>
            <pc:docMk/>
            <pc:sldMk cId="3571306454" sldId="455"/>
            <ac:picMk id="4" creationId="{E8DB4D7A-E260-4F9A-A369-14B4688FE5AC}"/>
          </ac:picMkLst>
        </pc:picChg>
      </pc:sldChg>
      <pc:sldChg chg="addSp delSp modSp mod modTransition modAnim">
        <pc:chgData name="Alfred Smith" userId="3c60a3631c0db8ad" providerId="LiveId" clId="{8FE3EC13-5EF5-42AF-83D2-185B14EF3C8A}" dt="2023-01-20T10:13:28.643" v="24"/>
        <pc:sldMkLst>
          <pc:docMk/>
          <pc:sldMk cId="2385424887" sldId="456"/>
        </pc:sldMkLst>
        <pc:spChg chg="add mod">
          <ac:chgData name="Alfred Smith" userId="3c60a3631c0db8ad" providerId="LiveId" clId="{8FE3EC13-5EF5-42AF-83D2-185B14EF3C8A}" dt="2023-01-20T10:12:29.400" v="8"/>
          <ac:spMkLst>
            <pc:docMk/>
            <pc:sldMk cId="2385424887" sldId="456"/>
            <ac:spMk id="2" creationId="{D67E014F-E662-1380-110F-7BBCBF0DAA08}"/>
          </ac:spMkLst>
        </pc:spChg>
        <pc:spChg chg="del">
          <ac:chgData name="Alfred Smith" userId="3c60a3631c0db8ad" providerId="LiveId" clId="{8FE3EC13-5EF5-42AF-83D2-185B14EF3C8A}" dt="2023-01-20T10:12:28.760" v="7" actId="478"/>
          <ac:spMkLst>
            <pc:docMk/>
            <pc:sldMk cId="2385424887" sldId="456"/>
            <ac:spMk id="8" creationId="{5EC5A88F-F02D-F87A-4AB4-BF2CB01A32EF}"/>
          </ac:spMkLst>
        </pc:spChg>
        <pc:picChg chg="del">
          <ac:chgData name="Alfred Smith" userId="3c60a3631c0db8ad" providerId="LiveId" clId="{8FE3EC13-5EF5-42AF-83D2-185B14EF3C8A}" dt="2023-01-20T10:13:28.643" v="24"/>
          <ac:picMkLst>
            <pc:docMk/>
            <pc:sldMk cId="2385424887" sldId="456"/>
            <ac:picMk id="5" creationId="{421C9AF8-6C4C-4D63-87FE-008D0443CF4F}"/>
          </ac:picMkLst>
        </pc:picChg>
      </pc:sldChg>
      <pc:sldChg chg="delSp modSp mod modTransition modAnim">
        <pc:chgData name="Alfred Smith" userId="3c60a3631c0db8ad" providerId="LiveId" clId="{8FE3EC13-5EF5-42AF-83D2-185B14EF3C8A}" dt="2023-01-20T10:13:28.643" v="24"/>
        <pc:sldMkLst>
          <pc:docMk/>
          <pc:sldMk cId="423156248" sldId="457"/>
        </pc:sldMkLst>
        <pc:spChg chg="mod">
          <ac:chgData name="Alfred Smith" userId="3c60a3631c0db8ad" providerId="LiveId" clId="{8FE3EC13-5EF5-42AF-83D2-185B14EF3C8A}" dt="2023-01-20T10:12:40.409" v="9"/>
          <ac:spMkLst>
            <pc:docMk/>
            <pc:sldMk cId="423156248" sldId="457"/>
            <ac:spMk id="7" creationId="{BDB2F5E6-BA31-C388-BC5E-CF391E62C04B}"/>
          </ac:spMkLst>
        </pc:spChg>
        <pc:picChg chg="del">
          <ac:chgData name="Alfred Smith" userId="3c60a3631c0db8ad" providerId="LiveId" clId="{8FE3EC13-5EF5-42AF-83D2-185B14EF3C8A}" dt="2023-01-20T10:13:28.643" v="24"/>
          <ac:picMkLst>
            <pc:docMk/>
            <pc:sldMk cId="423156248" sldId="457"/>
            <ac:picMk id="2" creationId="{9F09E56B-FD9A-44A1-A05F-3D40A44EF86A}"/>
          </ac:picMkLst>
        </pc:picChg>
      </pc:sldChg>
      <pc:sldChg chg="delSp modSp mod modTransition modAnim">
        <pc:chgData name="Alfred Smith" userId="3c60a3631c0db8ad" providerId="LiveId" clId="{8FE3EC13-5EF5-42AF-83D2-185B14EF3C8A}" dt="2023-01-20T10:13:28.643" v="24"/>
        <pc:sldMkLst>
          <pc:docMk/>
          <pc:sldMk cId="1614000373" sldId="458"/>
        </pc:sldMkLst>
        <pc:spChg chg="mod">
          <ac:chgData name="Alfred Smith" userId="3c60a3631c0db8ad" providerId="LiveId" clId="{8FE3EC13-5EF5-42AF-83D2-185B14EF3C8A}" dt="2023-01-20T10:12:44.280" v="10"/>
          <ac:spMkLst>
            <pc:docMk/>
            <pc:sldMk cId="1614000373" sldId="458"/>
            <ac:spMk id="7" creationId="{A1873B16-4747-F241-80CC-DCBDFDC68BD6}"/>
          </ac:spMkLst>
        </pc:spChg>
        <pc:picChg chg="del">
          <ac:chgData name="Alfred Smith" userId="3c60a3631c0db8ad" providerId="LiveId" clId="{8FE3EC13-5EF5-42AF-83D2-185B14EF3C8A}" dt="2023-01-20T10:13:28.643" v="24"/>
          <ac:picMkLst>
            <pc:docMk/>
            <pc:sldMk cId="1614000373" sldId="458"/>
            <ac:picMk id="3" creationId="{1E89C8DF-7A20-42CF-83E5-00FBF8485272}"/>
          </ac:picMkLst>
        </pc:picChg>
      </pc:sldChg>
      <pc:sldChg chg="delSp modSp mod modTransition modAnim">
        <pc:chgData name="Alfred Smith" userId="3c60a3631c0db8ad" providerId="LiveId" clId="{8FE3EC13-5EF5-42AF-83D2-185B14EF3C8A}" dt="2023-01-20T10:13:28.643" v="24"/>
        <pc:sldMkLst>
          <pc:docMk/>
          <pc:sldMk cId="2475457001" sldId="459"/>
        </pc:sldMkLst>
        <pc:spChg chg="mod">
          <ac:chgData name="Alfred Smith" userId="3c60a3631c0db8ad" providerId="LiveId" clId="{8FE3EC13-5EF5-42AF-83D2-185B14EF3C8A}" dt="2023-01-20T10:12:47.518" v="11"/>
          <ac:spMkLst>
            <pc:docMk/>
            <pc:sldMk cId="2475457001" sldId="459"/>
            <ac:spMk id="7" creationId="{6FE87E57-AF8D-8427-E7F6-B7FE1738569E}"/>
          </ac:spMkLst>
        </pc:spChg>
        <pc:picChg chg="del">
          <ac:chgData name="Alfred Smith" userId="3c60a3631c0db8ad" providerId="LiveId" clId="{8FE3EC13-5EF5-42AF-83D2-185B14EF3C8A}" dt="2023-01-20T10:13:28.643" v="24"/>
          <ac:picMkLst>
            <pc:docMk/>
            <pc:sldMk cId="2475457001" sldId="459"/>
            <ac:picMk id="3" creationId="{EA30DF83-FF41-409A-90FF-F36B7F7E2B17}"/>
          </ac:picMkLst>
        </pc:picChg>
      </pc:sldChg>
      <pc:sldChg chg="delSp modSp mod modTransition modAnim">
        <pc:chgData name="Alfred Smith" userId="3c60a3631c0db8ad" providerId="LiveId" clId="{8FE3EC13-5EF5-42AF-83D2-185B14EF3C8A}" dt="2023-01-20T10:13:28.643" v="24"/>
        <pc:sldMkLst>
          <pc:docMk/>
          <pc:sldMk cId="4252591339" sldId="460"/>
        </pc:sldMkLst>
        <pc:spChg chg="mod">
          <ac:chgData name="Alfred Smith" userId="3c60a3631c0db8ad" providerId="LiveId" clId="{8FE3EC13-5EF5-42AF-83D2-185B14EF3C8A}" dt="2023-01-20T10:12:50.614" v="12"/>
          <ac:spMkLst>
            <pc:docMk/>
            <pc:sldMk cId="4252591339" sldId="460"/>
            <ac:spMk id="8" creationId="{A12DA33F-1BC6-718F-A113-087D784FD1C5}"/>
          </ac:spMkLst>
        </pc:spChg>
        <pc:picChg chg="del">
          <ac:chgData name="Alfred Smith" userId="3c60a3631c0db8ad" providerId="LiveId" clId="{8FE3EC13-5EF5-42AF-83D2-185B14EF3C8A}" dt="2023-01-20T10:13:28.643" v="24"/>
          <ac:picMkLst>
            <pc:docMk/>
            <pc:sldMk cId="4252591339" sldId="460"/>
            <ac:picMk id="5" creationId="{54F0B6CF-5647-4986-974A-832814811272}"/>
          </ac:picMkLst>
        </pc:picChg>
      </pc:sldChg>
      <pc:sldChg chg="delSp modSp mod modTransition modAnim">
        <pc:chgData name="Alfred Smith" userId="3c60a3631c0db8ad" providerId="LiveId" clId="{8FE3EC13-5EF5-42AF-83D2-185B14EF3C8A}" dt="2023-01-20T10:13:28.643" v="24"/>
        <pc:sldMkLst>
          <pc:docMk/>
          <pc:sldMk cId="3405082826" sldId="461"/>
        </pc:sldMkLst>
        <pc:spChg chg="mod">
          <ac:chgData name="Alfred Smith" userId="3c60a3631c0db8ad" providerId="LiveId" clId="{8FE3EC13-5EF5-42AF-83D2-185B14EF3C8A}" dt="2023-01-20T10:12:53.792" v="13"/>
          <ac:spMkLst>
            <pc:docMk/>
            <pc:sldMk cId="3405082826" sldId="461"/>
            <ac:spMk id="7" creationId="{0D09D0C1-ED6D-D112-4E2B-09FFE6B24879}"/>
          </ac:spMkLst>
        </pc:spChg>
        <pc:picChg chg="del">
          <ac:chgData name="Alfred Smith" userId="3c60a3631c0db8ad" providerId="LiveId" clId="{8FE3EC13-5EF5-42AF-83D2-185B14EF3C8A}" dt="2023-01-20T10:13:28.643" v="24"/>
          <ac:picMkLst>
            <pc:docMk/>
            <pc:sldMk cId="3405082826" sldId="461"/>
            <ac:picMk id="2" creationId="{68BD734C-552E-4D47-879D-27DDEEB4E73C}"/>
          </ac:picMkLst>
        </pc:picChg>
      </pc:sldChg>
      <pc:sldChg chg="delSp modSp mod modTransition modAnim">
        <pc:chgData name="Alfred Smith" userId="3c60a3631c0db8ad" providerId="LiveId" clId="{8FE3EC13-5EF5-42AF-83D2-185B14EF3C8A}" dt="2023-01-20T10:13:28.643" v="24"/>
        <pc:sldMkLst>
          <pc:docMk/>
          <pc:sldMk cId="551867297" sldId="462"/>
        </pc:sldMkLst>
        <pc:spChg chg="mod">
          <ac:chgData name="Alfred Smith" userId="3c60a3631c0db8ad" providerId="LiveId" clId="{8FE3EC13-5EF5-42AF-83D2-185B14EF3C8A}" dt="2023-01-20T10:12:56.698" v="14"/>
          <ac:spMkLst>
            <pc:docMk/>
            <pc:sldMk cId="551867297" sldId="462"/>
            <ac:spMk id="8" creationId="{7E88EA68-4EAC-4892-4F78-126F1A37C059}"/>
          </ac:spMkLst>
        </pc:spChg>
        <pc:picChg chg="del">
          <ac:chgData name="Alfred Smith" userId="3c60a3631c0db8ad" providerId="LiveId" clId="{8FE3EC13-5EF5-42AF-83D2-185B14EF3C8A}" dt="2023-01-20T10:13:28.643" v="24"/>
          <ac:picMkLst>
            <pc:docMk/>
            <pc:sldMk cId="551867297" sldId="462"/>
            <ac:picMk id="7" creationId="{255F1F34-B767-4170-BDF5-0C1A400DFAE3}"/>
          </ac:picMkLst>
        </pc:picChg>
      </pc:sldChg>
      <pc:sldChg chg="delSp modSp mod modTransition modAnim">
        <pc:chgData name="Alfred Smith" userId="3c60a3631c0db8ad" providerId="LiveId" clId="{8FE3EC13-5EF5-42AF-83D2-185B14EF3C8A}" dt="2023-01-20T10:13:28.643" v="24"/>
        <pc:sldMkLst>
          <pc:docMk/>
          <pc:sldMk cId="3992794749" sldId="463"/>
        </pc:sldMkLst>
        <pc:spChg chg="mod">
          <ac:chgData name="Alfred Smith" userId="3c60a3631c0db8ad" providerId="LiveId" clId="{8FE3EC13-5EF5-42AF-83D2-185B14EF3C8A}" dt="2023-01-20T10:13:00.514" v="15"/>
          <ac:spMkLst>
            <pc:docMk/>
            <pc:sldMk cId="3992794749" sldId="463"/>
            <ac:spMk id="7" creationId="{742C8188-A58E-5786-5E10-D73AAA438A8D}"/>
          </ac:spMkLst>
        </pc:spChg>
        <pc:picChg chg="del">
          <ac:chgData name="Alfred Smith" userId="3c60a3631c0db8ad" providerId="LiveId" clId="{8FE3EC13-5EF5-42AF-83D2-185B14EF3C8A}" dt="2023-01-20T10:13:28.643" v="24"/>
          <ac:picMkLst>
            <pc:docMk/>
            <pc:sldMk cId="3992794749" sldId="463"/>
            <ac:picMk id="10" creationId="{32EA7FD3-2D98-4CD3-9107-A084EED8029E}"/>
          </ac:picMkLst>
        </pc:picChg>
      </pc:sldChg>
      <pc:sldChg chg="delSp modSp mod modTransition modAnim">
        <pc:chgData name="Alfred Smith" userId="3c60a3631c0db8ad" providerId="LiveId" clId="{8FE3EC13-5EF5-42AF-83D2-185B14EF3C8A}" dt="2023-01-20T10:13:28.643" v="24"/>
        <pc:sldMkLst>
          <pc:docMk/>
          <pc:sldMk cId="2163341564" sldId="464"/>
        </pc:sldMkLst>
        <pc:spChg chg="mod">
          <ac:chgData name="Alfred Smith" userId="3c60a3631c0db8ad" providerId="LiveId" clId="{8FE3EC13-5EF5-42AF-83D2-185B14EF3C8A}" dt="2023-01-20T10:13:05.845" v="19"/>
          <ac:spMkLst>
            <pc:docMk/>
            <pc:sldMk cId="2163341564" sldId="464"/>
            <ac:spMk id="7" creationId="{F38169BD-FF5F-C133-21AD-5EF2B1156B5C}"/>
          </ac:spMkLst>
        </pc:spChg>
        <pc:picChg chg="del">
          <ac:chgData name="Alfred Smith" userId="3c60a3631c0db8ad" providerId="LiveId" clId="{8FE3EC13-5EF5-42AF-83D2-185B14EF3C8A}" dt="2023-01-20T10:13:28.643" v="24"/>
          <ac:picMkLst>
            <pc:docMk/>
            <pc:sldMk cId="2163341564" sldId="464"/>
            <ac:picMk id="8" creationId="{CC9F2501-E58A-4A6B-9522-8613491F56CE}"/>
          </ac:picMkLst>
        </pc:picChg>
      </pc:sldChg>
      <pc:sldChg chg="delSp modSp mod modTransition modAnim">
        <pc:chgData name="Alfred Smith" userId="3c60a3631c0db8ad" providerId="LiveId" clId="{8FE3EC13-5EF5-42AF-83D2-185B14EF3C8A}" dt="2023-01-20T10:13:28.643" v="24"/>
        <pc:sldMkLst>
          <pc:docMk/>
          <pc:sldMk cId="4159899347" sldId="465"/>
        </pc:sldMkLst>
        <pc:spChg chg="mod">
          <ac:chgData name="Alfred Smith" userId="3c60a3631c0db8ad" providerId="LiveId" clId="{8FE3EC13-5EF5-42AF-83D2-185B14EF3C8A}" dt="2023-01-20T10:13:09.129" v="20"/>
          <ac:spMkLst>
            <pc:docMk/>
            <pc:sldMk cId="4159899347" sldId="465"/>
            <ac:spMk id="7" creationId="{07742AB4-59CB-9D73-0D5F-8DF46E4C9AF9}"/>
          </ac:spMkLst>
        </pc:spChg>
        <pc:picChg chg="del">
          <ac:chgData name="Alfred Smith" userId="3c60a3631c0db8ad" providerId="LiveId" clId="{8FE3EC13-5EF5-42AF-83D2-185B14EF3C8A}" dt="2023-01-20T10:13:28.643" v="24"/>
          <ac:picMkLst>
            <pc:docMk/>
            <pc:sldMk cId="4159899347" sldId="465"/>
            <ac:picMk id="2" creationId="{359544E4-EA00-4CA1-9471-B46CF5ADC17C}"/>
          </ac:picMkLst>
        </pc:picChg>
      </pc:sldChg>
      <pc:sldChg chg="delSp modSp mod modTransition modAnim">
        <pc:chgData name="Alfred Smith" userId="3c60a3631c0db8ad" providerId="LiveId" clId="{8FE3EC13-5EF5-42AF-83D2-185B14EF3C8A}" dt="2023-01-20T10:13:28.643" v="24"/>
        <pc:sldMkLst>
          <pc:docMk/>
          <pc:sldMk cId="1436449507" sldId="466"/>
        </pc:sldMkLst>
        <pc:spChg chg="mod">
          <ac:chgData name="Alfred Smith" userId="3c60a3631c0db8ad" providerId="LiveId" clId="{8FE3EC13-5EF5-42AF-83D2-185B14EF3C8A}" dt="2023-01-20T10:13:12.297" v="21"/>
          <ac:spMkLst>
            <pc:docMk/>
            <pc:sldMk cId="1436449507" sldId="466"/>
            <ac:spMk id="7" creationId="{C30C8321-FEFD-E7CF-4BBF-74D78BB36C8F}"/>
          </ac:spMkLst>
        </pc:spChg>
        <pc:picChg chg="del">
          <ac:chgData name="Alfred Smith" userId="3c60a3631c0db8ad" providerId="LiveId" clId="{8FE3EC13-5EF5-42AF-83D2-185B14EF3C8A}" dt="2023-01-20T10:13:28.643" v="24"/>
          <ac:picMkLst>
            <pc:docMk/>
            <pc:sldMk cId="1436449507" sldId="466"/>
            <ac:picMk id="2" creationId="{96157E31-C713-4525-BBD6-D8B95CBB06DB}"/>
          </ac:picMkLst>
        </pc:picChg>
      </pc:sldChg>
      <pc:sldChg chg="delSp modSp mod modTransition modAnim">
        <pc:chgData name="Alfred Smith" userId="3c60a3631c0db8ad" providerId="LiveId" clId="{8FE3EC13-5EF5-42AF-83D2-185B14EF3C8A}" dt="2023-01-20T10:13:28.643" v="24"/>
        <pc:sldMkLst>
          <pc:docMk/>
          <pc:sldMk cId="3533061501" sldId="467"/>
        </pc:sldMkLst>
        <pc:spChg chg="mod">
          <ac:chgData name="Alfred Smith" userId="3c60a3631c0db8ad" providerId="LiveId" clId="{8FE3EC13-5EF5-42AF-83D2-185B14EF3C8A}" dt="2023-01-20T10:13:15.508" v="22"/>
          <ac:spMkLst>
            <pc:docMk/>
            <pc:sldMk cId="3533061501" sldId="467"/>
            <ac:spMk id="7" creationId="{218CF555-07E5-194D-380E-41A782D5F771}"/>
          </ac:spMkLst>
        </pc:spChg>
        <pc:picChg chg="del">
          <ac:chgData name="Alfred Smith" userId="3c60a3631c0db8ad" providerId="LiveId" clId="{8FE3EC13-5EF5-42AF-83D2-185B14EF3C8A}" dt="2023-01-20T10:13:28.643" v="24"/>
          <ac:picMkLst>
            <pc:docMk/>
            <pc:sldMk cId="3533061501" sldId="467"/>
            <ac:picMk id="2" creationId="{E7E66561-FDB5-459E-AB0E-8F41A8DF4653}"/>
          </ac:picMkLst>
        </pc:picChg>
      </pc:sldChg>
      <pc:sldChg chg="delSp modSp mod modTransition modAnim">
        <pc:chgData name="Alfred Smith" userId="3c60a3631c0db8ad" providerId="LiveId" clId="{8FE3EC13-5EF5-42AF-83D2-185B14EF3C8A}" dt="2023-01-20T10:13:28.643" v="24"/>
        <pc:sldMkLst>
          <pc:docMk/>
          <pc:sldMk cId="2814245374" sldId="468"/>
        </pc:sldMkLst>
        <pc:spChg chg="mod">
          <ac:chgData name="Alfred Smith" userId="3c60a3631c0db8ad" providerId="LiveId" clId="{8FE3EC13-5EF5-42AF-83D2-185B14EF3C8A}" dt="2023-01-20T10:13:18.963" v="23"/>
          <ac:spMkLst>
            <pc:docMk/>
            <pc:sldMk cId="2814245374" sldId="468"/>
            <ac:spMk id="7" creationId="{3C1C38AD-0317-31A5-1D06-C9F6C7A1BE82}"/>
          </ac:spMkLst>
        </pc:spChg>
        <pc:picChg chg="del">
          <ac:chgData name="Alfred Smith" userId="3c60a3631c0db8ad" providerId="LiveId" clId="{8FE3EC13-5EF5-42AF-83D2-185B14EF3C8A}" dt="2023-01-20T10:13:28.643" v="24"/>
          <ac:picMkLst>
            <pc:docMk/>
            <pc:sldMk cId="2814245374" sldId="468"/>
            <ac:picMk id="2" creationId="{F05F6295-B208-4AB4-8B5E-467468BB608A}"/>
          </ac:picMkLst>
        </pc:picChg>
      </pc:sldChg>
    </pc:docChg>
  </pc:docChgLst>
  <pc:docChgLst>
    <pc:chgData name="Alfred Smith" userId="3c60a3631c0db8ad" providerId="LiveId" clId="{39D6623A-6845-4834-BE3E-A084972C90B1}"/>
    <pc:docChg chg="modSld">
      <pc:chgData name="Alfred Smith" userId="3c60a3631c0db8ad" providerId="LiveId" clId="{39D6623A-6845-4834-BE3E-A084972C90B1}" dt="2023-12-08T07:14:08.459" v="1" actId="20577"/>
      <pc:docMkLst>
        <pc:docMk/>
      </pc:docMkLst>
      <pc:sldChg chg="modSp mod">
        <pc:chgData name="Alfred Smith" userId="3c60a3631c0db8ad" providerId="LiveId" clId="{39D6623A-6845-4834-BE3E-A084972C90B1}" dt="2023-12-08T07:13:52.682" v="0" actId="20577"/>
        <pc:sldMkLst>
          <pc:docMk/>
          <pc:sldMk cId="923867738" sldId="440"/>
        </pc:sldMkLst>
        <pc:spChg chg="mod">
          <ac:chgData name="Alfred Smith" userId="3c60a3631c0db8ad" providerId="LiveId" clId="{39D6623A-6845-4834-BE3E-A084972C90B1}" dt="2023-12-08T07:13:52.682" v="0" actId="20577"/>
          <ac:spMkLst>
            <pc:docMk/>
            <pc:sldMk cId="923867738" sldId="440"/>
            <ac:spMk id="4" creationId="{9A13E2D8-2F59-44C1-B1D2-79C300C26DD4}"/>
          </ac:spMkLst>
        </pc:spChg>
      </pc:sldChg>
      <pc:sldChg chg="modSp mod">
        <pc:chgData name="Alfred Smith" userId="3c60a3631c0db8ad" providerId="LiveId" clId="{39D6623A-6845-4834-BE3E-A084972C90B1}" dt="2023-12-08T07:14:08.459" v="1" actId="20577"/>
        <pc:sldMkLst>
          <pc:docMk/>
          <pc:sldMk cId="1718612039" sldId="444"/>
        </pc:sldMkLst>
        <pc:spChg chg="mod">
          <ac:chgData name="Alfred Smith" userId="3c60a3631c0db8ad" providerId="LiveId" clId="{39D6623A-6845-4834-BE3E-A084972C90B1}" dt="2023-12-08T07:14:08.459" v="1" actId="20577"/>
          <ac:spMkLst>
            <pc:docMk/>
            <pc:sldMk cId="1718612039" sldId="444"/>
            <ac:spMk id="4" creationId="{9A13E2D8-2F59-44C1-B1D2-79C300C26DD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A3CB7-A8E8-4A19-9B3E-857F154853BB}" type="datetimeFigureOut">
              <a:rPr lang="en-ZA" smtClean="0"/>
              <a:t>2023/12/08</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9EA38-4D76-40A4-8BB2-065CF2B5E7C1}" type="slidenum">
              <a:rPr lang="en-ZA" smtClean="0"/>
              <a:t>‹#›</a:t>
            </a:fld>
            <a:endParaRPr lang="en-ZA"/>
          </a:p>
        </p:txBody>
      </p:sp>
    </p:spTree>
    <p:extLst>
      <p:ext uri="{BB962C8B-B14F-4D97-AF65-F5344CB8AC3E}">
        <p14:creationId xmlns:p14="http://schemas.microsoft.com/office/powerpoint/2010/main" val="144124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t>ch</a:t>
            </a:r>
          </a:p>
        </p:txBody>
      </p:sp>
      <p:sp>
        <p:nvSpPr>
          <p:cNvPr id="4" name="Slide Number Placeholder 3"/>
          <p:cNvSpPr>
            <a:spLocks noGrp="1"/>
          </p:cNvSpPr>
          <p:nvPr>
            <p:ph type="sldNum" sz="quarter" idx="5"/>
          </p:nvPr>
        </p:nvSpPr>
        <p:spPr/>
        <p:txBody>
          <a:bodyPr/>
          <a:lstStyle/>
          <a:p>
            <a:fld id="{01A9EA38-4D76-40A4-8BB2-065CF2B5E7C1}" type="slidenum">
              <a:rPr lang="en-ZA" smtClean="0"/>
              <a:t>1</a:t>
            </a:fld>
            <a:endParaRPr lang="en-ZA"/>
          </a:p>
        </p:txBody>
      </p:sp>
    </p:spTree>
    <p:extLst>
      <p:ext uri="{BB962C8B-B14F-4D97-AF65-F5344CB8AC3E}">
        <p14:creationId xmlns:p14="http://schemas.microsoft.com/office/powerpoint/2010/main" val="3008090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t>ch</a:t>
            </a:r>
          </a:p>
        </p:txBody>
      </p:sp>
      <p:sp>
        <p:nvSpPr>
          <p:cNvPr id="4" name="Slide Number Placeholder 3"/>
          <p:cNvSpPr>
            <a:spLocks noGrp="1"/>
          </p:cNvSpPr>
          <p:nvPr>
            <p:ph type="sldNum" sz="quarter" idx="5"/>
          </p:nvPr>
        </p:nvSpPr>
        <p:spPr/>
        <p:txBody>
          <a:bodyPr/>
          <a:lstStyle/>
          <a:p>
            <a:fld id="{01A9EA38-4D76-40A4-8BB2-065CF2B5E7C1}" type="slidenum">
              <a:rPr lang="en-ZA" smtClean="0"/>
              <a:t>2</a:t>
            </a:fld>
            <a:endParaRPr lang="en-ZA"/>
          </a:p>
        </p:txBody>
      </p:sp>
    </p:spTree>
    <p:extLst>
      <p:ext uri="{BB962C8B-B14F-4D97-AF65-F5344CB8AC3E}">
        <p14:creationId xmlns:p14="http://schemas.microsoft.com/office/powerpoint/2010/main" val="413650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u="none" strike="noStrike" baseline="0" dirty="0">
                <a:latin typeface="TimesNewRomanPS-BoldMT"/>
              </a:rPr>
              <a:t>17 Saul and David</a:t>
            </a:r>
          </a:p>
          <a:p>
            <a:pPr algn="l"/>
            <a:r>
              <a:rPr lang="en-US" sz="1200" b="0" i="0" u="none" strike="noStrike" baseline="0" dirty="0">
                <a:latin typeface="TimesNewRomanPSMT"/>
              </a:rPr>
              <a:t>1. David plays before the king - 1 Samuel 16:14-23 (Left Top)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TimesNewRomanPSMT"/>
              </a:rPr>
              <a:t>2. Goliath challenges the Israelites 1 Sam 17 (Center)</a:t>
            </a:r>
          </a:p>
          <a:p>
            <a:pPr algn="l"/>
            <a:r>
              <a:rPr lang="en-US" sz="1200" b="0" i="0" u="none" strike="noStrike" baseline="0" dirty="0">
                <a:latin typeface="TimesNewRomanPSMT"/>
              </a:rPr>
              <a:t>3. David defeats Goliath 1 Sam 17</a:t>
            </a:r>
          </a:p>
          <a:p>
            <a:pPr algn="l"/>
            <a:r>
              <a:rPr lang="en-US" sz="1200" b="0" i="0" u="none" strike="noStrike" baseline="0" dirty="0">
                <a:latin typeface="TimesNewRomanPSMT"/>
              </a:rPr>
              <a:t>4. David’s popularity &amp; Saul’s jealousy - 1 Sam 18:5-16,29-30 (Center Top)</a:t>
            </a:r>
          </a:p>
          <a:p>
            <a:pPr algn="l"/>
            <a:r>
              <a:rPr lang="en-US" sz="1200" b="0" i="0" u="none" strike="noStrike" baseline="0" dirty="0">
                <a:latin typeface="TimesNewRomanPSMT"/>
              </a:rPr>
              <a:t>5. David's marries Saul’s daughter - 1 Sam 18:17-28 (Right Top)</a:t>
            </a:r>
          </a:p>
          <a:p>
            <a:pPr algn="l"/>
            <a:r>
              <a:rPr lang="en-US" sz="1200" b="0" i="0" u="none" strike="noStrike" baseline="0" dirty="0">
                <a:latin typeface="TimesNewRomanPSMT"/>
              </a:rPr>
              <a:t>6. Saul throws a spear at David - 1 Sam 19:8-10 (Right Center)</a:t>
            </a:r>
          </a:p>
          <a:p>
            <a:pPr algn="l"/>
            <a:r>
              <a:rPr lang="en-US" sz="1200" b="0" i="0" u="none" strike="noStrike" baseline="0" dirty="0">
                <a:latin typeface="TimesNewRomanPSMT"/>
              </a:rPr>
              <a:t>7. Michal helps David escape - 1 Sam 19:11-17 (Right Bottom)</a:t>
            </a:r>
          </a:p>
          <a:p>
            <a:pPr algn="l"/>
            <a:r>
              <a:rPr lang="en-US" sz="1200" b="0" i="0" u="none" strike="noStrike" baseline="0" dirty="0">
                <a:latin typeface="TimesNewRomanPSMT"/>
              </a:rPr>
              <a:t>8. David's escape to Ramah -1 Sam 19:18-24 (Center Bottom)</a:t>
            </a:r>
          </a:p>
          <a:p>
            <a:pPr algn="l"/>
            <a:r>
              <a:rPr lang="en-US" sz="1200" b="0" i="0" u="none" strike="noStrike" baseline="0" dirty="0">
                <a:latin typeface="TimesNewRomanPSMT"/>
              </a:rPr>
              <a:t>9. Saul tries to kill Jonathan -1 Sam 18:1-4; 19:1-7; 20:1-34 (Left Bottom)</a:t>
            </a:r>
          </a:p>
          <a:p>
            <a:pPr algn="l"/>
            <a:r>
              <a:rPr lang="en-US" sz="1200" b="0" i="0" u="none" strike="noStrike" baseline="0" dirty="0">
                <a:latin typeface="TimesNewRomanPSMT"/>
              </a:rPr>
              <a:t>10. Jonathan warns David - 1 Sam 20:35-42 (Left Center)</a:t>
            </a:r>
            <a:endParaRPr lang="en-IN" dirty="0"/>
          </a:p>
          <a:p>
            <a:endParaRPr lang="en-IN" dirty="0"/>
          </a:p>
        </p:txBody>
      </p:sp>
      <p:sp>
        <p:nvSpPr>
          <p:cNvPr id="4" name="Slide Number Placeholder 3"/>
          <p:cNvSpPr>
            <a:spLocks noGrp="1"/>
          </p:cNvSpPr>
          <p:nvPr>
            <p:ph type="sldNum" sz="quarter" idx="5"/>
          </p:nvPr>
        </p:nvSpPr>
        <p:spPr/>
        <p:txBody>
          <a:bodyPr/>
          <a:lstStyle/>
          <a:p>
            <a:fld id="{01A9EA38-4D76-40A4-8BB2-065CF2B5E7C1}" type="slidenum">
              <a:rPr lang="en-ZA" smtClean="0"/>
              <a:t>3</a:t>
            </a:fld>
            <a:endParaRPr lang="en-ZA"/>
          </a:p>
        </p:txBody>
      </p:sp>
    </p:spTree>
    <p:extLst>
      <p:ext uri="{BB962C8B-B14F-4D97-AF65-F5344CB8AC3E}">
        <p14:creationId xmlns:p14="http://schemas.microsoft.com/office/powerpoint/2010/main" val="3112348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u="none" strike="noStrike" baseline="0" dirty="0">
                <a:latin typeface="TimesNewRomanPS-BoldMT"/>
              </a:rPr>
              <a:t>17 Saul and David</a:t>
            </a:r>
          </a:p>
          <a:p>
            <a:pPr algn="l"/>
            <a:r>
              <a:rPr lang="en-US" sz="1200" b="0" i="0" u="none" strike="noStrike" baseline="0" dirty="0">
                <a:latin typeface="TimesNewRomanPSMT"/>
              </a:rPr>
              <a:t>1. David plays before the king - 1 Samuel 16:14-23 (Left Top)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TimesNewRomanPSMT"/>
              </a:rPr>
              <a:t>2. Goliath challenges the Israelites 1 Sam 17 (Center)</a:t>
            </a:r>
          </a:p>
          <a:p>
            <a:pPr algn="l"/>
            <a:r>
              <a:rPr lang="en-US" sz="1200" b="0" i="0" u="none" strike="noStrike" baseline="0" dirty="0">
                <a:latin typeface="TimesNewRomanPSMT"/>
              </a:rPr>
              <a:t>3. David defeats Goliath 1 Sam 17</a:t>
            </a:r>
          </a:p>
          <a:p>
            <a:pPr algn="l"/>
            <a:r>
              <a:rPr lang="en-US" sz="1200" b="0" i="0" u="none" strike="noStrike" baseline="0" dirty="0">
                <a:latin typeface="TimesNewRomanPSMT"/>
              </a:rPr>
              <a:t>4. David’s popularity &amp; Saul’s jealousy - 1 Sam 18:5-16,29-30 (Center Top)</a:t>
            </a:r>
          </a:p>
          <a:p>
            <a:pPr algn="l"/>
            <a:r>
              <a:rPr lang="en-US" sz="1200" b="0" i="0" u="none" strike="noStrike" baseline="0" dirty="0">
                <a:latin typeface="TimesNewRomanPSMT"/>
              </a:rPr>
              <a:t>5. David's marries Saul’s daughter - 1 Sam 18:17-28 (Right Top)</a:t>
            </a:r>
          </a:p>
          <a:p>
            <a:pPr algn="l"/>
            <a:r>
              <a:rPr lang="en-US" sz="1200" b="0" i="0" u="none" strike="noStrike" baseline="0" dirty="0">
                <a:latin typeface="TimesNewRomanPSMT"/>
              </a:rPr>
              <a:t>6. Saul throws a spear at David - 1 Sam 19:8-10 (Right Center)</a:t>
            </a:r>
          </a:p>
          <a:p>
            <a:pPr algn="l"/>
            <a:r>
              <a:rPr lang="en-US" sz="1200" b="0" i="0" u="none" strike="noStrike" baseline="0" dirty="0">
                <a:latin typeface="TimesNewRomanPSMT"/>
              </a:rPr>
              <a:t>7. Michal helps David escape - 1 Sam 19:11-17 (Right Bottom)</a:t>
            </a:r>
          </a:p>
          <a:p>
            <a:pPr algn="l"/>
            <a:r>
              <a:rPr lang="en-US" sz="1200" b="0" i="0" u="none" strike="noStrike" baseline="0" dirty="0">
                <a:latin typeface="TimesNewRomanPSMT"/>
              </a:rPr>
              <a:t>8. David's escape to Ramah -1 Sam 19:18-24 (Center Bottom)</a:t>
            </a:r>
          </a:p>
          <a:p>
            <a:pPr algn="l"/>
            <a:r>
              <a:rPr lang="en-US" sz="1200" b="0" i="0" u="none" strike="noStrike" baseline="0" dirty="0">
                <a:latin typeface="TimesNewRomanPSMT"/>
              </a:rPr>
              <a:t>9. Saul tries to kill Jonathan -1 Sam 18:1-4; 19:1-7; 20:1-34 (Left Bottom)</a:t>
            </a:r>
          </a:p>
          <a:p>
            <a:pPr algn="l"/>
            <a:r>
              <a:rPr lang="en-US" sz="1200" b="0" i="0" u="none" strike="noStrike" baseline="0" dirty="0">
                <a:latin typeface="TimesNewRomanPSMT"/>
              </a:rPr>
              <a:t>10. Jonathan warns David - 1 Sam 20:35-42 (Left Center)</a:t>
            </a:r>
            <a:endParaRPr lang="en-IN" dirty="0"/>
          </a:p>
          <a:p>
            <a:endParaRPr lang="en-IN" dirty="0"/>
          </a:p>
        </p:txBody>
      </p:sp>
      <p:sp>
        <p:nvSpPr>
          <p:cNvPr id="4" name="Slide Number Placeholder 3"/>
          <p:cNvSpPr>
            <a:spLocks noGrp="1"/>
          </p:cNvSpPr>
          <p:nvPr>
            <p:ph type="sldNum" sz="quarter" idx="5"/>
          </p:nvPr>
        </p:nvSpPr>
        <p:spPr/>
        <p:txBody>
          <a:bodyPr/>
          <a:lstStyle/>
          <a:p>
            <a:fld id="{01A9EA38-4D76-40A4-8BB2-065CF2B5E7C1}" type="slidenum">
              <a:rPr lang="en-ZA" smtClean="0"/>
              <a:t>4</a:t>
            </a:fld>
            <a:endParaRPr lang="en-ZA"/>
          </a:p>
        </p:txBody>
      </p:sp>
    </p:spTree>
    <p:extLst>
      <p:ext uri="{BB962C8B-B14F-4D97-AF65-F5344CB8AC3E}">
        <p14:creationId xmlns:p14="http://schemas.microsoft.com/office/powerpoint/2010/main" val="936223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2023/12/08</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2023/12/08</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2023/12/08</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2023/12/08</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2023/12/08</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2023/12/08</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2023/12/08</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2023/12/08</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2023/12/08</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2023/12/08</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2023/12/08</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2023/12/08</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3D1AE-C111-43F0-AD47-18572ADF5BCE}"/>
              </a:ext>
            </a:extLst>
          </p:cNvPr>
          <p:cNvSpPr>
            <a:spLocks noGrp="1"/>
          </p:cNvSpPr>
          <p:nvPr>
            <p:ph type="title"/>
          </p:nvPr>
        </p:nvSpPr>
        <p:spPr/>
        <p:txBody>
          <a:bodyPr/>
          <a:lstStyle/>
          <a:p>
            <a:r>
              <a:rPr lang="en-IN" dirty="0"/>
              <a:t>17-5</a:t>
            </a:r>
          </a:p>
        </p:txBody>
      </p:sp>
      <p:sp>
        <p:nvSpPr>
          <p:cNvPr id="3" name="Content Placeholder 2">
            <a:extLst>
              <a:ext uri="{FF2B5EF4-FFF2-40B4-BE49-F238E27FC236}">
                <a16:creationId xmlns:a16="http://schemas.microsoft.com/office/drawing/2014/main" id="{77C8C5EB-7063-4EFF-9206-9F831A363AF1}"/>
              </a:ext>
            </a:extLst>
          </p:cNvPr>
          <p:cNvSpPr>
            <a:spLocks noGrp="1"/>
          </p:cNvSpPr>
          <p:nvPr>
            <p:ph idx="1"/>
          </p:nvPr>
        </p:nvSpPr>
        <p:spPr/>
        <p:txBody>
          <a:bodyPr/>
          <a:lstStyle/>
          <a:p>
            <a:r>
              <a:rPr lang="en-US" dirty="0"/>
              <a:t>This work is licensed under a Creative Commons Attribution-</a:t>
            </a:r>
            <a:r>
              <a:rPr lang="en-US" dirty="0" err="1"/>
              <a:t>Sharealike</a:t>
            </a:r>
            <a:r>
              <a:rPr lang="en-US" dirty="0"/>
              <a:t> 4.0 International License.</a:t>
            </a:r>
          </a:p>
          <a:p>
            <a:r>
              <a:rPr lang="en-US" dirty="0"/>
              <a:t>Please add this statement to all the videos you create.</a:t>
            </a:r>
          </a:p>
          <a:p>
            <a:r>
              <a:rPr lang="en-US" dirty="0"/>
              <a:t>English Bible quotes are from the World English Bible US, which is in the public domain.</a:t>
            </a:r>
            <a:endParaRPr lang="en-IN" dirty="0"/>
          </a:p>
          <a:p>
            <a:endParaRPr lang="en-IN" dirty="0"/>
          </a:p>
        </p:txBody>
      </p:sp>
    </p:spTree>
    <p:extLst>
      <p:ext uri="{BB962C8B-B14F-4D97-AF65-F5344CB8AC3E}">
        <p14:creationId xmlns:p14="http://schemas.microsoft.com/office/powerpoint/2010/main" val="2869461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dirty="0">
                <a:solidFill>
                  <a:srgbClr val="121212"/>
                </a:solidFill>
                <a:latin typeface="ArialMT"/>
              </a:rPr>
              <a:t>18But David said to Saul, “Who am I? Is anyone in my whole family that important in Israel? Am I worthy to become the king’s son-in-law?”</a:t>
            </a:r>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r>
              <a:rPr lang="bo-CN" sz="7200" dirty="0">
                <a:solidFill>
                  <a:srgbClr val="121212"/>
                </a:solidFill>
                <a:latin typeface="ArialMT"/>
              </a:rPr>
              <a:t>18དེའི་ལན་དུ་དཱ་བིད་ཀྱིས། ང་ནི་རྒྱལ་པོའི་མག་པར་འོས་པར་བྱེད་པ་ལ། ང་དང་ངའི་ཁྱིམ་ཚང་གི་གནས་ཚད་ག་རེ་ཡོད་དམ་ཞེས་སྨྲས་སོ།</a:t>
            </a:r>
            <a:endParaRPr lang="en-ZA" dirty="0"/>
          </a:p>
        </p:txBody>
      </p:sp>
      <p:pic>
        <p:nvPicPr>
          <p:cNvPr id="5" name="Picture 4">
            <a:extLst>
              <a:ext uri="{FF2B5EF4-FFF2-40B4-BE49-F238E27FC236}">
                <a16:creationId xmlns:a16="http://schemas.microsoft.com/office/drawing/2014/main" id="{C447C2FB-9925-0FE1-013B-0170686EF3A3}"/>
              </a:ext>
            </a:extLst>
          </p:cNvPr>
          <p:cNvPicPr>
            <a:picLocks noChangeAspect="1"/>
          </p:cNvPicPr>
          <p:nvPr/>
        </p:nvPicPr>
        <p:blipFill>
          <a:blip r:embed="rId2"/>
          <a:stretch>
            <a:fillRect/>
          </a:stretch>
        </p:blipFill>
        <p:spPr>
          <a:xfrm>
            <a:off x="-781050" y="0"/>
            <a:ext cx="13030200" cy="6858000"/>
          </a:xfrm>
          <a:prstGeom prst="rect">
            <a:avLst/>
          </a:prstGeom>
        </p:spPr>
      </p:pic>
      <p:sp>
        <p:nvSpPr>
          <p:cNvPr id="7" name="TextBox 6">
            <a:extLst>
              <a:ext uri="{FF2B5EF4-FFF2-40B4-BE49-F238E27FC236}">
                <a16:creationId xmlns:a16="http://schemas.microsoft.com/office/drawing/2014/main" id="{6FE87E57-AF8D-8427-E7F6-B7FE1738569E}"/>
              </a:ext>
            </a:extLst>
          </p:cNvPr>
          <p:cNvSpPr txBox="1"/>
          <p:nvPr/>
        </p:nvSpPr>
        <p:spPr>
          <a:xfrm>
            <a:off x="317392" y="179375"/>
            <a:ext cx="3116424" cy="584775"/>
          </a:xfrm>
          <a:prstGeom prst="rect">
            <a:avLst/>
          </a:prstGeom>
          <a:noFill/>
        </p:spPr>
        <p:txBody>
          <a:bodyPr wrap="square" rtlCol="0">
            <a:spAutoFit/>
          </a:bodyPr>
          <a:lstStyle/>
          <a:p>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18:18</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475457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19But at the time when Merab, Saul’s daughter, should have been given to David, she was given to Adriel the </a:t>
            </a:r>
            <a:r>
              <a:rPr lang="en-US" sz="4800" b="0" i="0" dirty="0" err="1">
                <a:solidFill>
                  <a:srgbClr val="121212"/>
                </a:solidFill>
                <a:effectLst/>
                <a:latin typeface="ArialMT"/>
              </a:rPr>
              <a:t>Meholathite</a:t>
            </a:r>
            <a:r>
              <a:rPr lang="en-US" sz="4800" b="0" i="0" dirty="0">
                <a:solidFill>
                  <a:srgbClr val="121212"/>
                </a:solidFill>
                <a:effectLst/>
                <a:latin typeface="ArialMT"/>
              </a:rPr>
              <a:t> as wife.</a:t>
            </a:r>
            <a:endParaRPr lang="en-ZA" sz="1600" dirty="0"/>
          </a:p>
        </p:txBody>
      </p:sp>
      <p:sp>
        <p:nvSpPr>
          <p:cNvPr id="2" name="TextBox 1">
            <a:extLst>
              <a:ext uri="{FF2B5EF4-FFF2-40B4-BE49-F238E27FC236}">
                <a16:creationId xmlns:a16="http://schemas.microsoft.com/office/drawing/2014/main" id="{ABE73D7A-5008-04B1-8AA0-9918ED87451D}"/>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1886351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5400" dirty="0">
                <a:solidFill>
                  <a:srgbClr val="121212"/>
                </a:solidFill>
                <a:latin typeface="ArialMT"/>
              </a:rPr>
              <a:t>19The time came for Saul to give his daughter Merab to David. Instead, Saul gave her to Adriel from </a:t>
            </a:r>
            <a:r>
              <a:rPr lang="en-US" sz="5400" dirty="0" err="1">
                <a:solidFill>
                  <a:srgbClr val="121212"/>
                </a:solidFill>
                <a:latin typeface="ArialMT"/>
              </a:rPr>
              <a:t>Meholah</a:t>
            </a:r>
            <a:r>
              <a:rPr lang="en-US" sz="5400" dirty="0">
                <a:solidFill>
                  <a:srgbClr val="121212"/>
                </a:solidFill>
                <a:latin typeface="ArialMT"/>
              </a:rPr>
              <a:t> to be his wife.</a:t>
            </a:r>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r>
              <a:rPr lang="bo-CN" sz="6600" dirty="0">
                <a:solidFill>
                  <a:srgbClr val="121212"/>
                </a:solidFill>
                <a:latin typeface="ArialMT"/>
              </a:rPr>
              <a:t>19འོན་ཀྱང་མེ་རབ་དཱ་བིད་ལ་སྤྲོད་རྒྱུའི་དུས་སྐབས་རན་མཚམས་སུ། ས་ཨུལ་གྱིས་མོ་ནི་མེ་ཧོ་ལཱའི་གྲོང་དུ་གནས་སྡོད་བྱེད་མཁན་མིང་ལ་ཨད་རི་ཨེལ་ཞེས་པའི་མི་ཞིག་ལ་སྤྲད་དོ།</a:t>
            </a:r>
            <a:endParaRPr lang="en-ZA" dirty="0"/>
          </a:p>
        </p:txBody>
      </p:sp>
      <p:pic>
        <p:nvPicPr>
          <p:cNvPr id="7" name="Picture 6">
            <a:extLst>
              <a:ext uri="{FF2B5EF4-FFF2-40B4-BE49-F238E27FC236}">
                <a16:creationId xmlns:a16="http://schemas.microsoft.com/office/drawing/2014/main" id="{DEB4D0E4-C163-4370-BA66-94F0E7127131}"/>
              </a:ext>
            </a:extLst>
          </p:cNvPr>
          <p:cNvPicPr>
            <a:picLocks noChangeAspect="1"/>
          </p:cNvPicPr>
          <p:nvPr/>
        </p:nvPicPr>
        <p:blipFill>
          <a:blip r:embed="rId2"/>
          <a:stretch>
            <a:fillRect/>
          </a:stretch>
        </p:blipFill>
        <p:spPr>
          <a:xfrm>
            <a:off x="-932794" y="0"/>
            <a:ext cx="13124793" cy="6858000"/>
          </a:xfrm>
          <a:prstGeom prst="rect">
            <a:avLst/>
          </a:prstGeom>
        </p:spPr>
      </p:pic>
      <p:sp>
        <p:nvSpPr>
          <p:cNvPr id="8" name="TextBox 7">
            <a:extLst>
              <a:ext uri="{FF2B5EF4-FFF2-40B4-BE49-F238E27FC236}">
                <a16:creationId xmlns:a16="http://schemas.microsoft.com/office/drawing/2014/main" id="{A12DA33F-1BC6-718F-A113-087D784FD1C5}"/>
              </a:ext>
            </a:extLst>
          </p:cNvPr>
          <p:cNvSpPr txBox="1"/>
          <p:nvPr/>
        </p:nvSpPr>
        <p:spPr>
          <a:xfrm>
            <a:off x="317392" y="179375"/>
            <a:ext cx="3116424" cy="584775"/>
          </a:xfrm>
          <a:prstGeom prst="rect">
            <a:avLst/>
          </a:prstGeom>
          <a:noFill/>
        </p:spPr>
        <p:txBody>
          <a:bodyPr wrap="square" rtlCol="0">
            <a:spAutoFit/>
          </a:bodyPr>
          <a:lstStyle/>
          <a:p>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18:19</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252591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5400" b="0" i="0" dirty="0">
                <a:solidFill>
                  <a:srgbClr val="121212"/>
                </a:solidFill>
                <a:effectLst/>
                <a:latin typeface="ArialMT"/>
              </a:rPr>
              <a:t>20Michal, Saul’s daughter, loved David; and they told Saul, and the thing pleased him. </a:t>
            </a:r>
            <a:endParaRPr lang="en-ZA" dirty="0"/>
          </a:p>
        </p:txBody>
      </p:sp>
      <p:sp>
        <p:nvSpPr>
          <p:cNvPr id="3" name="TextBox 2">
            <a:extLst>
              <a:ext uri="{FF2B5EF4-FFF2-40B4-BE49-F238E27FC236}">
                <a16:creationId xmlns:a16="http://schemas.microsoft.com/office/drawing/2014/main" id="{510A7E55-2A51-7975-6970-5FF33791A8BB}"/>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882125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5400" dirty="0">
                <a:solidFill>
                  <a:srgbClr val="121212"/>
                </a:solidFill>
                <a:latin typeface="ArialMT"/>
              </a:rPr>
              <a:t>20Saul’s daughter Michal was in love with David. When they told Saul about it, he was pleased.</a:t>
            </a:r>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r>
              <a:rPr lang="bo-CN" sz="7200" dirty="0">
                <a:solidFill>
                  <a:srgbClr val="121212"/>
                </a:solidFill>
                <a:latin typeface="ArialMT"/>
              </a:rPr>
              <a:t>20ས་ཨུལ་གྱི་བུ་མོ་གཞན་དེ་མི་ཀལ་ཟེར་བ་དེས་དཱ་བིད་ལ་དགའ་པོ་བྱེད་ཀྱི་ཡོད་པའི་སྐོར་ས་ཨུལ་གྱིས་ཐོས་ནས། ཁོའི་སེམས་ལ་དགའ་ཚོར་བྱུང་ངོ་། </a:t>
            </a:r>
            <a:endParaRPr lang="en-ZA" dirty="0"/>
          </a:p>
        </p:txBody>
      </p:sp>
      <p:pic>
        <p:nvPicPr>
          <p:cNvPr id="5" name="Picture 4">
            <a:extLst>
              <a:ext uri="{FF2B5EF4-FFF2-40B4-BE49-F238E27FC236}">
                <a16:creationId xmlns:a16="http://schemas.microsoft.com/office/drawing/2014/main" id="{97D2BE0C-0487-6128-7F45-3BDCFE72A00F}"/>
              </a:ext>
            </a:extLst>
          </p:cNvPr>
          <p:cNvPicPr>
            <a:picLocks noChangeAspect="1"/>
          </p:cNvPicPr>
          <p:nvPr/>
        </p:nvPicPr>
        <p:blipFill>
          <a:blip r:embed="rId2"/>
          <a:stretch>
            <a:fillRect/>
          </a:stretch>
        </p:blipFill>
        <p:spPr>
          <a:xfrm>
            <a:off x="0" y="-1030941"/>
            <a:ext cx="12192000" cy="7888941"/>
          </a:xfrm>
          <a:prstGeom prst="rect">
            <a:avLst/>
          </a:prstGeom>
        </p:spPr>
      </p:pic>
      <p:sp>
        <p:nvSpPr>
          <p:cNvPr id="7" name="TextBox 6">
            <a:extLst>
              <a:ext uri="{FF2B5EF4-FFF2-40B4-BE49-F238E27FC236}">
                <a16:creationId xmlns:a16="http://schemas.microsoft.com/office/drawing/2014/main" id="{0D09D0C1-ED6D-D112-4E2B-09FFE6B24879}"/>
              </a:ext>
            </a:extLst>
          </p:cNvPr>
          <p:cNvSpPr txBox="1"/>
          <p:nvPr/>
        </p:nvSpPr>
        <p:spPr>
          <a:xfrm>
            <a:off x="317392" y="179375"/>
            <a:ext cx="3116424" cy="584775"/>
          </a:xfrm>
          <a:prstGeom prst="rect">
            <a:avLst/>
          </a:prstGeom>
          <a:noFill/>
        </p:spPr>
        <p:txBody>
          <a:bodyPr wrap="square" rtlCol="0">
            <a:spAutoFit/>
          </a:bodyPr>
          <a:lstStyle/>
          <a:p>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18:20</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405082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121212"/>
                </a:solidFill>
                <a:effectLst/>
                <a:latin typeface="ArialMT"/>
              </a:rPr>
              <a:t>21Saul said, I will give her to him, that she may be a snare to him and that the hand of the Philistines may be against him. Therefore Saul said to David a second time, “You shall today be my son-in-law.”</a:t>
            </a:r>
            <a:endParaRPr lang="en-ZA" dirty="0"/>
          </a:p>
        </p:txBody>
      </p:sp>
      <p:sp>
        <p:nvSpPr>
          <p:cNvPr id="2" name="TextBox 1">
            <a:extLst>
              <a:ext uri="{FF2B5EF4-FFF2-40B4-BE49-F238E27FC236}">
                <a16:creationId xmlns:a16="http://schemas.microsoft.com/office/drawing/2014/main" id="{F7E3D26C-AA35-41E0-095F-D1321D8A2896}"/>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3195935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dirty="0">
                <a:solidFill>
                  <a:srgbClr val="121212"/>
                </a:solidFill>
                <a:latin typeface="ArialMT"/>
              </a:rPr>
              <a:t>21“I’ll give her to David to be his wife,” Saul said to himself. “Then maybe she’ll trap him. And maybe the Philistines will strike him down.” So Saul said to David, “Now you have a second chance to become my son-in-law.”</a:t>
            </a:r>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r>
              <a:rPr lang="bo-CN" sz="5400" dirty="0">
                <a:solidFill>
                  <a:srgbClr val="121212"/>
                </a:solidFill>
                <a:latin typeface="ArialMT"/>
              </a:rPr>
              <a:t>21ས་ཨུལ་གྱིས་རང་གི་སེམས་ནང་། ངས་རང་གི་བུ་མོ་མི་ཀལ་དཱ་བིད་ལ་སྤྲད་དེ། མོའི་བརྒྱུད་ནས་ངས་ཁོ་རྙི་ལ་ཚུད་པ་ལྟ་བུར་བཟོས་ནས། ཕེ་ལེ་ཤེད་པ་ཚོས་ཁོ་གསོད་པར་འགྱུར་ཞེས་བསམ་མོ། དེ་ནས་ཁོས་ལན་ཐེངས་གཉིས་པར་དཱ་བིད་ལ། ཁྱོད་ངའི་མག་པར་འགྱུར་ཞེས་སྨྲས་སོ།</a:t>
            </a:r>
            <a:endParaRPr lang="en-ZA" dirty="0"/>
          </a:p>
        </p:txBody>
      </p:sp>
      <p:pic>
        <p:nvPicPr>
          <p:cNvPr id="5" name="Picture 4">
            <a:extLst>
              <a:ext uri="{FF2B5EF4-FFF2-40B4-BE49-F238E27FC236}">
                <a16:creationId xmlns:a16="http://schemas.microsoft.com/office/drawing/2014/main" id="{6F580602-04BE-DD8C-B5D5-04EAFFB5E8FA}"/>
              </a:ext>
            </a:extLst>
          </p:cNvPr>
          <p:cNvPicPr>
            <a:picLocks noChangeAspect="1"/>
          </p:cNvPicPr>
          <p:nvPr/>
        </p:nvPicPr>
        <p:blipFill>
          <a:blip r:embed="rId2"/>
          <a:stretch>
            <a:fillRect/>
          </a:stretch>
        </p:blipFill>
        <p:spPr>
          <a:xfrm>
            <a:off x="0" y="-79827"/>
            <a:ext cx="12191999" cy="6937828"/>
          </a:xfrm>
          <a:prstGeom prst="rect">
            <a:avLst/>
          </a:prstGeom>
        </p:spPr>
      </p:pic>
      <p:sp>
        <p:nvSpPr>
          <p:cNvPr id="8" name="TextBox 7">
            <a:extLst>
              <a:ext uri="{FF2B5EF4-FFF2-40B4-BE49-F238E27FC236}">
                <a16:creationId xmlns:a16="http://schemas.microsoft.com/office/drawing/2014/main" id="{7E88EA68-4EAC-4892-4F78-126F1A37C059}"/>
              </a:ext>
            </a:extLst>
          </p:cNvPr>
          <p:cNvSpPr txBox="1"/>
          <p:nvPr/>
        </p:nvSpPr>
        <p:spPr>
          <a:xfrm>
            <a:off x="317392" y="179375"/>
            <a:ext cx="3116424" cy="584775"/>
          </a:xfrm>
          <a:prstGeom prst="rect">
            <a:avLst/>
          </a:prstGeom>
          <a:noFill/>
        </p:spPr>
        <p:txBody>
          <a:bodyPr wrap="square" rtlCol="0">
            <a:spAutoFit/>
          </a:bodyPr>
          <a:lstStyle/>
          <a:p>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18:21</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551867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22Saul commanded his servants, “Talk with David secretly, and say, ‘Behold, the king has delight in you, and all his servants love you. Now therefore be the king’s son-in-law.’”</a:t>
            </a:r>
            <a:endParaRPr lang="en-ZA" dirty="0"/>
          </a:p>
        </p:txBody>
      </p:sp>
      <p:sp>
        <p:nvSpPr>
          <p:cNvPr id="2" name="TextBox 1">
            <a:extLst>
              <a:ext uri="{FF2B5EF4-FFF2-40B4-BE49-F238E27FC236}">
                <a16:creationId xmlns:a16="http://schemas.microsoft.com/office/drawing/2014/main" id="{183456EE-AD5A-E300-C5C8-EF0D2A540685}"/>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3261377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dirty="0">
                <a:solidFill>
                  <a:srgbClr val="121212"/>
                </a:solidFill>
                <a:latin typeface="ArialMT"/>
              </a:rPr>
              <a:t>22Then Saul gave an order to his attendants. He said, “Speak to David in private. Tell him, ‘The king likes you. All his attendants love you. So become his son-in-law.’ ”</a:t>
            </a:r>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r>
              <a:rPr lang="bo-CN" sz="4800" dirty="0">
                <a:solidFill>
                  <a:srgbClr val="121212"/>
                </a:solidFill>
                <a:latin typeface="ArialMT"/>
              </a:rPr>
              <a:t>22ས་ཨུལ་གྱིས་རང་གི་ལས་བྱེད་པ་རྣམས་ལ་སྨྲས་པ། ཁྱོད་ཚོས་དཱ་བིད་ཀྱི་རྩར་ཕྱིན་ནས་ཁོ་ལ། རྒྱལ་པོས་ཁྱེད་རང་ལ་ཐུགས་མཉེས་པོ་གནང་གི་ཡོད་པ་དང་། ཁོང་གི་ལས་བྱེད་པ་ཚང་མས་ཀྱང་ཁྱོད་ལ་དགའ་མོས་བྱེད་ཀྱི་ཡོད་པས། ད་ཁྱོད་ནས་རྒྱལ་པོའི་སྲས་མོ་དེ་དང་ཆང་ས་བརྒྱབ་རྒྱུའི་གོ་སྐབས་བཟང་པོ་དེ་རན་བཞག་ཅེས་གསང་བའི་ཐོག་ཏུ་སྨྲོས་ཤིག</a:t>
            </a:r>
            <a:endParaRPr lang="en-ZA" dirty="0"/>
          </a:p>
        </p:txBody>
      </p:sp>
      <p:pic>
        <p:nvPicPr>
          <p:cNvPr id="5" name="Picture 4">
            <a:extLst>
              <a:ext uri="{FF2B5EF4-FFF2-40B4-BE49-F238E27FC236}">
                <a16:creationId xmlns:a16="http://schemas.microsoft.com/office/drawing/2014/main" id="{C7F60FAB-2598-3801-AB32-61C7E88C268A}"/>
              </a:ext>
            </a:extLst>
          </p:cNvPr>
          <p:cNvPicPr>
            <a:picLocks noChangeAspect="1"/>
          </p:cNvPicPr>
          <p:nvPr/>
        </p:nvPicPr>
        <p:blipFill>
          <a:blip r:embed="rId2"/>
          <a:stretch>
            <a:fillRect/>
          </a:stretch>
        </p:blipFill>
        <p:spPr>
          <a:xfrm>
            <a:off x="0" y="-649705"/>
            <a:ext cx="12191999" cy="7507705"/>
          </a:xfrm>
          <a:prstGeom prst="rect">
            <a:avLst/>
          </a:prstGeom>
        </p:spPr>
      </p:pic>
      <p:sp>
        <p:nvSpPr>
          <p:cNvPr id="7" name="TextBox 6">
            <a:extLst>
              <a:ext uri="{FF2B5EF4-FFF2-40B4-BE49-F238E27FC236}">
                <a16:creationId xmlns:a16="http://schemas.microsoft.com/office/drawing/2014/main" id="{742C8188-A58E-5786-5E10-D73AAA438A8D}"/>
              </a:ext>
            </a:extLst>
          </p:cNvPr>
          <p:cNvSpPr txBox="1"/>
          <p:nvPr/>
        </p:nvSpPr>
        <p:spPr>
          <a:xfrm>
            <a:off x="317392" y="179375"/>
            <a:ext cx="3116424" cy="584775"/>
          </a:xfrm>
          <a:prstGeom prst="rect">
            <a:avLst/>
          </a:prstGeom>
          <a:noFill/>
        </p:spPr>
        <p:txBody>
          <a:bodyPr wrap="square" rtlCol="0">
            <a:spAutoFit/>
          </a:bodyPr>
          <a:lstStyle/>
          <a:p>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18:22</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992794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23Saul’s servants spoke those words in the ears of David. David said, “Does it seem to you a light thing to be the king’s son-in-law, since I am a poor man and little known?”</a:t>
            </a:r>
            <a:endParaRPr lang="en-ZA" dirty="0"/>
          </a:p>
        </p:txBody>
      </p:sp>
      <p:sp>
        <p:nvSpPr>
          <p:cNvPr id="2" name="TextBox 1">
            <a:extLst>
              <a:ext uri="{FF2B5EF4-FFF2-40B4-BE49-F238E27FC236}">
                <a16:creationId xmlns:a16="http://schemas.microsoft.com/office/drawing/2014/main" id="{E0FB3C55-2B12-F710-8AE1-9B3D4E4D92DC}"/>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923867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3D1AE-C111-43F0-AD47-18572ADF5BCE}"/>
              </a:ext>
            </a:extLst>
          </p:cNvPr>
          <p:cNvSpPr>
            <a:spLocks noGrp="1"/>
          </p:cNvSpPr>
          <p:nvPr>
            <p:ph type="title"/>
          </p:nvPr>
        </p:nvSpPr>
        <p:spPr/>
        <p:txBody>
          <a:bodyPr/>
          <a:lstStyle/>
          <a:p>
            <a:r>
              <a:rPr lang="en-IN" dirty="0"/>
              <a:t>17-5</a:t>
            </a:r>
          </a:p>
        </p:txBody>
      </p:sp>
      <p:sp>
        <p:nvSpPr>
          <p:cNvPr id="3" name="Content Placeholder 2">
            <a:extLst>
              <a:ext uri="{FF2B5EF4-FFF2-40B4-BE49-F238E27FC236}">
                <a16:creationId xmlns:a16="http://schemas.microsoft.com/office/drawing/2014/main" id="{77C8C5EB-7063-4EFF-9206-9F831A363AF1}"/>
              </a:ext>
            </a:extLst>
          </p:cNvPr>
          <p:cNvSpPr>
            <a:spLocks noGrp="1"/>
          </p:cNvSpPr>
          <p:nvPr>
            <p:ph idx="1"/>
          </p:nvPr>
        </p:nvSpPr>
        <p:spPr/>
        <p:txBody>
          <a:bodyPr/>
          <a:lstStyle/>
          <a:p>
            <a:endParaRPr lang="en-IN"/>
          </a:p>
        </p:txBody>
      </p:sp>
      <p:pic>
        <p:nvPicPr>
          <p:cNvPr id="5" name="Picture 4">
            <a:extLst>
              <a:ext uri="{FF2B5EF4-FFF2-40B4-BE49-F238E27FC236}">
                <a16:creationId xmlns:a16="http://schemas.microsoft.com/office/drawing/2014/main" id="{81E9E3FA-3B68-7455-8260-A97CB33F84BE}"/>
              </a:ext>
            </a:extLst>
          </p:cNvPr>
          <p:cNvPicPr>
            <a:picLocks noChangeAspect="1"/>
          </p:cNvPicPr>
          <p:nvPr/>
        </p:nvPicPr>
        <p:blipFill>
          <a:blip r:embed="rId3"/>
          <a:stretch>
            <a:fillRect/>
          </a:stretch>
        </p:blipFill>
        <p:spPr>
          <a:xfrm>
            <a:off x="1" y="-508355"/>
            <a:ext cx="12192000" cy="7366355"/>
          </a:xfrm>
          <a:prstGeom prst="rect">
            <a:avLst/>
          </a:prstGeom>
        </p:spPr>
      </p:pic>
      <p:sp>
        <p:nvSpPr>
          <p:cNvPr id="6" name="TextBox 5">
            <a:extLst>
              <a:ext uri="{FF2B5EF4-FFF2-40B4-BE49-F238E27FC236}">
                <a16:creationId xmlns:a16="http://schemas.microsoft.com/office/drawing/2014/main" id="{0468B499-FC3D-3486-6A84-46FF033AE4AB}"/>
              </a:ext>
            </a:extLst>
          </p:cNvPr>
          <p:cNvSpPr txBox="1"/>
          <p:nvPr/>
        </p:nvSpPr>
        <p:spPr>
          <a:xfrm>
            <a:off x="241740" y="1362221"/>
            <a:ext cx="6528337" cy="3508717"/>
          </a:xfrm>
          <a:prstGeom prst="rect">
            <a:avLst/>
          </a:prstGeom>
          <a:noFill/>
        </p:spPr>
        <p:txBody>
          <a:bodyPr wrap="square" rtlCol="0">
            <a:noAutofit/>
          </a:bodyPr>
          <a:lstStyle/>
          <a:p>
            <a:r>
              <a:rPr lang="en-US" sz="6000" b="0" i="0" u="none" strike="noStrike" baseline="0" dirty="0">
                <a:solidFill>
                  <a:schemeClr val="bg1"/>
                </a:solidFill>
                <a:latin typeface="TimesNewRomanPSMT"/>
              </a:rPr>
              <a:t>David marries Saul’s daughter – </a:t>
            </a:r>
          </a:p>
          <a:p>
            <a:r>
              <a:rPr lang="en-US" sz="6000" b="0" i="0" u="none" strike="noStrike" baseline="0" dirty="0">
                <a:solidFill>
                  <a:schemeClr val="bg1"/>
                </a:solidFill>
                <a:latin typeface="TimesNewRomanPSMT"/>
              </a:rPr>
              <a:t>1 Samuel 18:17-28</a:t>
            </a:r>
            <a:endParaRPr lang="en-ZA" sz="6000" dirty="0">
              <a:solidFill>
                <a:schemeClr val="bg1"/>
              </a:solidFill>
            </a:endParaRPr>
          </a:p>
        </p:txBody>
      </p:sp>
    </p:spTree>
    <p:extLst>
      <p:ext uri="{BB962C8B-B14F-4D97-AF65-F5344CB8AC3E}">
        <p14:creationId xmlns:p14="http://schemas.microsoft.com/office/powerpoint/2010/main" val="3571306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dirty="0">
                <a:solidFill>
                  <a:srgbClr val="121212"/>
                </a:solidFill>
                <a:latin typeface="ArialMT"/>
              </a:rPr>
              <a:t>23Saul’s attendants spoke those very words to David. But David said, “Do you think it’s a small thing to become the king’s son-in-law? I’m only a poor man. I’m not very well known.”</a:t>
            </a:r>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r>
              <a:rPr lang="bo-CN" sz="6000" dirty="0">
                <a:solidFill>
                  <a:srgbClr val="121212"/>
                </a:solidFill>
                <a:latin typeface="ArialMT"/>
              </a:rPr>
              <a:t>23ཁོ་ཚོས་དཱ་བིད་ལ་གོང་བཞིན་སྨྲས་པ་དང་། དེའི་ལན་དུ་དཱ་བིད་ཀྱིས། ང་ལྟ་བུའི་མི་དབུལ་འཕོང་དང་མཐོང་ཆུང་ཞིག་རྒྱལ་པོའི་མག་པར་འགྱུར་རྒྱུ་དེ་ནི་ཆེས་སྟོད་ཀྱི་རྒྱུ་ཞིག་ཡིན་ནོ་ཞེས་སྨྲས་པ་དང་།</a:t>
            </a:r>
            <a:endParaRPr lang="en-ZA" dirty="0"/>
          </a:p>
        </p:txBody>
      </p:sp>
      <p:pic>
        <p:nvPicPr>
          <p:cNvPr id="5" name="Picture 4">
            <a:extLst>
              <a:ext uri="{FF2B5EF4-FFF2-40B4-BE49-F238E27FC236}">
                <a16:creationId xmlns:a16="http://schemas.microsoft.com/office/drawing/2014/main" id="{4E4C7660-C571-3695-CCD7-E229E682D7D0}"/>
              </a:ext>
            </a:extLst>
          </p:cNvPr>
          <p:cNvPicPr>
            <a:picLocks noChangeAspect="1"/>
          </p:cNvPicPr>
          <p:nvPr/>
        </p:nvPicPr>
        <p:blipFill>
          <a:blip r:embed="rId2"/>
          <a:stretch>
            <a:fillRect/>
          </a:stretch>
        </p:blipFill>
        <p:spPr>
          <a:xfrm>
            <a:off x="0" y="-160719"/>
            <a:ext cx="12191999" cy="7018719"/>
          </a:xfrm>
          <a:prstGeom prst="rect">
            <a:avLst/>
          </a:prstGeom>
        </p:spPr>
      </p:pic>
      <p:sp>
        <p:nvSpPr>
          <p:cNvPr id="7" name="TextBox 6">
            <a:extLst>
              <a:ext uri="{FF2B5EF4-FFF2-40B4-BE49-F238E27FC236}">
                <a16:creationId xmlns:a16="http://schemas.microsoft.com/office/drawing/2014/main" id="{F38169BD-FF5F-C133-21AD-5EF2B1156B5C}"/>
              </a:ext>
            </a:extLst>
          </p:cNvPr>
          <p:cNvSpPr txBox="1"/>
          <p:nvPr/>
        </p:nvSpPr>
        <p:spPr>
          <a:xfrm>
            <a:off x="317392" y="179375"/>
            <a:ext cx="3116424" cy="584775"/>
          </a:xfrm>
          <a:prstGeom prst="rect">
            <a:avLst/>
          </a:prstGeom>
          <a:noFill/>
        </p:spPr>
        <p:txBody>
          <a:bodyPr wrap="square" rtlCol="0">
            <a:spAutoFit/>
          </a:bodyPr>
          <a:lstStyle/>
          <a:p>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18:23</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163341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3200" b="0" i="0" dirty="0">
                <a:solidFill>
                  <a:srgbClr val="121212"/>
                </a:solidFill>
                <a:effectLst/>
                <a:latin typeface="ArialMT"/>
              </a:rPr>
              <a:t>24The servants of Saul told him, saying, “David spoke like this.”</a:t>
            </a:r>
          </a:p>
          <a:p>
            <a:pPr algn="l"/>
            <a:r>
              <a:rPr lang="en-US" sz="3200" b="0" i="0" dirty="0">
                <a:solidFill>
                  <a:srgbClr val="121212"/>
                </a:solidFill>
                <a:effectLst/>
                <a:latin typeface="ArialMT"/>
              </a:rPr>
              <a:t>25Saul said, “Tell David, ‘The king desires no dowry except one hundred foreskins of the Philistines…’” Now Saul thought he would make David fall by the hand of the Philistines. </a:t>
            </a:r>
          </a:p>
        </p:txBody>
      </p:sp>
      <p:sp>
        <p:nvSpPr>
          <p:cNvPr id="3" name="TextBox 2">
            <a:extLst>
              <a:ext uri="{FF2B5EF4-FFF2-40B4-BE49-F238E27FC236}">
                <a16:creationId xmlns:a16="http://schemas.microsoft.com/office/drawing/2014/main" id="{1A59A6C4-22FF-F04B-706A-FEC38C5C94BC}"/>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2180228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3200" dirty="0">
                <a:solidFill>
                  <a:srgbClr val="121212"/>
                </a:solidFill>
                <a:latin typeface="ArialMT"/>
              </a:rPr>
              <a:t>24Saul’s attendants told him what David had said. 25Saul said, “Tell David, ‘Here’s the price the king wants for the bride. He wants you to kill 100 Philistines…” Saul hoped that the Philistines would strike David down.</a:t>
            </a:r>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r>
              <a:rPr lang="bo-CN" sz="4400" dirty="0">
                <a:solidFill>
                  <a:srgbClr val="121212"/>
                </a:solidFill>
                <a:latin typeface="ArialMT"/>
              </a:rPr>
              <a:t>24དཱ་བིད་ཀྱིས་གང་སྨྲས་པ་དེ་ལས་བྱེད་པ་ཚོས་ས་ཨུལ་ལ་བཤད་པ་དང་། 25ས་ཨུལ་གྱིས་ཁོ་ཆོ་ལ་སྨྲས་པ། རྒྱལ་པོས་བག་མའི་གླ་ཆ་སོགས་གང་ཡང་བཞེས་མི་ཡོང་། འོན་ཀྱང་ཁོང་གིས་རང་གི་དགྲ་བོའི་དགྲ་ཤ་ལེན་ཕྱིར་ཕེ་ལེ་ཤེད་པ་ ༡༠༠ ཐམ་པ་བསད་ནས་དེ་ཚོའི་མདུན་ལྤགས་དེ་དག་བག་མེའི་བརྫོང་སྐལ་གྱི་ཚུལ་དུ་རྒྱལ་པོ་ལ་འབུལ་དགོས་ཅེས་སྨྲོས་ཤིག (དེ་ནི་དཱ་བིད་ཕེ་ལེ་ཤེད་པ་ཚོའི་ལག་ཏུ་ཤི་བར་བྱེད་རྒྱུའི་བྱུས་ངན་ཞིག་ཡིན་ནོ།)</a:t>
            </a:r>
            <a:endParaRPr lang="en-ZA" sz="1400" dirty="0"/>
          </a:p>
        </p:txBody>
      </p:sp>
      <p:pic>
        <p:nvPicPr>
          <p:cNvPr id="5" name="Picture 4">
            <a:extLst>
              <a:ext uri="{FF2B5EF4-FFF2-40B4-BE49-F238E27FC236}">
                <a16:creationId xmlns:a16="http://schemas.microsoft.com/office/drawing/2014/main" id="{591551D8-7F46-8912-BCD7-9736E482F018}"/>
              </a:ext>
            </a:extLst>
          </p:cNvPr>
          <p:cNvPicPr>
            <a:picLocks noChangeAspect="1"/>
          </p:cNvPicPr>
          <p:nvPr/>
        </p:nvPicPr>
        <p:blipFill>
          <a:blip r:embed="rId2"/>
          <a:stretch>
            <a:fillRect/>
          </a:stretch>
        </p:blipFill>
        <p:spPr>
          <a:xfrm>
            <a:off x="0" y="-808495"/>
            <a:ext cx="12192000" cy="7666495"/>
          </a:xfrm>
          <a:prstGeom prst="rect">
            <a:avLst/>
          </a:prstGeom>
        </p:spPr>
      </p:pic>
      <p:sp>
        <p:nvSpPr>
          <p:cNvPr id="7" name="TextBox 6">
            <a:extLst>
              <a:ext uri="{FF2B5EF4-FFF2-40B4-BE49-F238E27FC236}">
                <a16:creationId xmlns:a16="http://schemas.microsoft.com/office/drawing/2014/main" id="{07742AB4-59CB-9D73-0D5F-8DF46E4C9AF9}"/>
              </a:ext>
            </a:extLst>
          </p:cNvPr>
          <p:cNvSpPr txBox="1"/>
          <p:nvPr/>
        </p:nvSpPr>
        <p:spPr>
          <a:xfrm>
            <a:off x="317392" y="179375"/>
            <a:ext cx="3116424" cy="584775"/>
          </a:xfrm>
          <a:prstGeom prst="rect">
            <a:avLst/>
          </a:prstGeom>
          <a:noFill/>
        </p:spPr>
        <p:txBody>
          <a:bodyPr wrap="square" rtlCol="0">
            <a:spAutoFit/>
          </a:bodyPr>
          <a:lstStyle/>
          <a:p>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18:24</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159899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a:solidFill>
                  <a:srgbClr val="121212"/>
                </a:solidFill>
                <a:effectLst/>
                <a:latin typeface="ArialMT"/>
              </a:rPr>
              <a:t>26When </a:t>
            </a:r>
            <a:r>
              <a:rPr lang="en-US" sz="4800" b="0" i="0" dirty="0">
                <a:solidFill>
                  <a:srgbClr val="121212"/>
                </a:solidFill>
                <a:effectLst/>
                <a:latin typeface="ArialMT"/>
              </a:rPr>
              <a:t>his servants told David these words, it pleased David well to be the king’s son-in-law. Before the deadline,</a:t>
            </a:r>
            <a:endParaRPr lang="en-ZA" dirty="0"/>
          </a:p>
        </p:txBody>
      </p:sp>
      <p:sp>
        <p:nvSpPr>
          <p:cNvPr id="3" name="TextBox 2">
            <a:extLst>
              <a:ext uri="{FF2B5EF4-FFF2-40B4-BE49-F238E27FC236}">
                <a16:creationId xmlns:a16="http://schemas.microsoft.com/office/drawing/2014/main" id="{AA3CD1D3-90D2-B49E-448C-F3C95E313C9D}"/>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1718612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dirty="0">
                <a:solidFill>
                  <a:srgbClr val="121212"/>
                </a:solidFill>
                <a:latin typeface="ArialMT"/>
              </a:rPr>
              <a:t>26Saul’s attendants also told David those things. Then David was pleased to become the king’s son-in-law. So before the wedding day,</a:t>
            </a:r>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r>
              <a:rPr lang="bo-CN" sz="6000" dirty="0">
                <a:solidFill>
                  <a:srgbClr val="121212"/>
                </a:solidFill>
                <a:latin typeface="ArialMT"/>
              </a:rPr>
              <a:t>26ས་ཨུལ་གྱིས་གང་སྨྲས་པ་བཞིན་ལས་བྱེད་པ་ཚོས་དཱ་བིད་ལ་བཤད་པ་དང་། དཱ་བིད་རྒྱལ་པོའི་མག་པ་བྱེད་རྒྱུའི་བསམ་བློ་འཁོར་ནས་ཧ་ཅང་དགའ་པོ་བྱུང་ངོ་། ཆང་སའི་ཞག་དུས་གཏན་འབེབས་མ་བྱེད་གོང་དུ། </a:t>
            </a:r>
            <a:endParaRPr lang="en-ZA" dirty="0"/>
          </a:p>
        </p:txBody>
      </p:sp>
      <p:pic>
        <p:nvPicPr>
          <p:cNvPr id="5" name="Picture 4">
            <a:extLst>
              <a:ext uri="{FF2B5EF4-FFF2-40B4-BE49-F238E27FC236}">
                <a16:creationId xmlns:a16="http://schemas.microsoft.com/office/drawing/2014/main" id="{9D5DED3C-5F53-C203-C3AB-336218DD21B6}"/>
              </a:ext>
            </a:extLst>
          </p:cNvPr>
          <p:cNvPicPr>
            <a:picLocks noChangeAspect="1"/>
          </p:cNvPicPr>
          <p:nvPr/>
        </p:nvPicPr>
        <p:blipFill>
          <a:blip r:embed="rId2"/>
          <a:stretch>
            <a:fillRect/>
          </a:stretch>
        </p:blipFill>
        <p:spPr>
          <a:xfrm>
            <a:off x="1" y="-184523"/>
            <a:ext cx="12192000" cy="7042523"/>
          </a:xfrm>
          <a:prstGeom prst="rect">
            <a:avLst/>
          </a:prstGeom>
        </p:spPr>
      </p:pic>
      <p:sp>
        <p:nvSpPr>
          <p:cNvPr id="7" name="TextBox 6">
            <a:extLst>
              <a:ext uri="{FF2B5EF4-FFF2-40B4-BE49-F238E27FC236}">
                <a16:creationId xmlns:a16="http://schemas.microsoft.com/office/drawing/2014/main" id="{C30C8321-FEFD-E7CF-4BBF-74D78BB36C8F}"/>
              </a:ext>
            </a:extLst>
          </p:cNvPr>
          <p:cNvSpPr txBox="1"/>
          <p:nvPr/>
        </p:nvSpPr>
        <p:spPr>
          <a:xfrm>
            <a:off x="317392" y="179375"/>
            <a:ext cx="3116424" cy="584775"/>
          </a:xfrm>
          <a:prstGeom prst="rect">
            <a:avLst/>
          </a:prstGeom>
          <a:noFill/>
        </p:spPr>
        <p:txBody>
          <a:bodyPr wrap="square" rtlCol="0">
            <a:spAutoFit/>
          </a:bodyPr>
          <a:lstStyle/>
          <a:p>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18:26</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436449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3600" b="0" i="0" dirty="0">
                <a:solidFill>
                  <a:srgbClr val="121212"/>
                </a:solidFill>
                <a:effectLst/>
                <a:latin typeface="ArialMT"/>
              </a:rPr>
              <a:t>27David arose and went, he and his men, and killed two hundred men of the Philistines. Then David brought their foreskins, and they gave them in full number to the king, that he might be the king’s son-in-law. Then Saul gave him Michal his daughter as wife.</a:t>
            </a:r>
            <a:endParaRPr lang="en-ZA" dirty="0"/>
          </a:p>
        </p:txBody>
      </p:sp>
      <p:sp>
        <p:nvSpPr>
          <p:cNvPr id="3" name="TextBox 2">
            <a:extLst>
              <a:ext uri="{FF2B5EF4-FFF2-40B4-BE49-F238E27FC236}">
                <a16:creationId xmlns:a16="http://schemas.microsoft.com/office/drawing/2014/main" id="{78BE6C42-140F-C447-38A4-304E7B793BAB}"/>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665805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3600" dirty="0">
                <a:solidFill>
                  <a:srgbClr val="121212"/>
                </a:solidFill>
                <a:latin typeface="ArialMT"/>
              </a:rPr>
              <a:t>27David and his men went out and killed 200 Philistines. By doing that, David could become the king’s son-in-law. So Saul gave David his daughter Michal to be his wife.</a:t>
            </a:r>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r>
              <a:rPr lang="bo-CN" sz="4800" dirty="0">
                <a:solidFill>
                  <a:srgbClr val="121212"/>
                </a:solidFill>
                <a:latin typeface="ArialMT"/>
              </a:rPr>
              <a:t>27དཱ་བིད་རང་གི་དམག་ཚོགས་དང་མཉམ་དུ་ཕྱིན་ནས་ཕེ་ལེ་ཤེད་པ་མི་གྲངས་ ༢༠༠ བསད་དེ། དེ་ཚོའི་མདུན་ལྤགས་བཅད་ཅིང་རྒྱལ་པོའི་རྩར་འཁྱེར་ཡོང་བ་དང་། རང་ཉིད་རྒྱལ་པོའི་མག་པར་འགྱུར་ཕྱིར་དེ་དག་གྲངས་རྩིས་བརྒྱབ་ནས་རྒྱལ་པོར་རྩིས་སྤྲོད་བྱས་པས། ས་ཨུལ་གྱིས་རང་གི་བུ་མོ་མི་ཀལ་དཱ་བིད་ལ་ཆང་ས་བརྒྱབ་དགོས་བྱུང་ངོ་།</a:t>
            </a:r>
            <a:endParaRPr lang="en-ZA" dirty="0"/>
          </a:p>
        </p:txBody>
      </p:sp>
      <p:pic>
        <p:nvPicPr>
          <p:cNvPr id="5" name="Picture 4">
            <a:extLst>
              <a:ext uri="{FF2B5EF4-FFF2-40B4-BE49-F238E27FC236}">
                <a16:creationId xmlns:a16="http://schemas.microsoft.com/office/drawing/2014/main" id="{9081210E-C523-0BC8-55CE-61BD68EA115C}"/>
              </a:ext>
            </a:extLst>
          </p:cNvPr>
          <p:cNvPicPr>
            <a:picLocks noChangeAspect="1"/>
          </p:cNvPicPr>
          <p:nvPr/>
        </p:nvPicPr>
        <p:blipFill>
          <a:blip r:embed="rId2"/>
          <a:stretch>
            <a:fillRect/>
          </a:stretch>
        </p:blipFill>
        <p:spPr>
          <a:xfrm>
            <a:off x="-686686" y="0"/>
            <a:ext cx="12878686" cy="6858000"/>
          </a:xfrm>
          <a:prstGeom prst="rect">
            <a:avLst/>
          </a:prstGeom>
        </p:spPr>
      </p:pic>
      <p:sp>
        <p:nvSpPr>
          <p:cNvPr id="7" name="TextBox 6">
            <a:extLst>
              <a:ext uri="{FF2B5EF4-FFF2-40B4-BE49-F238E27FC236}">
                <a16:creationId xmlns:a16="http://schemas.microsoft.com/office/drawing/2014/main" id="{218CF555-07E5-194D-380E-41A782D5F771}"/>
              </a:ext>
            </a:extLst>
          </p:cNvPr>
          <p:cNvSpPr txBox="1"/>
          <p:nvPr/>
        </p:nvSpPr>
        <p:spPr>
          <a:xfrm>
            <a:off x="317392" y="179375"/>
            <a:ext cx="3116424" cy="584775"/>
          </a:xfrm>
          <a:prstGeom prst="rect">
            <a:avLst/>
          </a:prstGeom>
          <a:noFill/>
        </p:spPr>
        <p:txBody>
          <a:bodyPr wrap="square" rtlCol="0">
            <a:spAutoFit/>
          </a:bodyPr>
          <a:lstStyle/>
          <a:p>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18:27</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533061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28Saul saw and knew that Yahweh was with David; and Michal, Saul’s daughter, loved him. </a:t>
            </a:r>
            <a:endParaRPr lang="en-ZA" dirty="0"/>
          </a:p>
        </p:txBody>
      </p:sp>
      <p:sp>
        <p:nvSpPr>
          <p:cNvPr id="3" name="TextBox 2">
            <a:extLst>
              <a:ext uri="{FF2B5EF4-FFF2-40B4-BE49-F238E27FC236}">
                <a16:creationId xmlns:a16="http://schemas.microsoft.com/office/drawing/2014/main" id="{AC28D5E3-D1C3-AFA2-2606-77051275E8E6}"/>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843663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dirty="0">
                <a:solidFill>
                  <a:srgbClr val="121212"/>
                </a:solidFill>
                <a:latin typeface="ArialMT"/>
              </a:rPr>
              <a:t>28Saul realized that the </a:t>
            </a:r>
            <a:r>
              <a:rPr lang="en-US" sz="4400" cap="small" dirty="0">
                <a:solidFill>
                  <a:srgbClr val="121212"/>
                </a:solidFill>
                <a:latin typeface="ArialMT"/>
              </a:rPr>
              <a:t>Lord</a:t>
            </a:r>
            <a:r>
              <a:rPr lang="en-US" sz="4400" dirty="0">
                <a:solidFill>
                  <a:srgbClr val="121212"/>
                </a:solidFill>
                <a:latin typeface="ArialMT"/>
              </a:rPr>
              <a:t> was with David. He also realized that his daughter Michal loved David.</a:t>
            </a:r>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r>
              <a:rPr lang="bo-CN" sz="7200" dirty="0">
                <a:solidFill>
                  <a:srgbClr val="121212"/>
                </a:solidFill>
                <a:latin typeface="ArialMT"/>
              </a:rPr>
              <a:t>28གཙོ་བོ་དཀོན་མཆོག་གི་དཱ་བིད་དང་མཉམ་དུ་བཞུགས་ཡོད་པ་དང་། རང་གི་བུ་མོ་མི་ཀལ་གྱིས་དཱ་བིད་དང་དགའ་པོ་བྱེད་ཀྱི་ཡོད་པ་དེ་ས་ཨུལ་གྱིས་ཤེས་ནས། </a:t>
            </a:r>
            <a:endParaRPr lang="en-ZA" dirty="0"/>
          </a:p>
        </p:txBody>
      </p:sp>
      <p:pic>
        <p:nvPicPr>
          <p:cNvPr id="5" name="Picture 4">
            <a:extLst>
              <a:ext uri="{FF2B5EF4-FFF2-40B4-BE49-F238E27FC236}">
                <a16:creationId xmlns:a16="http://schemas.microsoft.com/office/drawing/2014/main" id="{244D9B92-C333-D354-11E5-6F7099CBDCCD}"/>
              </a:ext>
            </a:extLst>
          </p:cNvPr>
          <p:cNvPicPr>
            <a:picLocks noChangeAspect="1"/>
          </p:cNvPicPr>
          <p:nvPr/>
        </p:nvPicPr>
        <p:blipFill>
          <a:blip r:embed="rId2"/>
          <a:stretch>
            <a:fillRect/>
          </a:stretch>
        </p:blipFill>
        <p:spPr>
          <a:xfrm>
            <a:off x="0" y="-830951"/>
            <a:ext cx="12191999" cy="7688952"/>
          </a:xfrm>
          <a:prstGeom prst="rect">
            <a:avLst/>
          </a:prstGeom>
        </p:spPr>
      </p:pic>
      <p:sp>
        <p:nvSpPr>
          <p:cNvPr id="7" name="TextBox 6">
            <a:extLst>
              <a:ext uri="{FF2B5EF4-FFF2-40B4-BE49-F238E27FC236}">
                <a16:creationId xmlns:a16="http://schemas.microsoft.com/office/drawing/2014/main" id="{3C1C38AD-0317-31A5-1D06-C9F6C7A1BE82}"/>
              </a:ext>
            </a:extLst>
          </p:cNvPr>
          <p:cNvSpPr txBox="1"/>
          <p:nvPr/>
        </p:nvSpPr>
        <p:spPr>
          <a:xfrm>
            <a:off x="317392" y="179375"/>
            <a:ext cx="3116424" cy="584775"/>
          </a:xfrm>
          <a:prstGeom prst="rect">
            <a:avLst/>
          </a:prstGeom>
          <a:noFill/>
        </p:spPr>
        <p:txBody>
          <a:bodyPr wrap="square" rtlCol="0">
            <a:spAutoFit/>
          </a:bodyPr>
          <a:lstStyle/>
          <a:p>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18:28</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814245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6600" b="0" i="0" u="none" strike="noStrike" baseline="0" dirty="0">
                <a:latin typeface="TimesNewRomanPSMT"/>
              </a:rPr>
              <a:t>5. David marries Saul’s daughter - 1 Samuel 18:17-28 (Right Top)</a:t>
            </a:r>
          </a:p>
        </p:txBody>
      </p:sp>
      <p:sp>
        <p:nvSpPr>
          <p:cNvPr id="2" name="TextBox 1">
            <a:extLst>
              <a:ext uri="{FF2B5EF4-FFF2-40B4-BE49-F238E27FC236}">
                <a16:creationId xmlns:a16="http://schemas.microsoft.com/office/drawing/2014/main" id="{41A1E3DC-09E1-7BEF-81C4-509D237CC2EC}"/>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1003827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6600" b="0" i="0" u="none" strike="noStrike" baseline="0" dirty="0">
                <a:latin typeface="TimesNewRomanPSMT"/>
              </a:rPr>
              <a:t>5. David's marries Saul’s daughter - 1 Sam 18:17-28 (Right Top)</a:t>
            </a:r>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r>
              <a:rPr lang="bo-CN" sz="8000" b="1" i="0" cap="all" dirty="0">
                <a:solidFill>
                  <a:srgbClr val="121212"/>
                </a:solidFill>
                <a:effectLst/>
                <a:latin typeface="ArialMT"/>
              </a:rPr>
              <a:t>ཤ་མུ་ཨེལ་དང་པོ། 18</a:t>
            </a:r>
          </a:p>
          <a:p>
            <a:r>
              <a:rPr lang="bo-CN" sz="8000" b="1" dirty="0">
                <a:solidFill>
                  <a:srgbClr val="121212"/>
                </a:solidFill>
                <a:latin typeface="ArialMT"/>
              </a:rPr>
              <a:t>དཱ་བིད་དང་ས་ཨུལ་གྱི་བུ་མོ་ཆང་ས་བརྒྱབ་པ།</a:t>
            </a:r>
            <a:endParaRPr lang="en-ZA" sz="8000" dirty="0"/>
          </a:p>
        </p:txBody>
      </p:sp>
      <p:pic>
        <p:nvPicPr>
          <p:cNvPr id="7" name="Picture 6">
            <a:extLst>
              <a:ext uri="{FF2B5EF4-FFF2-40B4-BE49-F238E27FC236}">
                <a16:creationId xmlns:a16="http://schemas.microsoft.com/office/drawing/2014/main" id="{8960052C-3691-0962-EB65-ED2844A2CBD4}"/>
              </a:ext>
            </a:extLst>
          </p:cNvPr>
          <p:cNvPicPr>
            <a:picLocks noChangeAspect="1"/>
          </p:cNvPicPr>
          <p:nvPr/>
        </p:nvPicPr>
        <p:blipFill>
          <a:blip r:embed="rId3"/>
          <a:stretch>
            <a:fillRect/>
          </a:stretch>
        </p:blipFill>
        <p:spPr>
          <a:xfrm>
            <a:off x="1" y="-508355"/>
            <a:ext cx="12192000" cy="7366355"/>
          </a:xfrm>
          <a:prstGeom prst="rect">
            <a:avLst/>
          </a:prstGeom>
        </p:spPr>
      </p:pic>
      <p:sp>
        <p:nvSpPr>
          <p:cNvPr id="2" name="TextBox 1">
            <a:extLst>
              <a:ext uri="{FF2B5EF4-FFF2-40B4-BE49-F238E27FC236}">
                <a16:creationId xmlns:a16="http://schemas.microsoft.com/office/drawing/2014/main" id="{D67E014F-E662-1380-110F-7BBCBF0DAA08}"/>
              </a:ext>
            </a:extLst>
          </p:cNvPr>
          <p:cNvSpPr txBox="1"/>
          <p:nvPr/>
        </p:nvSpPr>
        <p:spPr>
          <a:xfrm>
            <a:off x="241740" y="1362221"/>
            <a:ext cx="6528337" cy="3508717"/>
          </a:xfrm>
          <a:prstGeom prst="rect">
            <a:avLst/>
          </a:prstGeom>
          <a:noFill/>
        </p:spPr>
        <p:txBody>
          <a:bodyPr wrap="square" rtlCol="0">
            <a:noAutofit/>
          </a:bodyPr>
          <a:lstStyle/>
          <a:p>
            <a:r>
              <a:rPr lang="en-US" sz="6000" b="0" i="0" u="none" strike="noStrike" baseline="0" dirty="0">
                <a:solidFill>
                  <a:schemeClr val="bg1"/>
                </a:solidFill>
                <a:latin typeface="TimesNewRomanPSMT"/>
              </a:rPr>
              <a:t>David marries Saul’s daughter – </a:t>
            </a:r>
          </a:p>
          <a:p>
            <a:r>
              <a:rPr lang="en-US" sz="6000" b="0" i="0" u="none" strike="noStrike" baseline="0" dirty="0">
                <a:solidFill>
                  <a:schemeClr val="bg1"/>
                </a:solidFill>
                <a:latin typeface="TimesNewRomanPSMT"/>
              </a:rPr>
              <a:t>1 Samuel 18:17-28</a:t>
            </a:r>
            <a:endParaRPr lang="en-ZA" sz="6000" dirty="0">
              <a:solidFill>
                <a:schemeClr val="bg1"/>
              </a:solidFill>
            </a:endParaRPr>
          </a:p>
        </p:txBody>
      </p:sp>
    </p:spTree>
    <p:extLst>
      <p:ext uri="{BB962C8B-B14F-4D97-AF65-F5344CB8AC3E}">
        <p14:creationId xmlns:p14="http://schemas.microsoft.com/office/powerpoint/2010/main" val="2385424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121212"/>
                </a:solidFill>
                <a:effectLst/>
                <a:latin typeface="ArialMT"/>
              </a:rPr>
              <a:t>1 Samuel18:17Saul said to David, “Behold, my elder daughter Merab. I will give her to you as wife. Only be valiant for me, and fight Yahweh’s battles.</a:t>
            </a:r>
            <a:endParaRPr lang="en-ZA" dirty="0"/>
          </a:p>
        </p:txBody>
      </p:sp>
      <p:sp>
        <p:nvSpPr>
          <p:cNvPr id="3" name="TextBox 2">
            <a:extLst>
              <a:ext uri="{FF2B5EF4-FFF2-40B4-BE49-F238E27FC236}">
                <a16:creationId xmlns:a16="http://schemas.microsoft.com/office/drawing/2014/main" id="{54B09658-3A17-3DB9-A356-F030115C1C71}"/>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1542809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dirty="0">
                <a:solidFill>
                  <a:srgbClr val="121212"/>
                </a:solidFill>
                <a:latin typeface="ArialMT"/>
              </a:rPr>
              <a:t>17Saul said to David, “Here is my older daughter Merab. I’ll give her to you to be your wife. Just serve me bravely and fight the </a:t>
            </a:r>
            <a:r>
              <a:rPr lang="en-US" sz="4000" cap="small" dirty="0">
                <a:solidFill>
                  <a:srgbClr val="121212"/>
                </a:solidFill>
                <a:latin typeface="ArialMT"/>
              </a:rPr>
              <a:t>Lord</a:t>
            </a:r>
            <a:r>
              <a:rPr lang="en-US" sz="4000" dirty="0">
                <a:solidFill>
                  <a:srgbClr val="121212"/>
                </a:solidFill>
                <a:latin typeface="ArialMT"/>
              </a:rPr>
              <a:t>’s battles.”</a:t>
            </a:r>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r>
              <a:rPr lang="bo-CN" sz="5400" dirty="0">
                <a:solidFill>
                  <a:srgbClr val="121212"/>
                </a:solidFill>
                <a:latin typeface="ArialMT"/>
              </a:rPr>
              <a:t>17ཉིན་ཞིག་ས་ཨུལ་གྱིས་དཱ་བིད་ལ། ངའི་བུ་མོ་རྒན་པ་མེ་རབ་ཅེས་པ་དེ་ཁྱོད་ལ་མནའ་མར་སྤྲོད་རྒྱུ་ཡིན། འོན་ཀྱང་ཁྱོད་ནི་དཔའ་རྩལ་ཅན་ཞིག་ཡིན་པའི་ཁུངས་སྐྱེལ་བྱེད་དགོས། ཁྱོད་ནི་གཙོ་བོ་དཀོན་མཆོག་གི་དོན་དུ་དམག་འཐབ་དགོས་ཅེས་སྨྲས་སོ།</a:t>
            </a:r>
            <a:endParaRPr lang="en-ZA" sz="1400" dirty="0"/>
          </a:p>
        </p:txBody>
      </p:sp>
      <p:pic>
        <p:nvPicPr>
          <p:cNvPr id="5" name="Picture 4">
            <a:extLst>
              <a:ext uri="{FF2B5EF4-FFF2-40B4-BE49-F238E27FC236}">
                <a16:creationId xmlns:a16="http://schemas.microsoft.com/office/drawing/2014/main" id="{0D12CB72-2299-39BC-6789-C4C51A2D40FF}"/>
              </a:ext>
            </a:extLst>
          </p:cNvPr>
          <p:cNvPicPr>
            <a:picLocks noChangeAspect="1"/>
          </p:cNvPicPr>
          <p:nvPr/>
        </p:nvPicPr>
        <p:blipFill>
          <a:blip r:embed="rId2"/>
          <a:stretch>
            <a:fillRect/>
          </a:stretch>
        </p:blipFill>
        <p:spPr>
          <a:xfrm>
            <a:off x="-643320" y="-214009"/>
            <a:ext cx="12835319" cy="7072009"/>
          </a:xfrm>
          <a:prstGeom prst="rect">
            <a:avLst/>
          </a:prstGeom>
        </p:spPr>
      </p:pic>
      <p:sp>
        <p:nvSpPr>
          <p:cNvPr id="7" name="TextBox 6">
            <a:extLst>
              <a:ext uri="{FF2B5EF4-FFF2-40B4-BE49-F238E27FC236}">
                <a16:creationId xmlns:a16="http://schemas.microsoft.com/office/drawing/2014/main" id="{BDB2F5E6-BA31-C388-BC5E-CF391E62C04B}"/>
              </a:ext>
            </a:extLst>
          </p:cNvPr>
          <p:cNvSpPr txBox="1"/>
          <p:nvPr/>
        </p:nvSpPr>
        <p:spPr>
          <a:xfrm>
            <a:off x="317392" y="179375"/>
            <a:ext cx="3116424" cy="584775"/>
          </a:xfrm>
          <a:prstGeom prst="rect">
            <a:avLst/>
          </a:prstGeom>
          <a:noFill/>
        </p:spPr>
        <p:txBody>
          <a:bodyPr wrap="square" rtlCol="0">
            <a:spAutoFit/>
          </a:bodyPr>
          <a:lstStyle/>
          <a:p>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18:17</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23156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dirty="0">
                <a:solidFill>
                  <a:srgbClr val="121212"/>
                </a:solidFill>
                <a:latin typeface="ArialMT"/>
              </a:rPr>
              <a:t>17…</a:t>
            </a:r>
            <a:r>
              <a:rPr lang="en-US" sz="4000" b="0" i="0" dirty="0">
                <a:solidFill>
                  <a:srgbClr val="121212"/>
                </a:solidFill>
                <a:effectLst/>
                <a:latin typeface="ArialMT"/>
              </a:rPr>
              <a:t>For Saul said, “Don’t let my hand be on him, but let the hand of the Philistines be on him.”</a:t>
            </a:r>
            <a:endParaRPr lang="en-ZA" dirty="0"/>
          </a:p>
        </p:txBody>
      </p:sp>
      <p:sp>
        <p:nvSpPr>
          <p:cNvPr id="2" name="TextBox 1">
            <a:extLst>
              <a:ext uri="{FF2B5EF4-FFF2-40B4-BE49-F238E27FC236}">
                <a16:creationId xmlns:a16="http://schemas.microsoft.com/office/drawing/2014/main" id="{83A31609-4E03-B309-DD8A-B65B3BB5C96B}"/>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2174129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dirty="0">
                <a:solidFill>
                  <a:srgbClr val="121212"/>
                </a:solidFill>
                <a:latin typeface="ArialMT"/>
              </a:rPr>
              <a:t>17…Saul said to himself, “I won’t have to lift my hand to strike him down. The Philistines will do that!”</a:t>
            </a:r>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r>
              <a:rPr lang="bo-CN" sz="6600" dirty="0">
                <a:solidFill>
                  <a:srgbClr val="121212"/>
                </a:solidFill>
                <a:latin typeface="ArialMT"/>
              </a:rPr>
              <a:t>17</a:t>
            </a:r>
            <a:r>
              <a:rPr lang="en-IN" sz="6600" dirty="0">
                <a:solidFill>
                  <a:srgbClr val="121212"/>
                </a:solidFill>
                <a:latin typeface="ArialMT"/>
              </a:rPr>
              <a:t>…</a:t>
            </a:r>
            <a:r>
              <a:rPr lang="bo-CN" sz="6600" dirty="0">
                <a:solidFill>
                  <a:srgbClr val="121212"/>
                </a:solidFill>
                <a:latin typeface="ArialMT"/>
              </a:rPr>
              <a:t>(ས་ཨུལ་གྱིས་རང་གི་སེམས་ལ། དཱ་བིད་ངའི་ལག་འོག་ཏུ་མ་ཡིན་པར་ཕེ་ལེ་ཤེད་པའི་ལག་འོག་ཏུ་སྲོག་སྐྱོན་བྱུང་བ་ཡིན་ན་དགའ་བ་འདུག་ཅེས་བསམ་མོ།)</a:t>
            </a:r>
            <a:endParaRPr lang="en-ZA" dirty="0"/>
          </a:p>
        </p:txBody>
      </p:sp>
      <p:pic>
        <p:nvPicPr>
          <p:cNvPr id="5" name="Picture 4">
            <a:extLst>
              <a:ext uri="{FF2B5EF4-FFF2-40B4-BE49-F238E27FC236}">
                <a16:creationId xmlns:a16="http://schemas.microsoft.com/office/drawing/2014/main" id="{019AF7F8-B269-92E3-7A00-A6C02ECB78BE}"/>
              </a:ext>
            </a:extLst>
          </p:cNvPr>
          <p:cNvPicPr>
            <a:picLocks noChangeAspect="1"/>
          </p:cNvPicPr>
          <p:nvPr/>
        </p:nvPicPr>
        <p:blipFill>
          <a:blip r:embed="rId2"/>
          <a:stretch>
            <a:fillRect/>
          </a:stretch>
        </p:blipFill>
        <p:spPr>
          <a:xfrm>
            <a:off x="-2399931" y="0"/>
            <a:ext cx="19556962" cy="10775502"/>
          </a:xfrm>
          <a:prstGeom prst="rect">
            <a:avLst/>
          </a:prstGeom>
        </p:spPr>
      </p:pic>
      <p:sp>
        <p:nvSpPr>
          <p:cNvPr id="7" name="TextBox 6">
            <a:extLst>
              <a:ext uri="{FF2B5EF4-FFF2-40B4-BE49-F238E27FC236}">
                <a16:creationId xmlns:a16="http://schemas.microsoft.com/office/drawing/2014/main" id="{A1873B16-4747-F241-80CC-DCBDFDC68BD6}"/>
              </a:ext>
            </a:extLst>
          </p:cNvPr>
          <p:cNvSpPr txBox="1"/>
          <p:nvPr/>
        </p:nvSpPr>
        <p:spPr>
          <a:xfrm>
            <a:off x="317392" y="179375"/>
            <a:ext cx="3116424" cy="584775"/>
          </a:xfrm>
          <a:prstGeom prst="rect">
            <a:avLst/>
          </a:prstGeom>
          <a:noFill/>
        </p:spPr>
        <p:txBody>
          <a:bodyPr wrap="square" rtlCol="0">
            <a:spAutoFit/>
          </a:bodyPr>
          <a:lstStyle/>
          <a:p>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18:17</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614000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18David said to Saul, “Who am I, and what is my life, or my father’s family in Israel, that I should be son-in-law to the king?”</a:t>
            </a:r>
            <a:endParaRPr lang="en-ZA" dirty="0"/>
          </a:p>
        </p:txBody>
      </p:sp>
      <p:sp>
        <p:nvSpPr>
          <p:cNvPr id="2" name="TextBox 1">
            <a:extLst>
              <a:ext uri="{FF2B5EF4-FFF2-40B4-BE49-F238E27FC236}">
                <a16:creationId xmlns:a16="http://schemas.microsoft.com/office/drawing/2014/main" id="{EEA23A57-B991-4B96-E5E2-90E9ADF02D79}"/>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942615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1858</TotalTime>
  <Words>1909</Words>
  <Application>Microsoft Office PowerPoint</Application>
  <PresentationFormat>Widescreen</PresentationFormat>
  <Paragraphs>168</Paragraphs>
  <Slides>28</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ArialMT</vt:lpstr>
      <vt:lpstr>Calibri</vt:lpstr>
      <vt:lpstr>Calibri Light</vt:lpstr>
      <vt:lpstr>Microsoft Himalaya</vt:lpstr>
      <vt:lpstr>TimesNewRomanPS-BoldMT</vt:lpstr>
      <vt:lpstr>TimesNewRomanPSMT</vt:lpstr>
      <vt:lpstr>Office Theme</vt:lpstr>
      <vt:lpstr>17-5</vt:lpstr>
      <vt:lpstr>17-5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14</cp:revision>
  <dcterms:created xsi:type="dcterms:W3CDTF">2021-07-20T09:23:46Z</dcterms:created>
  <dcterms:modified xsi:type="dcterms:W3CDTF">2023-12-08T07:14:10Z</dcterms:modified>
</cp:coreProperties>
</file>