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FDE12-8580-4004-8B6F-B91F6FBF9431}" v="13" dt="2023-01-20T10:21:46.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2607" autoAdjust="0"/>
  </p:normalViewPr>
  <p:slideViewPr>
    <p:cSldViewPr snapToGrid="0">
      <p:cViewPr varScale="1">
        <p:scale>
          <a:sx n="57" d="100"/>
          <a:sy n="57" d="100"/>
        </p:scale>
        <p:origin x="102"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933FDE12-8580-4004-8B6F-B91F6FBF9431}"/>
    <pc:docChg chg="custSel modSld">
      <pc:chgData name="Alfred Smith" userId="3c60a3631c0db8ad" providerId="LiveId" clId="{933FDE12-8580-4004-8B6F-B91F6FBF9431}" dt="2023-01-20T10:21:46.668" v="44"/>
      <pc:docMkLst>
        <pc:docMk/>
      </pc:docMkLst>
      <pc:sldChg chg="delSp modTransition modAnim">
        <pc:chgData name="Alfred Smith" userId="3c60a3631c0db8ad" providerId="LiveId" clId="{933FDE12-8580-4004-8B6F-B91F6FBF9431}" dt="2023-01-20T10:20:54.134" v="22"/>
        <pc:sldMkLst>
          <pc:docMk/>
          <pc:sldMk cId="2869461528" sldId="308"/>
        </pc:sldMkLst>
        <pc:picChg chg="del">
          <ac:chgData name="Alfred Smith" userId="3c60a3631c0db8ad" providerId="LiveId" clId="{933FDE12-8580-4004-8B6F-B91F6FBF9431}" dt="2023-01-20T10:20:54.134" v="22"/>
          <ac:picMkLst>
            <pc:docMk/>
            <pc:sldMk cId="2869461528" sldId="308"/>
            <ac:picMk id="4" creationId="{BC3A59DB-FF71-4523-8F12-A423D8BD51F1}"/>
          </ac:picMkLst>
        </pc:picChg>
      </pc:sldChg>
      <pc:sldChg chg="modSp mod modTransition">
        <pc:chgData name="Alfred Smith" userId="3c60a3631c0db8ad" providerId="LiveId" clId="{933FDE12-8580-4004-8B6F-B91F6FBF9431}" dt="2023-01-20T10:20:54.134" v="22"/>
        <pc:sldMkLst>
          <pc:docMk/>
          <pc:sldMk cId="1237137471" sldId="310"/>
        </pc:sldMkLst>
        <pc:spChg chg="mod">
          <ac:chgData name="Alfred Smith" userId="3c60a3631c0db8ad" providerId="LiveId" clId="{933FDE12-8580-4004-8B6F-B91F6FBF9431}" dt="2023-01-20T10:19:44.840" v="6" actId="14100"/>
          <ac:spMkLst>
            <pc:docMk/>
            <pc:sldMk cId="1237137471" sldId="310"/>
            <ac:spMk id="5" creationId="{3FCD385A-ED80-4186-B336-8653B357F0FF}"/>
          </ac:spMkLst>
        </pc:spChg>
      </pc:sldChg>
      <pc:sldChg chg="addSp delSp modSp mod modTransition modAnim">
        <pc:chgData name="Alfred Smith" userId="3c60a3631c0db8ad" providerId="LiveId" clId="{933FDE12-8580-4004-8B6F-B91F6FBF9431}" dt="2023-01-20T10:21:33.848" v="34"/>
        <pc:sldMkLst>
          <pc:docMk/>
          <pc:sldMk cId="1003827451" sldId="426"/>
        </pc:sldMkLst>
        <pc:spChg chg="add mod">
          <ac:chgData name="Alfred Smith" userId="3c60a3631c0db8ad" providerId="LiveId" clId="{933FDE12-8580-4004-8B6F-B91F6FBF9431}" dt="2023-01-20T10:21:33.848" v="34"/>
          <ac:spMkLst>
            <pc:docMk/>
            <pc:sldMk cId="1003827451" sldId="426"/>
            <ac:spMk id="2" creationId="{BDFD8E96-8894-0287-C606-4E37D872DA71}"/>
          </ac:spMkLst>
        </pc:spChg>
        <pc:spChg chg="del">
          <ac:chgData name="Alfred Smith" userId="3c60a3631c0db8ad" providerId="LiveId" clId="{933FDE12-8580-4004-8B6F-B91F6FBF9431}" dt="2023-01-20T10:21:17.250" v="33" actId="478"/>
          <ac:spMkLst>
            <pc:docMk/>
            <pc:sldMk cId="1003827451" sldId="426"/>
            <ac:spMk id="6" creationId="{416C064E-628E-47C0-A712-DB178FE9901E}"/>
          </ac:spMkLst>
        </pc:spChg>
        <pc:picChg chg="del">
          <ac:chgData name="Alfred Smith" userId="3c60a3631c0db8ad" providerId="LiveId" clId="{933FDE12-8580-4004-8B6F-B91F6FBF9431}" dt="2023-01-20T10:20:54.134" v="22"/>
          <ac:picMkLst>
            <pc:docMk/>
            <pc:sldMk cId="1003827451" sldId="426"/>
            <ac:picMk id="7" creationId="{982D8036-BDC5-4A78-91A9-13311F680DCE}"/>
          </ac:picMkLst>
        </pc:picChg>
      </pc:sldChg>
      <pc:sldChg chg="addSp delSp modSp mod modTransition">
        <pc:chgData name="Alfred Smith" userId="3c60a3631c0db8ad" providerId="LiveId" clId="{933FDE12-8580-4004-8B6F-B91F6FBF9431}" dt="2023-01-20T10:20:54.134" v="22"/>
        <pc:sldMkLst>
          <pc:docMk/>
          <pc:sldMk cId="1727650077" sldId="427"/>
        </pc:sldMkLst>
        <pc:spChg chg="add mod">
          <ac:chgData name="Alfred Smith" userId="3c60a3631c0db8ad" providerId="LiveId" clId="{933FDE12-8580-4004-8B6F-B91F6FBF9431}" dt="2023-01-20T10:19:52.353" v="8"/>
          <ac:spMkLst>
            <pc:docMk/>
            <pc:sldMk cId="1727650077" sldId="427"/>
            <ac:spMk id="2" creationId="{D55C373A-C3B2-9CEC-5EF7-FAA31D0C5630}"/>
          </ac:spMkLst>
        </pc:spChg>
        <pc:spChg chg="del">
          <ac:chgData name="Alfred Smith" userId="3c60a3631c0db8ad" providerId="LiveId" clId="{933FDE12-8580-4004-8B6F-B91F6FBF9431}" dt="2023-01-20T10:19:50.960" v="7" actId="478"/>
          <ac:spMkLst>
            <pc:docMk/>
            <pc:sldMk cId="1727650077" sldId="427"/>
            <ac:spMk id="7" creationId="{8DE30C4B-6771-4362-810B-915E215C58B9}"/>
          </ac:spMkLst>
        </pc:spChg>
      </pc:sldChg>
      <pc:sldChg chg="addSp delSp modSp mod modTransition modAnim">
        <pc:chgData name="Alfred Smith" userId="3c60a3631c0db8ad" providerId="LiveId" clId="{933FDE12-8580-4004-8B6F-B91F6FBF9431}" dt="2023-01-20T10:21:35.338" v="35"/>
        <pc:sldMkLst>
          <pc:docMk/>
          <pc:sldMk cId="2174129452" sldId="428"/>
        </pc:sldMkLst>
        <pc:spChg chg="add mod">
          <ac:chgData name="Alfred Smith" userId="3c60a3631c0db8ad" providerId="LiveId" clId="{933FDE12-8580-4004-8B6F-B91F6FBF9431}" dt="2023-01-20T10:21:35.338" v="35"/>
          <ac:spMkLst>
            <pc:docMk/>
            <pc:sldMk cId="2174129452" sldId="428"/>
            <ac:spMk id="2" creationId="{15DCC3A1-C53D-F88E-A120-F5C6334B984E}"/>
          </ac:spMkLst>
        </pc:spChg>
        <pc:spChg chg="del">
          <ac:chgData name="Alfred Smith" userId="3c60a3631c0db8ad" providerId="LiveId" clId="{933FDE12-8580-4004-8B6F-B91F6FBF9431}" dt="2023-01-20T10:21:15.284" v="32" actId="478"/>
          <ac:spMkLst>
            <pc:docMk/>
            <pc:sldMk cId="2174129452" sldId="428"/>
            <ac:spMk id="6" creationId="{416C064E-628E-47C0-A712-DB178FE9901E}"/>
          </ac:spMkLst>
        </pc:spChg>
        <pc:picChg chg="del">
          <ac:chgData name="Alfred Smith" userId="3c60a3631c0db8ad" providerId="LiveId" clId="{933FDE12-8580-4004-8B6F-B91F6FBF9431}" dt="2023-01-20T10:20:54.134" v="22"/>
          <ac:picMkLst>
            <pc:docMk/>
            <pc:sldMk cId="2174129452" sldId="428"/>
            <ac:picMk id="5" creationId="{9F513F4D-3652-4238-A043-AE43A653C57B}"/>
          </ac:picMkLst>
        </pc:picChg>
      </pc:sldChg>
      <pc:sldChg chg="modSp mod modTransition">
        <pc:chgData name="Alfred Smith" userId="3c60a3631c0db8ad" providerId="LiveId" clId="{933FDE12-8580-4004-8B6F-B91F6FBF9431}" dt="2023-01-20T10:20:54.134" v="22"/>
        <pc:sldMkLst>
          <pc:docMk/>
          <pc:sldMk cId="703207630" sldId="429"/>
        </pc:sldMkLst>
        <pc:spChg chg="mod">
          <ac:chgData name="Alfred Smith" userId="3c60a3631c0db8ad" providerId="LiveId" clId="{933FDE12-8580-4004-8B6F-B91F6FBF9431}" dt="2023-01-20T10:20:07.197" v="11"/>
          <ac:spMkLst>
            <pc:docMk/>
            <pc:sldMk cId="703207630" sldId="429"/>
            <ac:spMk id="5" creationId="{1C794641-0E31-4ADE-9A66-A3CCFF1306E2}"/>
          </ac:spMkLst>
        </pc:spChg>
      </pc:sldChg>
      <pc:sldChg chg="addSp delSp modSp mod modTransition modAnim">
        <pc:chgData name="Alfred Smith" userId="3c60a3631c0db8ad" providerId="LiveId" clId="{933FDE12-8580-4004-8B6F-B91F6FBF9431}" dt="2023-01-20T10:21:36.570" v="36"/>
        <pc:sldMkLst>
          <pc:docMk/>
          <pc:sldMk cId="942615762" sldId="430"/>
        </pc:sldMkLst>
        <pc:spChg chg="add mod">
          <ac:chgData name="Alfred Smith" userId="3c60a3631c0db8ad" providerId="LiveId" clId="{933FDE12-8580-4004-8B6F-B91F6FBF9431}" dt="2023-01-20T10:21:36.570" v="36"/>
          <ac:spMkLst>
            <pc:docMk/>
            <pc:sldMk cId="942615762" sldId="430"/>
            <ac:spMk id="3" creationId="{26A70F83-6B66-5497-EA34-FE0CF26A00B7}"/>
          </ac:spMkLst>
        </pc:spChg>
        <pc:spChg chg="del">
          <ac:chgData name="Alfred Smith" userId="3c60a3631c0db8ad" providerId="LiveId" clId="{933FDE12-8580-4004-8B6F-B91F6FBF9431}" dt="2023-01-20T10:21:12.740" v="31" actId="478"/>
          <ac:spMkLst>
            <pc:docMk/>
            <pc:sldMk cId="942615762" sldId="430"/>
            <ac:spMk id="6" creationId="{416C064E-628E-47C0-A712-DB178FE9901E}"/>
          </ac:spMkLst>
        </pc:spChg>
        <pc:picChg chg="del">
          <ac:chgData name="Alfred Smith" userId="3c60a3631c0db8ad" providerId="LiveId" clId="{933FDE12-8580-4004-8B6F-B91F6FBF9431}" dt="2023-01-20T10:20:54.134" v="22"/>
          <ac:picMkLst>
            <pc:docMk/>
            <pc:sldMk cId="942615762" sldId="430"/>
            <ac:picMk id="2" creationId="{0ED71A9C-39A2-40B4-98A2-89626DBE6C13}"/>
          </ac:picMkLst>
        </pc:picChg>
      </pc:sldChg>
      <pc:sldChg chg="modSp mod modTransition">
        <pc:chgData name="Alfred Smith" userId="3c60a3631c0db8ad" providerId="LiveId" clId="{933FDE12-8580-4004-8B6F-B91F6FBF9431}" dt="2023-01-20T10:20:54.134" v="22"/>
        <pc:sldMkLst>
          <pc:docMk/>
          <pc:sldMk cId="579800659" sldId="431"/>
        </pc:sldMkLst>
        <pc:spChg chg="mod">
          <ac:chgData name="Alfred Smith" userId="3c60a3631c0db8ad" providerId="LiveId" clId="{933FDE12-8580-4004-8B6F-B91F6FBF9431}" dt="2023-01-20T10:20:13.459" v="12"/>
          <ac:spMkLst>
            <pc:docMk/>
            <pc:sldMk cId="579800659" sldId="431"/>
            <ac:spMk id="5" creationId="{9D60C106-DD7B-4BE9-8E90-F03AA8C196FB}"/>
          </ac:spMkLst>
        </pc:spChg>
      </pc:sldChg>
      <pc:sldChg chg="addSp delSp modSp mod modTransition modAnim">
        <pc:chgData name="Alfred Smith" userId="3c60a3631c0db8ad" providerId="LiveId" clId="{933FDE12-8580-4004-8B6F-B91F6FBF9431}" dt="2023-01-20T10:21:37.816" v="37"/>
        <pc:sldMkLst>
          <pc:docMk/>
          <pc:sldMk cId="1886351016" sldId="432"/>
        </pc:sldMkLst>
        <pc:spChg chg="add mod">
          <ac:chgData name="Alfred Smith" userId="3c60a3631c0db8ad" providerId="LiveId" clId="{933FDE12-8580-4004-8B6F-B91F6FBF9431}" dt="2023-01-20T10:21:37.816" v="37"/>
          <ac:spMkLst>
            <pc:docMk/>
            <pc:sldMk cId="1886351016" sldId="432"/>
            <ac:spMk id="2" creationId="{BD32845F-0D1D-9CE6-E7BD-030E3EC57C9D}"/>
          </ac:spMkLst>
        </pc:spChg>
        <pc:spChg chg="del">
          <ac:chgData name="Alfred Smith" userId="3c60a3631c0db8ad" providerId="LiveId" clId="{933FDE12-8580-4004-8B6F-B91F6FBF9431}" dt="2023-01-20T10:21:11.037" v="30" actId="478"/>
          <ac:spMkLst>
            <pc:docMk/>
            <pc:sldMk cId="1886351016" sldId="432"/>
            <ac:spMk id="6" creationId="{416C064E-628E-47C0-A712-DB178FE9901E}"/>
          </ac:spMkLst>
        </pc:spChg>
        <pc:picChg chg="del">
          <ac:chgData name="Alfred Smith" userId="3c60a3631c0db8ad" providerId="LiveId" clId="{933FDE12-8580-4004-8B6F-B91F6FBF9431}" dt="2023-01-20T10:20:54.134" v="22"/>
          <ac:picMkLst>
            <pc:docMk/>
            <pc:sldMk cId="1886351016" sldId="432"/>
            <ac:picMk id="12" creationId="{AA4DD81C-0DB8-4218-8877-16C42062B2FD}"/>
          </ac:picMkLst>
        </pc:picChg>
      </pc:sldChg>
      <pc:sldChg chg="modSp mod modTransition">
        <pc:chgData name="Alfred Smith" userId="3c60a3631c0db8ad" providerId="LiveId" clId="{933FDE12-8580-4004-8B6F-B91F6FBF9431}" dt="2023-01-20T10:20:54.134" v="22"/>
        <pc:sldMkLst>
          <pc:docMk/>
          <pc:sldMk cId="484949745" sldId="433"/>
        </pc:sldMkLst>
        <pc:spChg chg="mod">
          <ac:chgData name="Alfred Smith" userId="3c60a3631c0db8ad" providerId="LiveId" clId="{933FDE12-8580-4004-8B6F-B91F6FBF9431}" dt="2023-01-20T10:20:16.524" v="13"/>
          <ac:spMkLst>
            <pc:docMk/>
            <pc:sldMk cId="484949745" sldId="433"/>
            <ac:spMk id="5" creationId="{30A9EA43-51F3-4B1A-87E3-9AF1B71B4733}"/>
          </ac:spMkLst>
        </pc:spChg>
      </pc:sldChg>
      <pc:sldChg chg="addSp delSp modSp mod modTransition modAnim">
        <pc:chgData name="Alfred Smith" userId="3c60a3631c0db8ad" providerId="LiveId" clId="{933FDE12-8580-4004-8B6F-B91F6FBF9431}" dt="2023-01-20T10:21:39.017" v="38"/>
        <pc:sldMkLst>
          <pc:docMk/>
          <pc:sldMk cId="882125327" sldId="434"/>
        </pc:sldMkLst>
        <pc:spChg chg="add mod">
          <ac:chgData name="Alfred Smith" userId="3c60a3631c0db8ad" providerId="LiveId" clId="{933FDE12-8580-4004-8B6F-B91F6FBF9431}" dt="2023-01-20T10:21:39.017" v="38"/>
          <ac:spMkLst>
            <pc:docMk/>
            <pc:sldMk cId="882125327" sldId="434"/>
            <ac:spMk id="2" creationId="{07C41A00-E04E-3F57-1CFC-04E59166F2C1}"/>
          </ac:spMkLst>
        </pc:spChg>
        <pc:spChg chg="del">
          <ac:chgData name="Alfred Smith" userId="3c60a3631c0db8ad" providerId="LiveId" clId="{933FDE12-8580-4004-8B6F-B91F6FBF9431}" dt="2023-01-20T10:21:09.320" v="29" actId="478"/>
          <ac:spMkLst>
            <pc:docMk/>
            <pc:sldMk cId="882125327" sldId="434"/>
            <ac:spMk id="6" creationId="{416C064E-628E-47C0-A712-DB178FE9901E}"/>
          </ac:spMkLst>
        </pc:spChg>
        <pc:picChg chg="del">
          <ac:chgData name="Alfred Smith" userId="3c60a3631c0db8ad" providerId="LiveId" clId="{933FDE12-8580-4004-8B6F-B91F6FBF9431}" dt="2023-01-20T10:20:54.134" v="22"/>
          <ac:picMkLst>
            <pc:docMk/>
            <pc:sldMk cId="882125327" sldId="434"/>
            <ac:picMk id="7" creationId="{66D20D3F-2A03-417E-8572-6B79408CCAFD}"/>
          </ac:picMkLst>
        </pc:picChg>
      </pc:sldChg>
      <pc:sldChg chg="modSp mod modTransition">
        <pc:chgData name="Alfred Smith" userId="3c60a3631c0db8ad" providerId="LiveId" clId="{933FDE12-8580-4004-8B6F-B91F6FBF9431}" dt="2023-01-20T10:20:54.134" v="22"/>
        <pc:sldMkLst>
          <pc:docMk/>
          <pc:sldMk cId="381388045" sldId="435"/>
        </pc:sldMkLst>
        <pc:spChg chg="mod">
          <ac:chgData name="Alfred Smith" userId="3c60a3631c0db8ad" providerId="LiveId" clId="{933FDE12-8580-4004-8B6F-B91F6FBF9431}" dt="2023-01-20T10:20:19.320" v="14"/>
          <ac:spMkLst>
            <pc:docMk/>
            <pc:sldMk cId="381388045" sldId="435"/>
            <ac:spMk id="5" creationId="{2B3C7B00-ED96-4BCE-B782-5A7CADAD0157}"/>
          </ac:spMkLst>
        </pc:spChg>
      </pc:sldChg>
      <pc:sldChg chg="addSp delSp modSp mod modTransition modAnim">
        <pc:chgData name="Alfred Smith" userId="3c60a3631c0db8ad" providerId="LiveId" clId="{933FDE12-8580-4004-8B6F-B91F6FBF9431}" dt="2023-01-20T10:21:40.296" v="39"/>
        <pc:sldMkLst>
          <pc:docMk/>
          <pc:sldMk cId="3195935868" sldId="436"/>
        </pc:sldMkLst>
        <pc:spChg chg="add mod">
          <ac:chgData name="Alfred Smith" userId="3c60a3631c0db8ad" providerId="LiveId" clId="{933FDE12-8580-4004-8B6F-B91F6FBF9431}" dt="2023-01-20T10:21:40.296" v="39"/>
          <ac:spMkLst>
            <pc:docMk/>
            <pc:sldMk cId="3195935868" sldId="436"/>
            <ac:spMk id="2" creationId="{896C9495-2BBA-7522-487A-3AE8A698231D}"/>
          </ac:spMkLst>
        </pc:spChg>
        <pc:spChg chg="del">
          <ac:chgData name="Alfred Smith" userId="3c60a3631c0db8ad" providerId="LiveId" clId="{933FDE12-8580-4004-8B6F-B91F6FBF9431}" dt="2023-01-20T10:21:07.681" v="28" actId="478"/>
          <ac:spMkLst>
            <pc:docMk/>
            <pc:sldMk cId="3195935868" sldId="436"/>
            <ac:spMk id="6" creationId="{416C064E-628E-47C0-A712-DB178FE9901E}"/>
          </ac:spMkLst>
        </pc:spChg>
        <pc:picChg chg="del">
          <ac:chgData name="Alfred Smith" userId="3c60a3631c0db8ad" providerId="LiveId" clId="{933FDE12-8580-4004-8B6F-B91F6FBF9431}" dt="2023-01-20T10:20:54.134" v="22"/>
          <ac:picMkLst>
            <pc:docMk/>
            <pc:sldMk cId="3195935868" sldId="436"/>
            <ac:picMk id="3" creationId="{E331E6CA-4C57-4961-92B4-253C2E2BEC52}"/>
          </ac:picMkLst>
        </pc:picChg>
      </pc:sldChg>
      <pc:sldChg chg="modSp mod modTransition">
        <pc:chgData name="Alfred Smith" userId="3c60a3631c0db8ad" providerId="LiveId" clId="{933FDE12-8580-4004-8B6F-B91F6FBF9431}" dt="2023-01-20T10:20:54.134" v="22"/>
        <pc:sldMkLst>
          <pc:docMk/>
          <pc:sldMk cId="630368776" sldId="437"/>
        </pc:sldMkLst>
        <pc:spChg chg="mod">
          <ac:chgData name="Alfred Smith" userId="3c60a3631c0db8ad" providerId="LiveId" clId="{933FDE12-8580-4004-8B6F-B91F6FBF9431}" dt="2023-01-20T10:20:22.088" v="15"/>
          <ac:spMkLst>
            <pc:docMk/>
            <pc:sldMk cId="630368776" sldId="437"/>
            <ac:spMk id="7" creationId="{EF13F5E9-7B74-4892-A0AE-4D29F2350704}"/>
          </ac:spMkLst>
        </pc:spChg>
      </pc:sldChg>
      <pc:sldChg chg="addSp delSp modSp mod modTransition modAnim">
        <pc:chgData name="Alfred Smith" userId="3c60a3631c0db8ad" providerId="LiveId" clId="{933FDE12-8580-4004-8B6F-B91F6FBF9431}" dt="2023-01-20T10:21:41.458" v="40"/>
        <pc:sldMkLst>
          <pc:docMk/>
          <pc:sldMk cId="3261377596" sldId="438"/>
        </pc:sldMkLst>
        <pc:spChg chg="add mod">
          <ac:chgData name="Alfred Smith" userId="3c60a3631c0db8ad" providerId="LiveId" clId="{933FDE12-8580-4004-8B6F-B91F6FBF9431}" dt="2023-01-20T10:21:41.458" v="40"/>
          <ac:spMkLst>
            <pc:docMk/>
            <pc:sldMk cId="3261377596" sldId="438"/>
            <ac:spMk id="2" creationId="{B7FC86B8-90FD-3EDA-AA3A-F404F3684A9A}"/>
          </ac:spMkLst>
        </pc:spChg>
        <pc:spChg chg="del">
          <ac:chgData name="Alfred Smith" userId="3c60a3631c0db8ad" providerId="LiveId" clId="{933FDE12-8580-4004-8B6F-B91F6FBF9431}" dt="2023-01-20T10:21:05.859" v="27" actId="478"/>
          <ac:spMkLst>
            <pc:docMk/>
            <pc:sldMk cId="3261377596" sldId="438"/>
            <ac:spMk id="6" creationId="{416C064E-628E-47C0-A712-DB178FE9901E}"/>
          </ac:spMkLst>
        </pc:spChg>
        <pc:picChg chg="del">
          <ac:chgData name="Alfred Smith" userId="3c60a3631c0db8ad" providerId="LiveId" clId="{933FDE12-8580-4004-8B6F-B91F6FBF9431}" dt="2023-01-20T10:20:54.134" v="22"/>
          <ac:picMkLst>
            <pc:docMk/>
            <pc:sldMk cId="3261377596" sldId="438"/>
            <ac:picMk id="7" creationId="{2D7CA10D-0CC2-42DE-9406-2BADBFB691F7}"/>
          </ac:picMkLst>
        </pc:picChg>
      </pc:sldChg>
      <pc:sldChg chg="modSp mod modTransition">
        <pc:chgData name="Alfred Smith" userId="3c60a3631c0db8ad" providerId="LiveId" clId="{933FDE12-8580-4004-8B6F-B91F6FBF9431}" dt="2023-01-20T10:20:54.134" v="22"/>
        <pc:sldMkLst>
          <pc:docMk/>
          <pc:sldMk cId="3759221820" sldId="439"/>
        </pc:sldMkLst>
        <pc:spChg chg="mod">
          <ac:chgData name="Alfred Smith" userId="3c60a3631c0db8ad" providerId="LiveId" clId="{933FDE12-8580-4004-8B6F-B91F6FBF9431}" dt="2023-01-20T10:20:27.688" v="17"/>
          <ac:spMkLst>
            <pc:docMk/>
            <pc:sldMk cId="3759221820" sldId="439"/>
            <ac:spMk id="7" creationId="{D32AE095-F857-4FF1-BD66-6836F751410E}"/>
          </ac:spMkLst>
        </pc:spChg>
      </pc:sldChg>
      <pc:sldChg chg="addSp delSp modSp mod modTransition modAnim">
        <pc:chgData name="Alfred Smith" userId="3c60a3631c0db8ad" providerId="LiveId" clId="{933FDE12-8580-4004-8B6F-B91F6FBF9431}" dt="2023-01-20T10:21:42.753" v="41"/>
        <pc:sldMkLst>
          <pc:docMk/>
          <pc:sldMk cId="923867738" sldId="440"/>
        </pc:sldMkLst>
        <pc:spChg chg="add mod">
          <ac:chgData name="Alfred Smith" userId="3c60a3631c0db8ad" providerId="LiveId" clId="{933FDE12-8580-4004-8B6F-B91F6FBF9431}" dt="2023-01-20T10:21:42.753" v="41"/>
          <ac:spMkLst>
            <pc:docMk/>
            <pc:sldMk cId="923867738" sldId="440"/>
            <ac:spMk id="3" creationId="{1C5CBC10-D595-6B23-86D2-89019BC9F1ED}"/>
          </ac:spMkLst>
        </pc:spChg>
        <pc:spChg chg="del">
          <ac:chgData name="Alfred Smith" userId="3c60a3631c0db8ad" providerId="LiveId" clId="{933FDE12-8580-4004-8B6F-B91F6FBF9431}" dt="2023-01-20T10:21:04.186" v="26" actId="478"/>
          <ac:spMkLst>
            <pc:docMk/>
            <pc:sldMk cId="923867738" sldId="440"/>
            <ac:spMk id="6" creationId="{416C064E-628E-47C0-A712-DB178FE9901E}"/>
          </ac:spMkLst>
        </pc:spChg>
        <pc:picChg chg="del">
          <ac:chgData name="Alfred Smith" userId="3c60a3631c0db8ad" providerId="LiveId" clId="{933FDE12-8580-4004-8B6F-B91F6FBF9431}" dt="2023-01-20T10:20:54.134" v="22"/>
          <ac:picMkLst>
            <pc:docMk/>
            <pc:sldMk cId="923867738" sldId="440"/>
            <ac:picMk id="2" creationId="{C7656452-099B-474E-8F35-CCFA0C7650FD}"/>
          </ac:picMkLst>
        </pc:picChg>
      </pc:sldChg>
      <pc:sldChg chg="modSp mod modTransition">
        <pc:chgData name="Alfred Smith" userId="3c60a3631c0db8ad" providerId="LiveId" clId="{933FDE12-8580-4004-8B6F-B91F6FBF9431}" dt="2023-01-20T10:20:54.134" v="22"/>
        <pc:sldMkLst>
          <pc:docMk/>
          <pc:sldMk cId="3676245138" sldId="441"/>
        </pc:sldMkLst>
        <pc:spChg chg="mod">
          <ac:chgData name="Alfred Smith" userId="3c60a3631c0db8ad" providerId="LiveId" clId="{933FDE12-8580-4004-8B6F-B91F6FBF9431}" dt="2023-01-20T10:20:32.034" v="18"/>
          <ac:spMkLst>
            <pc:docMk/>
            <pc:sldMk cId="3676245138" sldId="441"/>
            <ac:spMk id="7" creationId="{274643D5-8692-463E-9D87-264B606BB37B}"/>
          </ac:spMkLst>
        </pc:spChg>
      </pc:sldChg>
      <pc:sldChg chg="addSp delSp modSp mod modTransition modAnim">
        <pc:chgData name="Alfred Smith" userId="3c60a3631c0db8ad" providerId="LiveId" clId="{933FDE12-8580-4004-8B6F-B91F6FBF9431}" dt="2023-01-20T10:21:44.206" v="42"/>
        <pc:sldMkLst>
          <pc:docMk/>
          <pc:sldMk cId="2180228365" sldId="442"/>
        </pc:sldMkLst>
        <pc:spChg chg="add mod">
          <ac:chgData name="Alfred Smith" userId="3c60a3631c0db8ad" providerId="LiveId" clId="{933FDE12-8580-4004-8B6F-B91F6FBF9431}" dt="2023-01-20T10:21:44.206" v="42"/>
          <ac:spMkLst>
            <pc:docMk/>
            <pc:sldMk cId="2180228365" sldId="442"/>
            <ac:spMk id="3" creationId="{00C6383F-229C-1D4A-1155-A1319B0B0FF8}"/>
          </ac:spMkLst>
        </pc:spChg>
        <pc:spChg chg="del">
          <ac:chgData name="Alfred Smith" userId="3c60a3631c0db8ad" providerId="LiveId" clId="{933FDE12-8580-4004-8B6F-B91F6FBF9431}" dt="2023-01-20T10:21:02.144" v="25" actId="478"/>
          <ac:spMkLst>
            <pc:docMk/>
            <pc:sldMk cId="2180228365" sldId="442"/>
            <ac:spMk id="6" creationId="{416C064E-628E-47C0-A712-DB178FE9901E}"/>
          </ac:spMkLst>
        </pc:spChg>
        <pc:picChg chg="del">
          <ac:chgData name="Alfred Smith" userId="3c60a3631c0db8ad" providerId="LiveId" clId="{933FDE12-8580-4004-8B6F-B91F6FBF9431}" dt="2023-01-20T10:20:54.134" v="22"/>
          <ac:picMkLst>
            <pc:docMk/>
            <pc:sldMk cId="2180228365" sldId="442"/>
            <ac:picMk id="2" creationId="{70FC06CA-4605-4778-95D8-85454A136600}"/>
          </ac:picMkLst>
        </pc:picChg>
      </pc:sldChg>
      <pc:sldChg chg="modSp mod modTransition">
        <pc:chgData name="Alfred Smith" userId="3c60a3631c0db8ad" providerId="LiveId" clId="{933FDE12-8580-4004-8B6F-B91F6FBF9431}" dt="2023-01-20T10:20:54.134" v="22"/>
        <pc:sldMkLst>
          <pc:docMk/>
          <pc:sldMk cId="3095902142" sldId="443"/>
        </pc:sldMkLst>
        <pc:spChg chg="mod">
          <ac:chgData name="Alfred Smith" userId="3c60a3631c0db8ad" providerId="LiveId" clId="{933FDE12-8580-4004-8B6F-B91F6FBF9431}" dt="2023-01-20T10:20:35.383" v="19"/>
          <ac:spMkLst>
            <pc:docMk/>
            <pc:sldMk cId="3095902142" sldId="443"/>
            <ac:spMk id="7" creationId="{E02D80A4-7B62-4F93-80BF-3D2A4618CCD2}"/>
          </ac:spMkLst>
        </pc:spChg>
      </pc:sldChg>
      <pc:sldChg chg="addSp delSp modSp mod modTransition modAnim">
        <pc:chgData name="Alfred Smith" userId="3c60a3631c0db8ad" providerId="LiveId" clId="{933FDE12-8580-4004-8B6F-B91F6FBF9431}" dt="2023-01-20T10:21:45.438" v="43"/>
        <pc:sldMkLst>
          <pc:docMk/>
          <pc:sldMk cId="1718612039" sldId="444"/>
        </pc:sldMkLst>
        <pc:spChg chg="add mod">
          <ac:chgData name="Alfred Smith" userId="3c60a3631c0db8ad" providerId="LiveId" clId="{933FDE12-8580-4004-8B6F-B91F6FBF9431}" dt="2023-01-20T10:21:45.438" v="43"/>
          <ac:spMkLst>
            <pc:docMk/>
            <pc:sldMk cId="1718612039" sldId="444"/>
            <ac:spMk id="2" creationId="{AF396160-66E3-B556-70FC-792F6C451BB7}"/>
          </ac:spMkLst>
        </pc:spChg>
        <pc:spChg chg="del">
          <ac:chgData name="Alfred Smith" userId="3c60a3631c0db8ad" providerId="LiveId" clId="{933FDE12-8580-4004-8B6F-B91F6FBF9431}" dt="2023-01-20T10:21:00.579" v="24" actId="478"/>
          <ac:spMkLst>
            <pc:docMk/>
            <pc:sldMk cId="1718612039" sldId="444"/>
            <ac:spMk id="6" creationId="{416C064E-628E-47C0-A712-DB178FE9901E}"/>
          </ac:spMkLst>
        </pc:spChg>
        <pc:picChg chg="del">
          <ac:chgData name="Alfred Smith" userId="3c60a3631c0db8ad" providerId="LiveId" clId="{933FDE12-8580-4004-8B6F-B91F6FBF9431}" dt="2023-01-20T10:20:54.134" v="22"/>
          <ac:picMkLst>
            <pc:docMk/>
            <pc:sldMk cId="1718612039" sldId="444"/>
            <ac:picMk id="8" creationId="{48EFCE17-5A87-4DA9-ADF6-E05F3C2A3292}"/>
          </ac:picMkLst>
        </pc:picChg>
      </pc:sldChg>
      <pc:sldChg chg="modSp mod modTransition">
        <pc:chgData name="Alfred Smith" userId="3c60a3631c0db8ad" providerId="LiveId" clId="{933FDE12-8580-4004-8B6F-B91F6FBF9431}" dt="2023-01-20T10:20:54.134" v="22"/>
        <pc:sldMkLst>
          <pc:docMk/>
          <pc:sldMk cId="2166098122" sldId="445"/>
        </pc:sldMkLst>
        <pc:spChg chg="mod">
          <ac:chgData name="Alfred Smith" userId="3c60a3631c0db8ad" providerId="LiveId" clId="{933FDE12-8580-4004-8B6F-B91F6FBF9431}" dt="2023-01-20T10:20:40.548" v="20"/>
          <ac:spMkLst>
            <pc:docMk/>
            <pc:sldMk cId="2166098122" sldId="445"/>
            <ac:spMk id="7" creationId="{AF325BEF-8CD6-4B17-AD42-5314C4510EA1}"/>
          </ac:spMkLst>
        </pc:spChg>
      </pc:sldChg>
      <pc:sldChg chg="addSp delSp modSp mod modTransition modAnim">
        <pc:chgData name="Alfred Smith" userId="3c60a3631c0db8ad" providerId="LiveId" clId="{933FDE12-8580-4004-8B6F-B91F6FBF9431}" dt="2023-01-20T10:21:46.668" v="44"/>
        <pc:sldMkLst>
          <pc:docMk/>
          <pc:sldMk cId="665805102" sldId="446"/>
        </pc:sldMkLst>
        <pc:spChg chg="add mod">
          <ac:chgData name="Alfred Smith" userId="3c60a3631c0db8ad" providerId="LiveId" clId="{933FDE12-8580-4004-8B6F-B91F6FBF9431}" dt="2023-01-20T10:21:46.668" v="44"/>
          <ac:spMkLst>
            <pc:docMk/>
            <pc:sldMk cId="665805102" sldId="446"/>
            <ac:spMk id="2" creationId="{C039B1BF-1013-2428-5929-0AE8E0C354FD}"/>
          </ac:spMkLst>
        </pc:spChg>
        <pc:spChg chg="del">
          <ac:chgData name="Alfred Smith" userId="3c60a3631c0db8ad" providerId="LiveId" clId="{933FDE12-8580-4004-8B6F-B91F6FBF9431}" dt="2023-01-20T10:20:57.009" v="23" actId="478"/>
          <ac:spMkLst>
            <pc:docMk/>
            <pc:sldMk cId="665805102" sldId="446"/>
            <ac:spMk id="6" creationId="{416C064E-628E-47C0-A712-DB178FE9901E}"/>
          </ac:spMkLst>
        </pc:spChg>
        <pc:picChg chg="del">
          <ac:chgData name="Alfred Smith" userId="3c60a3631c0db8ad" providerId="LiveId" clId="{933FDE12-8580-4004-8B6F-B91F6FBF9431}" dt="2023-01-20T10:20:54.134" v="22"/>
          <ac:picMkLst>
            <pc:docMk/>
            <pc:sldMk cId="665805102" sldId="446"/>
            <ac:picMk id="5" creationId="{9DC282AB-271F-4F95-9ADD-F6074A9B9134}"/>
          </ac:picMkLst>
        </pc:picChg>
      </pc:sldChg>
      <pc:sldChg chg="modSp mod modTransition">
        <pc:chgData name="Alfred Smith" userId="3c60a3631c0db8ad" providerId="LiveId" clId="{933FDE12-8580-4004-8B6F-B91F6FBF9431}" dt="2023-01-20T10:20:54.134" v="22"/>
        <pc:sldMkLst>
          <pc:docMk/>
          <pc:sldMk cId="2422728137" sldId="447"/>
        </pc:sldMkLst>
        <pc:spChg chg="mod">
          <ac:chgData name="Alfred Smith" userId="3c60a3631c0db8ad" providerId="LiveId" clId="{933FDE12-8580-4004-8B6F-B91F6FBF9431}" dt="2023-01-20T10:20:43.805" v="21"/>
          <ac:spMkLst>
            <pc:docMk/>
            <pc:sldMk cId="2422728137" sldId="447"/>
            <ac:spMk id="7" creationId="{C980CC1B-9B85-4EF4-BEAF-D73C996A35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a:t>
            </a:r>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6393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17 Saul and David</a:t>
            </a:r>
          </a:p>
          <a:p>
            <a:pPr algn="l"/>
            <a:r>
              <a:rPr lang="en-US" sz="1200" b="0" i="0" u="none" strike="noStrike" baseline="0" dirty="0">
                <a:latin typeface="TimesNewRomanPSMT"/>
              </a:rPr>
              <a:t>1. David plays before the king - 1 Samuel 16:14-23 (Left Top)</a:t>
            </a:r>
          </a:p>
          <a:p>
            <a:pPr algn="l"/>
            <a:r>
              <a:rPr lang="en-US" sz="1200" b="0" i="0" u="none" strike="noStrike" baseline="0" dirty="0">
                <a:latin typeface="TimesNewRomanPSMT"/>
              </a:rPr>
              <a:t>2. David and Goliath - 1 Sam 17 (Center)</a:t>
            </a:r>
          </a:p>
          <a:p>
            <a:pPr algn="l"/>
            <a:r>
              <a:rPr lang="en-US" sz="1200" b="0" i="0" u="none" strike="noStrike" baseline="0" dirty="0">
                <a:latin typeface="TimesNewRomanPSMT"/>
              </a:rPr>
              <a:t>3. David’s popularity &amp; Saul’s jealousy - 1 Sam 18:5-16,29-30 (Center Top)</a:t>
            </a:r>
          </a:p>
          <a:p>
            <a:pPr algn="l"/>
            <a:r>
              <a:rPr lang="en-US" sz="1200" b="0" i="0" u="none" strike="noStrike" baseline="0" dirty="0">
                <a:latin typeface="TimesNewRomanPSMT"/>
              </a:rPr>
              <a:t>4. David's marries Saul’s daughter - 1 Sam 18:17-28 (Right Top)</a:t>
            </a:r>
          </a:p>
          <a:p>
            <a:pPr algn="l"/>
            <a:r>
              <a:rPr lang="en-US" sz="1200" b="0" i="0" u="none" strike="noStrike" baseline="0" dirty="0">
                <a:latin typeface="TimesNewRomanPSMT"/>
              </a:rPr>
              <a:t>5. Saul throws a spear at David - 1 Sam 19:8-10 (Right Center)</a:t>
            </a:r>
          </a:p>
          <a:p>
            <a:pPr algn="l"/>
            <a:r>
              <a:rPr lang="en-US" sz="1200" b="0" i="0" u="none" strike="noStrike" baseline="0" dirty="0">
                <a:latin typeface="TimesNewRomanPSMT"/>
              </a:rPr>
              <a:t>6. </a:t>
            </a:r>
          </a:p>
          <a:p>
            <a:pPr algn="l"/>
            <a:r>
              <a:rPr lang="en-US" sz="1200" b="0" i="0" u="none" strike="noStrike" baseline="0" dirty="0">
                <a:latin typeface="TimesNewRomanPSMT"/>
              </a:rPr>
              <a:t>7. David's escape to Ramah -1 Sam 19:18-24 (Center Bottom)</a:t>
            </a:r>
          </a:p>
          <a:p>
            <a:pPr algn="l"/>
            <a:r>
              <a:rPr lang="en-US" sz="1200" b="0" i="0" u="none" strike="noStrike" baseline="0" dirty="0">
                <a:latin typeface="TimesNewRomanPSMT"/>
              </a:rPr>
              <a:t>8. Saul tries to kill Jonathan -1 Sam 18:1-4; 19:1-7; 20:1-34 (Left Bottom)</a:t>
            </a:r>
          </a:p>
          <a:p>
            <a:pPr algn="l"/>
            <a:r>
              <a:rPr lang="en-US" sz="1200" b="0" i="0" u="none" strike="noStrike" baseline="0" dirty="0">
                <a:latin typeface="TimesNewRomanPSMT"/>
              </a:rPr>
              <a:t>9. Jonathan warns David - 1 Sam 20:35-42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3</a:t>
            </a:fld>
            <a:endParaRPr lang="en-ZA"/>
          </a:p>
        </p:txBody>
      </p:sp>
    </p:spTree>
    <p:extLst>
      <p:ext uri="{BB962C8B-B14F-4D97-AF65-F5344CB8AC3E}">
        <p14:creationId xmlns:p14="http://schemas.microsoft.com/office/powerpoint/2010/main" val="117260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13</a:t>
            </a:fld>
            <a:endParaRPr lang="en-ZA"/>
          </a:p>
        </p:txBody>
      </p:sp>
    </p:spTree>
    <p:extLst>
      <p:ext uri="{BB962C8B-B14F-4D97-AF65-F5344CB8AC3E}">
        <p14:creationId xmlns:p14="http://schemas.microsoft.com/office/powerpoint/2010/main" val="274634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17-6</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17B12DD-DCBF-469D-94FC-36971ADD6810}"/>
              </a:ext>
            </a:extLst>
          </p:cNvPr>
          <p:cNvPicPr>
            <a:picLocks noChangeAspect="1"/>
          </p:cNvPicPr>
          <p:nvPr/>
        </p:nvPicPr>
        <p:blipFill>
          <a:blip r:embed="rId2"/>
          <a:stretch>
            <a:fillRect/>
          </a:stretch>
        </p:blipFill>
        <p:spPr>
          <a:xfrm>
            <a:off x="-2267712" y="-418495"/>
            <a:ext cx="14459713" cy="7654033"/>
          </a:xfrm>
          <a:prstGeom prst="rect">
            <a:avLst/>
          </a:prstGeom>
        </p:spPr>
      </p:pic>
      <p:sp>
        <p:nvSpPr>
          <p:cNvPr id="5" name="TextBox 4">
            <a:extLst>
              <a:ext uri="{FF2B5EF4-FFF2-40B4-BE49-F238E27FC236}">
                <a16:creationId xmlns:a16="http://schemas.microsoft.com/office/drawing/2014/main" id="{30A9EA43-51F3-4B1A-87E3-9AF1B71B4733}"/>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11Saul sent messengers to David’s house to watch him and to kill him in the morning. Michal, David’s wife, told him, saying, “If you don’t save your life tonight, tomorrow you will be killed.” </a:t>
            </a:r>
            <a:endParaRPr lang="en-ZA" dirty="0"/>
          </a:p>
        </p:txBody>
      </p:sp>
      <p:sp>
        <p:nvSpPr>
          <p:cNvPr id="2" name="TextBox 1">
            <a:extLst>
              <a:ext uri="{FF2B5EF4-FFF2-40B4-BE49-F238E27FC236}">
                <a16:creationId xmlns:a16="http://schemas.microsoft.com/office/drawing/2014/main" id="{07C41A00-E04E-3F57-1CFC-04E59166F2C1}"/>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1FC44D0-FAA0-48CF-803F-74F293C3F318}"/>
              </a:ext>
            </a:extLst>
          </p:cNvPr>
          <p:cNvPicPr>
            <a:picLocks noChangeAspect="1"/>
          </p:cNvPicPr>
          <p:nvPr/>
        </p:nvPicPr>
        <p:blipFill>
          <a:blip r:embed="rId2"/>
          <a:stretch>
            <a:fillRect/>
          </a:stretch>
        </p:blipFill>
        <p:spPr>
          <a:xfrm>
            <a:off x="-1" y="0"/>
            <a:ext cx="14170675" cy="6858000"/>
          </a:xfrm>
          <a:prstGeom prst="rect">
            <a:avLst/>
          </a:prstGeom>
        </p:spPr>
      </p:pic>
      <p:sp>
        <p:nvSpPr>
          <p:cNvPr id="5" name="TextBox 4">
            <a:extLst>
              <a:ext uri="{FF2B5EF4-FFF2-40B4-BE49-F238E27FC236}">
                <a16:creationId xmlns:a16="http://schemas.microsoft.com/office/drawing/2014/main" id="{2B3C7B00-ED96-4BCE-B782-5A7CADAD0157}"/>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6000" b="0" i="0" dirty="0">
                <a:solidFill>
                  <a:srgbClr val="121212"/>
                </a:solidFill>
                <a:effectLst/>
                <a:latin typeface="ArialMT"/>
              </a:rPr>
              <a:t>12So Michal let David down through the window. He went away, fled, and escaped.</a:t>
            </a:r>
            <a:endParaRPr lang="en-ZA" dirty="0"/>
          </a:p>
        </p:txBody>
      </p:sp>
      <p:sp>
        <p:nvSpPr>
          <p:cNvPr id="2" name="TextBox 1">
            <a:extLst>
              <a:ext uri="{FF2B5EF4-FFF2-40B4-BE49-F238E27FC236}">
                <a16:creationId xmlns:a16="http://schemas.microsoft.com/office/drawing/2014/main" id="{896C9495-2BBA-7522-487A-3AE8A698231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D03AA58-9B97-467C-8935-64F9A5B5CEB7}"/>
              </a:ext>
            </a:extLst>
          </p:cNvPr>
          <p:cNvPicPr>
            <a:picLocks noChangeAspect="1"/>
          </p:cNvPicPr>
          <p:nvPr/>
        </p:nvPicPr>
        <p:blipFill>
          <a:blip r:embed="rId2"/>
          <a:stretch>
            <a:fillRect/>
          </a:stretch>
        </p:blipFill>
        <p:spPr>
          <a:xfrm>
            <a:off x="-12810" y="-77432"/>
            <a:ext cx="12204810" cy="6935432"/>
          </a:xfrm>
          <a:prstGeom prst="rect">
            <a:avLst/>
          </a:prstGeom>
        </p:spPr>
      </p:pic>
      <p:sp>
        <p:nvSpPr>
          <p:cNvPr id="7" name="TextBox 6">
            <a:extLst>
              <a:ext uri="{FF2B5EF4-FFF2-40B4-BE49-F238E27FC236}">
                <a16:creationId xmlns:a16="http://schemas.microsoft.com/office/drawing/2014/main" id="{EF13F5E9-7B74-4892-A0AE-4D29F2350704}"/>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13Michal took the teraphim (statue of a god) and laid it in the bed, and put a pillow of goats’ hair at its head and covered it with clothes.</a:t>
            </a:r>
            <a:endParaRPr lang="en-ZA" dirty="0"/>
          </a:p>
        </p:txBody>
      </p:sp>
      <p:sp>
        <p:nvSpPr>
          <p:cNvPr id="2" name="TextBox 1">
            <a:extLst>
              <a:ext uri="{FF2B5EF4-FFF2-40B4-BE49-F238E27FC236}">
                <a16:creationId xmlns:a16="http://schemas.microsoft.com/office/drawing/2014/main" id="{B7FC86B8-90FD-3EDA-AA3A-F404F3684A9A}"/>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1CF196A-1708-4301-9C0A-2EA5CFBBD04F}"/>
              </a:ext>
            </a:extLst>
          </p:cNvPr>
          <p:cNvPicPr>
            <a:picLocks noChangeAspect="1"/>
          </p:cNvPicPr>
          <p:nvPr/>
        </p:nvPicPr>
        <p:blipFill>
          <a:blip r:embed="rId2"/>
          <a:stretch>
            <a:fillRect/>
          </a:stretch>
        </p:blipFill>
        <p:spPr>
          <a:xfrm>
            <a:off x="-658092" y="0"/>
            <a:ext cx="12850091" cy="6858000"/>
          </a:xfrm>
          <a:prstGeom prst="rect">
            <a:avLst/>
          </a:prstGeom>
        </p:spPr>
      </p:pic>
      <p:sp>
        <p:nvSpPr>
          <p:cNvPr id="7" name="TextBox 6">
            <a:extLst>
              <a:ext uri="{FF2B5EF4-FFF2-40B4-BE49-F238E27FC236}">
                <a16:creationId xmlns:a16="http://schemas.microsoft.com/office/drawing/2014/main" id="{D32AE095-F857-4FF1-BD66-6836F751410E}"/>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14When Saul sent messengers to take David, she said, “He is sick.”</a:t>
            </a:r>
            <a:endParaRPr lang="en-ZA" dirty="0"/>
          </a:p>
        </p:txBody>
      </p:sp>
      <p:sp>
        <p:nvSpPr>
          <p:cNvPr id="3" name="TextBox 2">
            <a:extLst>
              <a:ext uri="{FF2B5EF4-FFF2-40B4-BE49-F238E27FC236}">
                <a16:creationId xmlns:a16="http://schemas.microsoft.com/office/drawing/2014/main" id="{1C5CBC10-D595-6B23-86D2-89019BC9F1E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FF76D0B-18C4-4D8D-8030-221E052D521C}"/>
              </a:ext>
            </a:extLst>
          </p:cNvPr>
          <p:cNvPicPr>
            <a:picLocks noChangeAspect="1"/>
          </p:cNvPicPr>
          <p:nvPr/>
        </p:nvPicPr>
        <p:blipFill>
          <a:blip r:embed="rId2"/>
          <a:stretch>
            <a:fillRect/>
          </a:stretch>
        </p:blipFill>
        <p:spPr>
          <a:xfrm>
            <a:off x="-228600" y="-632489"/>
            <a:ext cx="12592708" cy="7490490"/>
          </a:xfrm>
          <a:prstGeom prst="rect">
            <a:avLst/>
          </a:prstGeom>
        </p:spPr>
      </p:pic>
      <p:sp>
        <p:nvSpPr>
          <p:cNvPr id="7" name="TextBox 6">
            <a:extLst>
              <a:ext uri="{FF2B5EF4-FFF2-40B4-BE49-F238E27FC236}">
                <a16:creationId xmlns:a16="http://schemas.microsoft.com/office/drawing/2014/main" id="{274643D5-8692-463E-9D87-264B606BB37B}"/>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15Saul sent the messengers to see David, saying, “Bring him up to me in the bed, that I may kill him.” </a:t>
            </a:r>
            <a:endParaRPr lang="en-ZA" dirty="0"/>
          </a:p>
        </p:txBody>
      </p:sp>
      <p:sp>
        <p:nvSpPr>
          <p:cNvPr id="3" name="TextBox 2">
            <a:extLst>
              <a:ext uri="{FF2B5EF4-FFF2-40B4-BE49-F238E27FC236}">
                <a16:creationId xmlns:a16="http://schemas.microsoft.com/office/drawing/2014/main" id="{00C6383F-229C-1D4A-1155-A1319B0B0FF8}"/>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0FEF929-B795-4E32-B7A5-9A7F4BDE84F0}"/>
              </a:ext>
            </a:extLst>
          </p:cNvPr>
          <p:cNvPicPr>
            <a:picLocks noChangeAspect="1"/>
          </p:cNvPicPr>
          <p:nvPr/>
        </p:nvPicPr>
        <p:blipFill>
          <a:blip r:embed="rId2"/>
          <a:stretch>
            <a:fillRect/>
          </a:stretch>
        </p:blipFill>
        <p:spPr>
          <a:xfrm>
            <a:off x="0" y="-528318"/>
            <a:ext cx="12333924" cy="7386318"/>
          </a:xfrm>
          <a:prstGeom prst="rect">
            <a:avLst/>
          </a:prstGeom>
        </p:spPr>
      </p:pic>
      <p:sp>
        <p:nvSpPr>
          <p:cNvPr id="5" name="TextBox 4">
            <a:extLst>
              <a:ext uri="{FF2B5EF4-FFF2-40B4-BE49-F238E27FC236}">
                <a16:creationId xmlns:a16="http://schemas.microsoft.com/office/drawing/2014/main" id="{3FCD385A-ED80-4186-B336-8653B357F0FF}"/>
              </a:ext>
            </a:extLst>
          </p:cNvPr>
          <p:cNvSpPr txBox="1"/>
          <p:nvPr/>
        </p:nvSpPr>
        <p:spPr>
          <a:xfrm>
            <a:off x="191833" y="-57263"/>
            <a:ext cx="5975129" cy="3206863"/>
          </a:xfrm>
          <a:prstGeom prst="rect">
            <a:avLst/>
          </a:prstGeom>
          <a:noFill/>
        </p:spPr>
        <p:txBody>
          <a:bodyPr wrap="square" rtlCol="0">
            <a:noAutofit/>
          </a:bodyPr>
          <a:lstStyle/>
          <a:p>
            <a:r>
              <a:rPr lang="en-US" sz="6000" b="0" i="0" u="none" strike="noStrike" baseline="0" dirty="0">
                <a:solidFill>
                  <a:schemeClr val="bg1"/>
                </a:solidFill>
                <a:latin typeface="TimesNewRomanPSMT"/>
              </a:rPr>
              <a:t>Saul throws a spear at David – </a:t>
            </a:r>
          </a:p>
          <a:p>
            <a:r>
              <a:rPr lang="en-US" sz="6000" b="0" i="0" u="none" strike="noStrike" baseline="0" dirty="0">
                <a:solidFill>
                  <a:schemeClr val="bg1"/>
                </a:solidFill>
                <a:latin typeface="TimesNewRomanPSMT"/>
              </a:rPr>
              <a:t>1 Samuel 19:8-17</a:t>
            </a:r>
            <a:endParaRPr lang="en-ZA" sz="60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D1EB0E5-7085-4F49-9E63-12E5521D41E4}"/>
              </a:ext>
            </a:extLst>
          </p:cNvPr>
          <p:cNvPicPr>
            <a:picLocks noChangeAspect="1"/>
          </p:cNvPicPr>
          <p:nvPr/>
        </p:nvPicPr>
        <p:blipFill>
          <a:blip r:embed="rId2"/>
          <a:stretch>
            <a:fillRect/>
          </a:stretch>
        </p:blipFill>
        <p:spPr>
          <a:xfrm>
            <a:off x="0" y="0"/>
            <a:ext cx="12192000" cy="7568464"/>
          </a:xfrm>
          <a:prstGeom prst="rect">
            <a:avLst/>
          </a:prstGeom>
        </p:spPr>
      </p:pic>
      <p:sp>
        <p:nvSpPr>
          <p:cNvPr id="7" name="TextBox 6">
            <a:extLst>
              <a:ext uri="{FF2B5EF4-FFF2-40B4-BE49-F238E27FC236}">
                <a16:creationId xmlns:a16="http://schemas.microsoft.com/office/drawing/2014/main" id="{E02D80A4-7B62-4F93-80BF-3D2A4618CCD2}"/>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16When the messengers came in, behold, the teraphim was in the bed, with the pillow of goats’ hair at its head.</a:t>
            </a:r>
            <a:endParaRPr lang="en-ZA" dirty="0"/>
          </a:p>
        </p:txBody>
      </p:sp>
      <p:sp>
        <p:nvSpPr>
          <p:cNvPr id="2" name="TextBox 1">
            <a:extLst>
              <a:ext uri="{FF2B5EF4-FFF2-40B4-BE49-F238E27FC236}">
                <a16:creationId xmlns:a16="http://schemas.microsoft.com/office/drawing/2014/main" id="{AF396160-66E3-B556-70FC-792F6C451BB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A10752E-49DC-442F-8161-BB6E8C2E3E5D}"/>
              </a:ext>
            </a:extLst>
          </p:cNvPr>
          <p:cNvPicPr>
            <a:picLocks noChangeAspect="1"/>
          </p:cNvPicPr>
          <p:nvPr/>
        </p:nvPicPr>
        <p:blipFill>
          <a:blip r:embed="rId2"/>
          <a:stretch>
            <a:fillRect/>
          </a:stretch>
        </p:blipFill>
        <p:spPr>
          <a:xfrm>
            <a:off x="0" y="-409073"/>
            <a:ext cx="12191999" cy="7267073"/>
          </a:xfrm>
          <a:prstGeom prst="rect">
            <a:avLst/>
          </a:prstGeom>
        </p:spPr>
      </p:pic>
      <p:sp>
        <p:nvSpPr>
          <p:cNvPr id="7" name="TextBox 6">
            <a:extLst>
              <a:ext uri="{FF2B5EF4-FFF2-40B4-BE49-F238E27FC236}">
                <a16:creationId xmlns:a16="http://schemas.microsoft.com/office/drawing/2014/main" id="{AF325BEF-8CD6-4B17-AD42-5314C4510EA1}"/>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17Saul said to Michal, “Why have you deceived me like this and let my enemy go, so that he has escaped?”</a:t>
            </a:r>
          </a:p>
          <a:p>
            <a:pPr algn="l"/>
            <a:r>
              <a:rPr lang="en-US" sz="4400" b="0" i="0" dirty="0">
                <a:solidFill>
                  <a:srgbClr val="121212"/>
                </a:solidFill>
                <a:effectLst/>
                <a:latin typeface="ArialMT"/>
              </a:rPr>
              <a:t>Michal answered Saul, “He said to me, ‘Let me go! Why should I kill you?’”</a:t>
            </a:r>
          </a:p>
          <a:p>
            <a:endParaRPr lang="en-ZA" dirty="0"/>
          </a:p>
        </p:txBody>
      </p:sp>
      <p:sp>
        <p:nvSpPr>
          <p:cNvPr id="2" name="TextBox 1">
            <a:extLst>
              <a:ext uri="{FF2B5EF4-FFF2-40B4-BE49-F238E27FC236}">
                <a16:creationId xmlns:a16="http://schemas.microsoft.com/office/drawing/2014/main" id="{C039B1BF-1013-2428-5929-0AE8E0C354F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66580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765F1E6-C82E-483C-B7B7-92E34D42A4E2}"/>
              </a:ext>
            </a:extLst>
          </p:cNvPr>
          <p:cNvPicPr>
            <a:picLocks noChangeAspect="1"/>
          </p:cNvPicPr>
          <p:nvPr/>
        </p:nvPicPr>
        <p:blipFill>
          <a:blip r:embed="rId2"/>
          <a:stretch>
            <a:fillRect/>
          </a:stretch>
        </p:blipFill>
        <p:spPr>
          <a:xfrm>
            <a:off x="-252414" y="0"/>
            <a:ext cx="12444413" cy="6866314"/>
          </a:xfrm>
          <a:prstGeom prst="rect">
            <a:avLst/>
          </a:prstGeom>
        </p:spPr>
      </p:pic>
      <p:sp>
        <p:nvSpPr>
          <p:cNvPr id="7" name="TextBox 6">
            <a:extLst>
              <a:ext uri="{FF2B5EF4-FFF2-40B4-BE49-F238E27FC236}">
                <a16:creationId xmlns:a16="http://schemas.microsoft.com/office/drawing/2014/main" id="{C980CC1B-9B85-4EF4-BEAF-D73C996A35D2}"/>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7200" dirty="0">
                <a:latin typeface="TimesNewRomanPSMT"/>
              </a:rPr>
              <a:t>6. </a:t>
            </a:r>
            <a:r>
              <a:rPr lang="en-US" sz="7200" b="0" i="0" u="none" strike="noStrike" baseline="0" dirty="0">
                <a:latin typeface="TimesNewRomanPSMT"/>
              </a:rPr>
              <a:t>Saul throws a spear at David - 1 Samuel 19:8-17 (Right Center</a:t>
            </a:r>
            <a:r>
              <a:rPr lang="en-US" sz="1800" b="0" i="0" u="none" strike="noStrike" baseline="0" dirty="0">
                <a:latin typeface="TimesNewRomanPSMT"/>
              </a:rPr>
              <a:t>)</a:t>
            </a:r>
          </a:p>
        </p:txBody>
      </p:sp>
      <p:sp>
        <p:nvSpPr>
          <p:cNvPr id="2" name="TextBox 1">
            <a:extLst>
              <a:ext uri="{FF2B5EF4-FFF2-40B4-BE49-F238E27FC236}">
                <a16:creationId xmlns:a16="http://schemas.microsoft.com/office/drawing/2014/main" id="{BDFD8E96-8894-0287-C606-4E37D872DA71}"/>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9710830A-70DC-4CEA-975D-B27948D627D6}"/>
              </a:ext>
            </a:extLst>
          </p:cNvPr>
          <p:cNvPicPr>
            <a:picLocks noChangeAspect="1"/>
          </p:cNvPicPr>
          <p:nvPr/>
        </p:nvPicPr>
        <p:blipFill>
          <a:blip r:embed="rId2"/>
          <a:stretch>
            <a:fillRect/>
          </a:stretch>
        </p:blipFill>
        <p:spPr>
          <a:xfrm>
            <a:off x="0" y="-528318"/>
            <a:ext cx="12333924" cy="7386318"/>
          </a:xfrm>
          <a:prstGeom prst="rect">
            <a:avLst/>
          </a:prstGeom>
        </p:spPr>
      </p:pic>
      <p:sp>
        <p:nvSpPr>
          <p:cNvPr id="2" name="TextBox 1">
            <a:extLst>
              <a:ext uri="{FF2B5EF4-FFF2-40B4-BE49-F238E27FC236}">
                <a16:creationId xmlns:a16="http://schemas.microsoft.com/office/drawing/2014/main" id="{D55C373A-C3B2-9CEC-5EF7-FAA31D0C5630}"/>
              </a:ext>
            </a:extLst>
          </p:cNvPr>
          <p:cNvSpPr txBox="1"/>
          <p:nvPr/>
        </p:nvSpPr>
        <p:spPr>
          <a:xfrm>
            <a:off x="191833" y="-57263"/>
            <a:ext cx="5975129" cy="3206863"/>
          </a:xfrm>
          <a:prstGeom prst="rect">
            <a:avLst/>
          </a:prstGeom>
          <a:noFill/>
        </p:spPr>
        <p:txBody>
          <a:bodyPr wrap="square" rtlCol="0">
            <a:noAutofit/>
          </a:bodyPr>
          <a:lstStyle/>
          <a:p>
            <a:r>
              <a:rPr lang="en-US" sz="6000" b="0" i="0" u="none" strike="noStrike" baseline="0" dirty="0">
                <a:solidFill>
                  <a:schemeClr val="bg1"/>
                </a:solidFill>
                <a:latin typeface="TimesNewRomanPSMT"/>
              </a:rPr>
              <a:t>Saul throws a spear at David – </a:t>
            </a:r>
          </a:p>
          <a:p>
            <a:r>
              <a:rPr lang="en-US" sz="6000" b="0" i="0" u="none" strike="noStrike" baseline="0" dirty="0">
                <a:solidFill>
                  <a:schemeClr val="bg1"/>
                </a:solidFill>
                <a:latin typeface="TimesNewRomanPSMT"/>
              </a:rPr>
              <a:t>1 Samuel 19:8-17</a:t>
            </a:r>
            <a:endParaRPr lang="en-ZA" sz="60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1Samuel19:8There was war again. David went out and fought with the Philistines, and killed them with a great slaughter; and they fled before him.</a:t>
            </a:r>
            <a:endParaRPr lang="en-ZA" dirty="0"/>
          </a:p>
        </p:txBody>
      </p:sp>
      <p:sp>
        <p:nvSpPr>
          <p:cNvPr id="2" name="TextBox 1">
            <a:extLst>
              <a:ext uri="{FF2B5EF4-FFF2-40B4-BE49-F238E27FC236}">
                <a16:creationId xmlns:a16="http://schemas.microsoft.com/office/drawing/2014/main" id="{15DCC3A1-C53D-F88E-A120-F5C6334B984E}"/>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5897DA7-E5D2-484C-A96B-EB242C2D84FA}"/>
              </a:ext>
            </a:extLst>
          </p:cNvPr>
          <p:cNvPicPr>
            <a:picLocks noChangeAspect="1"/>
          </p:cNvPicPr>
          <p:nvPr/>
        </p:nvPicPr>
        <p:blipFill>
          <a:blip r:embed="rId2"/>
          <a:stretch>
            <a:fillRect/>
          </a:stretch>
        </p:blipFill>
        <p:spPr>
          <a:xfrm>
            <a:off x="0" y="-66849"/>
            <a:ext cx="13039344" cy="6924849"/>
          </a:xfrm>
          <a:prstGeom prst="rect">
            <a:avLst/>
          </a:prstGeom>
        </p:spPr>
      </p:pic>
      <p:sp>
        <p:nvSpPr>
          <p:cNvPr id="5" name="TextBox 4">
            <a:extLst>
              <a:ext uri="{FF2B5EF4-FFF2-40B4-BE49-F238E27FC236}">
                <a16:creationId xmlns:a16="http://schemas.microsoft.com/office/drawing/2014/main" id="{1C794641-0E31-4ADE-9A66-A3CCFF1306E2}"/>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9An evil spirit from Yahweh was on Saul as he sat in his house with his spear in his hand; and David was playing music with his hand. </a:t>
            </a:r>
            <a:endParaRPr lang="en-ZA" dirty="0"/>
          </a:p>
        </p:txBody>
      </p:sp>
      <p:sp>
        <p:nvSpPr>
          <p:cNvPr id="3" name="TextBox 2">
            <a:extLst>
              <a:ext uri="{FF2B5EF4-FFF2-40B4-BE49-F238E27FC236}">
                <a16:creationId xmlns:a16="http://schemas.microsoft.com/office/drawing/2014/main" id="{26A70F83-6B66-5497-EA34-FE0CF26A00B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7B56C3F-FC57-42B3-BB3E-C826AE09ECF6}"/>
              </a:ext>
            </a:extLst>
          </p:cNvPr>
          <p:cNvPicPr>
            <a:picLocks noChangeAspect="1"/>
          </p:cNvPicPr>
          <p:nvPr/>
        </p:nvPicPr>
        <p:blipFill>
          <a:blip r:embed="rId2"/>
          <a:stretch>
            <a:fillRect/>
          </a:stretch>
        </p:blipFill>
        <p:spPr>
          <a:xfrm>
            <a:off x="0" y="-317499"/>
            <a:ext cx="12191999" cy="7175499"/>
          </a:xfrm>
          <a:prstGeom prst="rect">
            <a:avLst/>
          </a:prstGeom>
        </p:spPr>
      </p:pic>
      <p:sp>
        <p:nvSpPr>
          <p:cNvPr id="5" name="TextBox 4">
            <a:extLst>
              <a:ext uri="{FF2B5EF4-FFF2-40B4-BE49-F238E27FC236}">
                <a16:creationId xmlns:a16="http://schemas.microsoft.com/office/drawing/2014/main" id="{9D60C106-DD7B-4BE9-8E90-F03AA8C196FB}"/>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10Saul sought to pin David to the wall with the spear, but he slipped away out of Saul’s presence; and he stuck the spear into the wall. David fled and escaped that night. </a:t>
            </a:r>
            <a:endParaRPr lang="en-ZA" dirty="0"/>
          </a:p>
        </p:txBody>
      </p:sp>
      <p:sp>
        <p:nvSpPr>
          <p:cNvPr id="2" name="TextBox 1">
            <a:extLst>
              <a:ext uri="{FF2B5EF4-FFF2-40B4-BE49-F238E27FC236}">
                <a16:creationId xmlns:a16="http://schemas.microsoft.com/office/drawing/2014/main" id="{BD32845F-0D1D-9CE6-E7BD-030E3EC57C9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540</Words>
  <Application>Microsoft Office PowerPoint</Application>
  <PresentationFormat>Widescreen</PresentationFormat>
  <Paragraphs>110</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ArialMT</vt:lpstr>
      <vt:lpstr>Calibri</vt:lpstr>
      <vt:lpstr>Calibri Light</vt:lpstr>
      <vt:lpstr>Microsoft Himalaya</vt:lpstr>
      <vt:lpstr>TimesNewRomanPS-BoldMT</vt:lpstr>
      <vt:lpstr>TimesNewRomanPSMT</vt:lpstr>
      <vt:lpstr>Office Theme</vt:lpstr>
      <vt:lpstr>17-6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2023-01-20T10:21:51Z</dcterms:modified>
</cp:coreProperties>
</file>