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8" r:id="rId2"/>
    <p:sldId id="310" r:id="rId3"/>
    <p:sldId id="426" r:id="rId4"/>
    <p:sldId id="427" r:id="rId5"/>
    <p:sldId id="428" r:id="rId6"/>
    <p:sldId id="429" r:id="rId7"/>
    <p:sldId id="430" r:id="rId8"/>
    <p:sldId id="431" r:id="rId9"/>
    <p:sldId id="432" r:id="rId10"/>
    <p:sldId id="433" r:id="rId11"/>
    <p:sldId id="434" r:id="rId12"/>
    <p:sldId id="435" r:id="rId13"/>
    <p:sldId id="436" r:id="rId14"/>
    <p:sldId id="437" r:id="rId15"/>
    <p:sldId id="438" r:id="rId16"/>
    <p:sldId id="439" r:id="rId17"/>
    <p:sldId id="440" r:id="rId18"/>
    <p:sldId id="44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42FA78-7EDB-4AD7-A72A-BC7623AF1A0A}" v="11" dt="2023-01-20T10:31:37.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85" autoAdjust="0"/>
    <p:restoredTop sz="94951" autoAdjust="0"/>
  </p:normalViewPr>
  <p:slideViewPr>
    <p:cSldViewPr snapToGrid="0">
      <p:cViewPr varScale="1">
        <p:scale>
          <a:sx n="55" d="100"/>
          <a:sy n="55" d="100"/>
        </p:scale>
        <p:origin x="102" y="14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Smith" userId="3c60a3631c0db8ad" providerId="LiveId" clId="{AD42FA78-7EDB-4AD7-A72A-BC7623AF1A0A}"/>
    <pc:docChg chg="undo custSel modSld">
      <pc:chgData name="Alfred Smith" userId="3c60a3631c0db8ad" providerId="LiveId" clId="{AD42FA78-7EDB-4AD7-A72A-BC7623AF1A0A}" dt="2023-01-20T10:31:37.368" v="41"/>
      <pc:docMkLst>
        <pc:docMk/>
      </pc:docMkLst>
      <pc:sldChg chg="delSp modTransition modAnim">
        <pc:chgData name="Alfred Smith" userId="3c60a3631c0db8ad" providerId="LiveId" clId="{AD42FA78-7EDB-4AD7-A72A-BC7623AF1A0A}" dt="2023-01-20T10:31:02.199" v="25"/>
        <pc:sldMkLst>
          <pc:docMk/>
          <pc:sldMk cId="2869461528" sldId="308"/>
        </pc:sldMkLst>
        <pc:picChg chg="del">
          <ac:chgData name="Alfred Smith" userId="3c60a3631c0db8ad" providerId="LiveId" clId="{AD42FA78-7EDB-4AD7-A72A-BC7623AF1A0A}" dt="2023-01-20T10:31:02.199" v="25"/>
          <ac:picMkLst>
            <pc:docMk/>
            <pc:sldMk cId="2869461528" sldId="308"/>
            <ac:picMk id="5" creationId="{09FB38EE-DE34-4E26-9AC6-C6308C658537}"/>
          </ac:picMkLst>
        </pc:picChg>
      </pc:sldChg>
      <pc:sldChg chg="addSp delSp modSp mod modTransition">
        <pc:chgData name="Alfred Smith" userId="3c60a3631c0db8ad" providerId="LiveId" clId="{AD42FA78-7EDB-4AD7-A72A-BC7623AF1A0A}" dt="2023-01-20T10:31:02.199" v="25"/>
        <pc:sldMkLst>
          <pc:docMk/>
          <pc:sldMk cId="1237137471" sldId="310"/>
        </pc:sldMkLst>
        <pc:spChg chg="add mod">
          <ac:chgData name="Alfred Smith" userId="3c60a3631c0db8ad" providerId="LiveId" clId="{AD42FA78-7EDB-4AD7-A72A-BC7623AF1A0A}" dt="2023-01-20T10:30:14.816" v="16"/>
          <ac:spMkLst>
            <pc:docMk/>
            <pc:sldMk cId="1237137471" sldId="310"/>
            <ac:spMk id="2" creationId="{00A6E6AA-DAC2-6FB1-FF3D-36B61713EAD9}"/>
          </ac:spMkLst>
        </pc:spChg>
        <pc:spChg chg="del mod">
          <ac:chgData name="Alfred Smith" userId="3c60a3631c0db8ad" providerId="LiveId" clId="{AD42FA78-7EDB-4AD7-A72A-BC7623AF1A0A}" dt="2023-01-20T10:30:14.157" v="15" actId="478"/>
          <ac:spMkLst>
            <pc:docMk/>
            <pc:sldMk cId="1237137471" sldId="310"/>
            <ac:spMk id="5" creationId="{78A4C414-ECA5-B620-DD7B-AD802F9C207A}"/>
          </ac:spMkLst>
        </pc:spChg>
      </pc:sldChg>
      <pc:sldChg chg="addSp delSp modSp mod modTransition modAnim">
        <pc:chgData name="Alfred Smith" userId="3c60a3631c0db8ad" providerId="LiveId" clId="{AD42FA78-7EDB-4AD7-A72A-BC7623AF1A0A}" dt="2023-01-20T10:31:28.133" v="34"/>
        <pc:sldMkLst>
          <pc:docMk/>
          <pc:sldMk cId="1003827451" sldId="426"/>
        </pc:sldMkLst>
        <pc:spChg chg="add mod">
          <ac:chgData name="Alfred Smith" userId="3c60a3631c0db8ad" providerId="LiveId" clId="{AD42FA78-7EDB-4AD7-A72A-BC7623AF1A0A}" dt="2023-01-20T10:31:28.133" v="34"/>
          <ac:spMkLst>
            <pc:docMk/>
            <pc:sldMk cId="1003827451" sldId="426"/>
            <ac:spMk id="2" creationId="{B4EB38C7-0E47-BC05-D7A4-A01D623686D4}"/>
          </ac:spMkLst>
        </pc:spChg>
        <pc:spChg chg="mod">
          <ac:chgData name="Alfred Smith" userId="3c60a3631c0db8ad" providerId="LiveId" clId="{AD42FA78-7EDB-4AD7-A72A-BC7623AF1A0A}" dt="2023-01-20T10:28:51.699" v="2" actId="20577"/>
          <ac:spMkLst>
            <pc:docMk/>
            <pc:sldMk cId="1003827451" sldId="426"/>
            <ac:spMk id="4" creationId="{9A13E2D8-2F59-44C1-B1D2-79C300C26DD4}"/>
          </ac:spMkLst>
        </pc:spChg>
        <pc:spChg chg="del">
          <ac:chgData name="Alfred Smith" userId="3c60a3631c0db8ad" providerId="LiveId" clId="{AD42FA78-7EDB-4AD7-A72A-BC7623AF1A0A}" dt="2023-01-20T10:31:16.406" v="33" actId="478"/>
          <ac:spMkLst>
            <pc:docMk/>
            <pc:sldMk cId="1003827451" sldId="426"/>
            <ac:spMk id="6" creationId="{416C064E-628E-47C0-A712-DB178FE9901E}"/>
          </ac:spMkLst>
        </pc:spChg>
        <pc:picChg chg="del">
          <ac:chgData name="Alfred Smith" userId="3c60a3631c0db8ad" providerId="LiveId" clId="{AD42FA78-7EDB-4AD7-A72A-BC7623AF1A0A}" dt="2023-01-20T10:31:02.199" v="25"/>
          <ac:picMkLst>
            <pc:docMk/>
            <pc:sldMk cId="1003827451" sldId="426"/>
            <ac:picMk id="5" creationId="{B24BE62F-B6CC-46E5-B253-F8903AB02276}"/>
          </ac:picMkLst>
        </pc:picChg>
      </pc:sldChg>
      <pc:sldChg chg="addSp delSp modSp mod modTransition">
        <pc:chgData name="Alfred Smith" userId="3c60a3631c0db8ad" providerId="LiveId" clId="{AD42FA78-7EDB-4AD7-A72A-BC7623AF1A0A}" dt="2023-01-20T10:31:02.199" v="25"/>
        <pc:sldMkLst>
          <pc:docMk/>
          <pc:sldMk cId="1727650077" sldId="427"/>
        </pc:sldMkLst>
        <pc:spChg chg="add mod">
          <ac:chgData name="Alfred Smith" userId="3c60a3631c0db8ad" providerId="LiveId" clId="{AD42FA78-7EDB-4AD7-A72A-BC7623AF1A0A}" dt="2023-01-20T10:30:04.436" v="14" actId="14100"/>
          <ac:spMkLst>
            <pc:docMk/>
            <pc:sldMk cId="1727650077" sldId="427"/>
            <ac:spMk id="2" creationId="{429C9419-D2C9-278B-C5AA-442B3E45FFF9}"/>
          </ac:spMkLst>
        </pc:spChg>
        <pc:spChg chg="del">
          <ac:chgData name="Alfred Smith" userId="3c60a3631c0db8ad" providerId="LiveId" clId="{AD42FA78-7EDB-4AD7-A72A-BC7623AF1A0A}" dt="2023-01-20T10:29:46.226" v="10" actId="478"/>
          <ac:spMkLst>
            <pc:docMk/>
            <pc:sldMk cId="1727650077" sldId="427"/>
            <ac:spMk id="7" creationId="{4DABF02C-AACC-7587-DF4C-268FFC60A914}"/>
          </ac:spMkLst>
        </pc:spChg>
        <pc:picChg chg="mod">
          <ac:chgData name="Alfred Smith" userId="3c60a3631c0db8ad" providerId="LiveId" clId="{AD42FA78-7EDB-4AD7-A72A-BC7623AF1A0A}" dt="2023-01-20T10:30:25.803" v="17" actId="1076"/>
          <ac:picMkLst>
            <pc:docMk/>
            <pc:sldMk cId="1727650077" sldId="427"/>
            <ac:picMk id="5" creationId="{86499DA8-1E79-43F2-9696-6228AC82BB7D}"/>
          </ac:picMkLst>
        </pc:picChg>
      </pc:sldChg>
      <pc:sldChg chg="addSp delSp modSp mod modTransition modAnim">
        <pc:chgData name="Alfred Smith" userId="3c60a3631c0db8ad" providerId="LiveId" clId="{AD42FA78-7EDB-4AD7-A72A-BC7623AF1A0A}" dt="2023-01-20T10:31:29.433" v="35"/>
        <pc:sldMkLst>
          <pc:docMk/>
          <pc:sldMk cId="2174129452" sldId="428"/>
        </pc:sldMkLst>
        <pc:spChg chg="add mod">
          <ac:chgData name="Alfred Smith" userId="3c60a3631c0db8ad" providerId="LiveId" clId="{AD42FA78-7EDB-4AD7-A72A-BC7623AF1A0A}" dt="2023-01-20T10:31:29.433" v="35"/>
          <ac:spMkLst>
            <pc:docMk/>
            <pc:sldMk cId="2174129452" sldId="428"/>
            <ac:spMk id="2" creationId="{1EA399BC-F16C-6685-0D15-0627ECED4DE1}"/>
          </ac:spMkLst>
        </pc:spChg>
        <pc:spChg chg="del">
          <ac:chgData name="Alfred Smith" userId="3c60a3631c0db8ad" providerId="LiveId" clId="{AD42FA78-7EDB-4AD7-A72A-BC7623AF1A0A}" dt="2023-01-20T10:31:14.759" v="32" actId="478"/>
          <ac:spMkLst>
            <pc:docMk/>
            <pc:sldMk cId="2174129452" sldId="428"/>
            <ac:spMk id="6" creationId="{416C064E-628E-47C0-A712-DB178FE9901E}"/>
          </ac:spMkLst>
        </pc:spChg>
        <pc:picChg chg="del">
          <ac:chgData name="Alfred Smith" userId="3c60a3631c0db8ad" providerId="LiveId" clId="{AD42FA78-7EDB-4AD7-A72A-BC7623AF1A0A}" dt="2023-01-20T10:31:02.199" v="25"/>
          <ac:picMkLst>
            <pc:docMk/>
            <pc:sldMk cId="2174129452" sldId="428"/>
            <ac:picMk id="8" creationId="{922BD143-57BD-4AE7-A4F8-BD828A088ED7}"/>
          </ac:picMkLst>
        </pc:picChg>
      </pc:sldChg>
      <pc:sldChg chg="modSp mod modTransition">
        <pc:chgData name="Alfred Smith" userId="3c60a3631c0db8ad" providerId="LiveId" clId="{AD42FA78-7EDB-4AD7-A72A-BC7623AF1A0A}" dt="2023-01-20T10:31:02.199" v="25"/>
        <pc:sldMkLst>
          <pc:docMk/>
          <pc:sldMk cId="703207630" sldId="429"/>
        </pc:sldMkLst>
        <pc:spChg chg="mod">
          <ac:chgData name="Alfred Smith" userId="3c60a3631c0db8ad" providerId="LiveId" clId="{AD42FA78-7EDB-4AD7-A72A-BC7623AF1A0A}" dt="2023-01-20T10:30:32.840" v="18"/>
          <ac:spMkLst>
            <pc:docMk/>
            <pc:sldMk cId="703207630" sldId="429"/>
            <ac:spMk id="5" creationId="{F531730E-F019-013D-1D9D-ADC8CAEBDC59}"/>
          </ac:spMkLst>
        </pc:spChg>
      </pc:sldChg>
      <pc:sldChg chg="addSp delSp modSp mod modTransition modAnim">
        <pc:chgData name="Alfred Smith" userId="3c60a3631c0db8ad" providerId="LiveId" clId="{AD42FA78-7EDB-4AD7-A72A-BC7623AF1A0A}" dt="2023-01-20T10:31:30.782" v="36"/>
        <pc:sldMkLst>
          <pc:docMk/>
          <pc:sldMk cId="942615762" sldId="430"/>
        </pc:sldMkLst>
        <pc:spChg chg="add mod">
          <ac:chgData name="Alfred Smith" userId="3c60a3631c0db8ad" providerId="LiveId" clId="{AD42FA78-7EDB-4AD7-A72A-BC7623AF1A0A}" dt="2023-01-20T10:31:30.782" v="36"/>
          <ac:spMkLst>
            <pc:docMk/>
            <pc:sldMk cId="942615762" sldId="430"/>
            <ac:spMk id="2" creationId="{EF8438C8-D082-EA06-24F3-7F16C023F884}"/>
          </ac:spMkLst>
        </pc:spChg>
        <pc:spChg chg="del">
          <ac:chgData name="Alfred Smith" userId="3c60a3631c0db8ad" providerId="LiveId" clId="{AD42FA78-7EDB-4AD7-A72A-BC7623AF1A0A}" dt="2023-01-20T10:31:13.192" v="31" actId="478"/>
          <ac:spMkLst>
            <pc:docMk/>
            <pc:sldMk cId="942615762" sldId="430"/>
            <ac:spMk id="6" creationId="{416C064E-628E-47C0-A712-DB178FE9901E}"/>
          </ac:spMkLst>
        </pc:spChg>
        <pc:picChg chg="del">
          <ac:chgData name="Alfred Smith" userId="3c60a3631c0db8ad" providerId="LiveId" clId="{AD42FA78-7EDB-4AD7-A72A-BC7623AF1A0A}" dt="2023-01-20T10:31:02.199" v="25"/>
          <ac:picMkLst>
            <pc:docMk/>
            <pc:sldMk cId="942615762" sldId="430"/>
            <ac:picMk id="5" creationId="{0194D731-12D2-4C1A-A28C-EA1E3C3B5E92}"/>
          </ac:picMkLst>
        </pc:picChg>
      </pc:sldChg>
      <pc:sldChg chg="modSp mod modTransition">
        <pc:chgData name="Alfred Smith" userId="3c60a3631c0db8ad" providerId="LiveId" clId="{AD42FA78-7EDB-4AD7-A72A-BC7623AF1A0A}" dt="2023-01-20T10:31:02.199" v="25"/>
        <pc:sldMkLst>
          <pc:docMk/>
          <pc:sldMk cId="579800659" sldId="431"/>
        </pc:sldMkLst>
        <pc:spChg chg="mod">
          <ac:chgData name="Alfred Smith" userId="3c60a3631c0db8ad" providerId="LiveId" clId="{AD42FA78-7EDB-4AD7-A72A-BC7623AF1A0A}" dt="2023-01-20T10:30:36.286" v="19"/>
          <ac:spMkLst>
            <pc:docMk/>
            <pc:sldMk cId="579800659" sldId="431"/>
            <ac:spMk id="5" creationId="{69B709F5-631F-EE6B-B9F3-8D2AE8A35929}"/>
          </ac:spMkLst>
        </pc:spChg>
      </pc:sldChg>
      <pc:sldChg chg="addSp delSp modSp mod modTransition modAnim">
        <pc:chgData name="Alfred Smith" userId="3c60a3631c0db8ad" providerId="LiveId" clId="{AD42FA78-7EDB-4AD7-A72A-BC7623AF1A0A}" dt="2023-01-20T10:31:32.018" v="37"/>
        <pc:sldMkLst>
          <pc:docMk/>
          <pc:sldMk cId="1886351016" sldId="432"/>
        </pc:sldMkLst>
        <pc:spChg chg="add mod">
          <ac:chgData name="Alfred Smith" userId="3c60a3631c0db8ad" providerId="LiveId" clId="{AD42FA78-7EDB-4AD7-A72A-BC7623AF1A0A}" dt="2023-01-20T10:31:32.018" v="37"/>
          <ac:spMkLst>
            <pc:docMk/>
            <pc:sldMk cId="1886351016" sldId="432"/>
            <ac:spMk id="2" creationId="{EBFD2693-3E83-8B6B-D723-AC44FDB71C1D}"/>
          </ac:spMkLst>
        </pc:spChg>
        <pc:spChg chg="del">
          <ac:chgData name="Alfred Smith" userId="3c60a3631c0db8ad" providerId="LiveId" clId="{AD42FA78-7EDB-4AD7-A72A-BC7623AF1A0A}" dt="2023-01-20T10:31:11.829" v="30" actId="478"/>
          <ac:spMkLst>
            <pc:docMk/>
            <pc:sldMk cId="1886351016" sldId="432"/>
            <ac:spMk id="6" creationId="{416C064E-628E-47C0-A712-DB178FE9901E}"/>
          </ac:spMkLst>
        </pc:spChg>
        <pc:picChg chg="del">
          <ac:chgData name="Alfred Smith" userId="3c60a3631c0db8ad" providerId="LiveId" clId="{AD42FA78-7EDB-4AD7-A72A-BC7623AF1A0A}" dt="2023-01-20T10:31:02.199" v="25"/>
          <ac:picMkLst>
            <pc:docMk/>
            <pc:sldMk cId="1886351016" sldId="432"/>
            <ac:picMk id="5" creationId="{F5CCC55F-831B-4AF5-A5B9-0775623E0053}"/>
          </ac:picMkLst>
        </pc:picChg>
      </pc:sldChg>
      <pc:sldChg chg="modSp mod modTransition">
        <pc:chgData name="Alfred Smith" userId="3c60a3631c0db8ad" providerId="LiveId" clId="{AD42FA78-7EDB-4AD7-A72A-BC7623AF1A0A}" dt="2023-01-20T10:31:02.199" v="25"/>
        <pc:sldMkLst>
          <pc:docMk/>
          <pc:sldMk cId="484949745" sldId="433"/>
        </pc:sldMkLst>
        <pc:spChg chg="mod">
          <ac:chgData name="Alfred Smith" userId="3c60a3631c0db8ad" providerId="LiveId" clId="{AD42FA78-7EDB-4AD7-A72A-BC7623AF1A0A}" dt="2023-01-20T10:30:39.429" v="20"/>
          <ac:spMkLst>
            <pc:docMk/>
            <pc:sldMk cId="484949745" sldId="433"/>
            <ac:spMk id="5" creationId="{77FECB38-952E-7798-4A8D-83B9D95E1C7B}"/>
          </ac:spMkLst>
        </pc:spChg>
      </pc:sldChg>
      <pc:sldChg chg="addSp delSp modSp mod modTransition modAnim">
        <pc:chgData name="Alfred Smith" userId="3c60a3631c0db8ad" providerId="LiveId" clId="{AD42FA78-7EDB-4AD7-A72A-BC7623AF1A0A}" dt="2023-01-20T10:31:33.317" v="38"/>
        <pc:sldMkLst>
          <pc:docMk/>
          <pc:sldMk cId="882125327" sldId="434"/>
        </pc:sldMkLst>
        <pc:spChg chg="add mod">
          <ac:chgData name="Alfred Smith" userId="3c60a3631c0db8ad" providerId="LiveId" clId="{AD42FA78-7EDB-4AD7-A72A-BC7623AF1A0A}" dt="2023-01-20T10:31:33.317" v="38"/>
          <ac:spMkLst>
            <pc:docMk/>
            <pc:sldMk cId="882125327" sldId="434"/>
            <ac:spMk id="2" creationId="{E1517F38-2E73-3445-41FC-474557F152ED}"/>
          </ac:spMkLst>
        </pc:spChg>
        <pc:spChg chg="del">
          <ac:chgData name="Alfred Smith" userId="3c60a3631c0db8ad" providerId="LiveId" clId="{AD42FA78-7EDB-4AD7-A72A-BC7623AF1A0A}" dt="2023-01-20T10:31:10.232" v="29" actId="478"/>
          <ac:spMkLst>
            <pc:docMk/>
            <pc:sldMk cId="882125327" sldId="434"/>
            <ac:spMk id="6" creationId="{416C064E-628E-47C0-A712-DB178FE9901E}"/>
          </ac:spMkLst>
        </pc:spChg>
        <pc:picChg chg="del">
          <ac:chgData name="Alfred Smith" userId="3c60a3631c0db8ad" providerId="LiveId" clId="{AD42FA78-7EDB-4AD7-A72A-BC7623AF1A0A}" dt="2023-01-20T10:31:02.199" v="25"/>
          <ac:picMkLst>
            <pc:docMk/>
            <pc:sldMk cId="882125327" sldId="434"/>
            <ac:picMk id="7" creationId="{7E16F115-00C6-42D1-8CF2-D9B71E4F22BF}"/>
          </ac:picMkLst>
        </pc:picChg>
      </pc:sldChg>
      <pc:sldChg chg="modSp mod modTransition">
        <pc:chgData name="Alfred Smith" userId="3c60a3631c0db8ad" providerId="LiveId" clId="{AD42FA78-7EDB-4AD7-A72A-BC7623AF1A0A}" dt="2023-01-20T10:31:02.199" v="25"/>
        <pc:sldMkLst>
          <pc:docMk/>
          <pc:sldMk cId="381388045" sldId="435"/>
        </pc:sldMkLst>
        <pc:spChg chg="mod">
          <ac:chgData name="Alfred Smith" userId="3c60a3631c0db8ad" providerId="LiveId" clId="{AD42FA78-7EDB-4AD7-A72A-BC7623AF1A0A}" dt="2023-01-20T10:30:42.485" v="21"/>
          <ac:spMkLst>
            <pc:docMk/>
            <pc:sldMk cId="381388045" sldId="435"/>
            <ac:spMk id="5" creationId="{908ECA23-744E-8EA0-8EEF-8F12749FFE85}"/>
          </ac:spMkLst>
        </pc:spChg>
      </pc:sldChg>
      <pc:sldChg chg="addSp delSp modSp mod modTransition modAnim">
        <pc:chgData name="Alfred Smith" userId="3c60a3631c0db8ad" providerId="LiveId" clId="{AD42FA78-7EDB-4AD7-A72A-BC7623AF1A0A}" dt="2023-01-20T10:31:34.833" v="39"/>
        <pc:sldMkLst>
          <pc:docMk/>
          <pc:sldMk cId="3195935868" sldId="436"/>
        </pc:sldMkLst>
        <pc:spChg chg="add mod">
          <ac:chgData name="Alfred Smith" userId="3c60a3631c0db8ad" providerId="LiveId" clId="{AD42FA78-7EDB-4AD7-A72A-BC7623AF1A0A}" dt="2023-01-20T10:31:34.833" v="39"/>
          <ac:spMkLst>
            <pc:docMk/>
            <pc:sldMk cId="3195935868" sldId="436"/>
            <ac:spMk id="2" creationId="{E9CD599F-75D6-452F-11F7-511525CCF782}"/>
          </ac:spMkLst>
        </pc:spChg>
        <pc:spChg chg="del">
          <ac:chgData name="Alfred Smith" userId="3c60a3631c0db8ad" providerId="LiveId" clId="{AD42FA78-7EDB-4AD7-A72A-BC7623AF1A0A}" dt="2023-01-20T10:31:08.774" v="28" actId="478"/>
          <ac:spMkLst>
            <pc:docMk/>
            <pc:sldMk cId="3195935868" sldId="436"/>
            <ac:spMk id="6" creationId="{416C064E-628E-47C0-A712-DB178FE9901E}"/>
          </ac:spMkLst>
        </pc:spChg>
        <pc:picChg chg="del">
          <ac:chgData name="Alfred Smith" userId="3c60a3631c0db8ad" providerId="LiveId" clId="{AD42FA78-7EDB-4AD7-A72A-BC7623AF1A0A}" dt="2023-01-20T10:31:02.199" v="25"/>
          <ac:picMkLst>
            <pc:docMk/>
            <pc:sldMk cId="3195935868" sldId="436"/>
            <ac:picMk id="5" creationId="{FB1871DB-A677-4A3B-9203-B2639A99BE45}"/>
          </ac:picMkLst>
        </pc:picChg>
      </pc:sldChg>
      <pc:sldChg chg="modSp mod modTransition">
        <pc:chgData name="Alfred Smith" userId="3c60a3631c0db8ad" providerId="LiveId" clId="{AD42FA78-7EDB-4AD7-A72A-BC7623AF1A0A}" dt="2023-01-20T10:31:02.199" v="25"/>
        <pc:sldMkLst>
          <pc:docMk/>
          <pc:sldMk cId="630368776" sldId="437"/>
        </pc:sldMkLst>
        <pc:spChg chg="mod">
          <ac:chgData name="Alfred Smith" userId="3c60a3631c0db8ad" providerId="LiveId" clId="{AD42FA78-7EDB-4AD7-A72A-BC7623AF1A0A}" dt="2023-01-20T10:30:47.159" v="22"/>
          <ac:spMkLst>
            <pc:docMk/>
            <pc:sldMk cId="630368776" sldId="437"/>
            <ac:spMk id="5" creationId="{B8E95AF7-A63E-C828-46E5-77BD20F7EB48}"/>
          </ac:spMkLst>
        </pc:spChg>
      </pc:sldChg>
      <pc:sldChg chg="addSp delSp modSp mod modTransition modAnim">
        <pc:chgData name="Alfred Smith" userId="3c60a3631c0db8ad" providerId="LiveId" clId="{AD42FA78-7EDB-4AD7-A72A-BC7623AF1A0A}" dt="2023-01-20T10:31:36.067" v="40"/>
        <pc:sldMkLst>
          <pc:docMk/>
          <pc:sldMk cId="3261377596" sldId="438"/>
        </pc:sldMkLst>
        <pc:spChg chg="add mod">
          <ac:chgData name="Alfred Smith" userId="3c60a3631c0db8ad" providerId="LiveId" clId="{AD42FA78-7EDB-4AD7-A72A-BC7623AF1A0A}" dt="2023-01-20T10:31:36.067" v="40"/>
          <ac:spMkLst>
            <pc:docMk/>
            <pc:sldMk cId="3261377596" sldId="438"/>
            <ac:spMk id="2" creationId="{D4E21ABF-8F14-DE2B-7863-D5F7A8BBBF04}"/>
          </ac:spMkLst>
        </pc:spChg>
        <pc:spChg chg="del">
          <ac:chgData name="Alfred Smith" userId="3c60a3631c0db8ad" providerId="LiveId" clId="{AD42FA78-7EDB-4AD7-A72A-BC7623AF1A0A}" dt="2023-01-20T10:31:07.266" v="27" actId="478"/>
          <ac:spMkLst>
            <pc:docMk/>
            <pc:sldMk cId="3261377596" sldId="438"/>
            <ac:spMk id="6" creationId="{416C064E-628E-47C0-A712-DB178FE9901E}"/>
          </ac:spMkLst>
        </pc:spChg>
        <pc:picChg chg="del">
          <ac:chgData name="Alfred Smith" userId="3c60a3631c0db8ad" providerId="LiveId" clId="{AD42FA78-7EDB-4AD7-A72A-BC7623AF1A0A}" dt="2023-01-20T10:31:02.199" v="25"/>
          <ac:picMkLst>
            <pc:docMk/>
            <pc:sldMk cId="3261377596" sldId="438"/>
            <ac:picMk id="8" creationId="{9BEB71F6-8CB8-4A32-B764-F3EFF5C0DFB4}"/>
          </ac:picMkLst>
        </pc:picChg>
      </pc:sldChg>
      <pc:sldChg chg="modSp mod modTransition">
        <pc:chgData name="Alfred Smith" userId="3c60a3631c0db8ad" providerId="LiveId" clId="{AD42FA78-7EDB-4AD7-A72A-BC7623AF1A0A}" dt="2023-01-20T10:31:02.199" v="25"/>
        <pc:sldMkLst>
          <pc:docMk/>
          <pc:sldMk cId="3759221820" sldId="439"/>
        </pc:sldMkLst>
        <pc:spChg chg="mod">
          <ac:chgData name="Alfred Smith" userId="3c60a3631c0db8ad" providerId="LiveId" clId="{AD42FA78-7EDB-4AD7-A72A-BC7623AF1A0A}" dt="2023-01-20T10:30:50.895" v="23"/>
          <ac:spMkLst>
            <pc:docMk/>
            <pc:sldMk cId="3759221820" sldId="439"/>
            <ac:spMk id="5" creationId="{DFEBA341-4DB4-0BE4-D3C4-53D27F58B965}"/>
          </ac:spMkLst>
        </pc:spChg>
      </pc:sldChg>
      <pc:sldChg chg="addSp delSp modSp mod modTransition modAnim">
        <pc:chgData name="Alfred Smith" userId="3c60a3631c0db8ad" providerId="LiveId" clId="{AD42FA78-7EDB-4AD7-A72A-BC7623AF1A0A}" dt="2023-01-20T10:31:37.368" v="41"/>
        <pc:sldMkLst>
          <pc:docMk/>
          <pc:sldMk cId="923867738" sldId="440"/>
        </pc:sldMkLst>
        <pc:spChg chg="add mod">
          <ac:chgData name="Alfred Smith" userId="3c60a3631c0db8ad" providerId="LiveId" clId="{AD42FA78-7EDB-4AD7-A72A-BC7623AF1A0A}" dt="2023-01-20T10:31:37.368" v="41"/>
          <ac:spMkLst>
            <pc:docMk/>
            <pc:sldMk cId="923867738" sldId="440"/>
            <ac:spMk id="2" creationId="{DB5C4399-6358-2AB4-8B3C-0DADDE82F547}"/>
          </ac:spMkLst>
        </pc:spChg>
        <pc:spChg chg="del">
          <ac:chgData name="Alfred Smith" userId="3c60a3631c0db8ad" providerId="LiveId" clId="{AD42FA78-7EDB-4AD7-A72A-BC7623AF1A0A}" dt="2023-01-20T10:31:05.448" v="26" actId="478"/>
          <ac:spMkLst>
            <pc:docMk/>
            <pc:sldMk cId="923867738" sldId="440"/>
            <ac:spMk id="6" creationId="{416C064E-628E-47C0-A712-DB178FE9901E}"/>
          </ac:spMkLst>
        </pc:spChg>
        <pc:picChg chg="del">
          <ac:chgData name="Alfred Smith" userId="3c60a3631c0db8ad" providerId="LiveId" clId="{AD42FA78-7EDB-4AD7-A72A-BC7623AF1A0A}" dt="2023-01-20T10:31:02.199" v="25"/>
          <ac:picMkLst>
            <pc:docMk/>
            <pc:sldMk cId="923867738" sldId="440"/>
            <ac:picMk id="11" creationId="{C2E0B16E-823E-4180-B53F-D019A04198F6}"/>
          </ac:picMkLst>
        </pc:picChg>
      </pc:sldChg>
      <pc:sldChg chg="modSp mod modTransition">
        <pc:chgData name="Alfred Smith" userId="3c60a3631c0db8ad" providerId="LiveId" clId="{AD42FA78-7EDB-4AD7-A72A-BC7623AF1A0A}" dt="2023-01-20T10:31:02.199" v="25"/>
        <pc:sldMkLst>
          <pc:docMk/>
          <pc:sldMk cId="3676245138" sldId="441"/>
        </pc:sldMkLst>
        <pc:spChg chg="mod">
          <ac:chgData name="Alfred Smith" userId="3c60a3631c0db8ad" providerId="LiveId" clId="{AD42FA78-7EDB-4AD7-A72A-BC7623AF1A0A}" dt="2023-01-20T10:30:54.357" v="24"/>
          <ac:spMkLst>
            <pc:docMk/>
            <pc:sldMk cId="3676245138" sldId="441"/>
            <ac:spMk id="5" creationId="{C14D49A6-DAE4-DB11-6E68-F65A963486E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5A3CB7-A8E8-4A19-9B3E-857F154853BB}" type="datetimeFigureOut">
              <a:rPr lang="en-ZA" smtClean="0"/>
              <a:t>2023/01/20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A9EA38-4D76-40A4-8BB2-065CF2B5E7C1}" type="slidenum">
              <a:rPr lang="en-ZA" smtClean="0"/>
              <a:t>‹#›</a:t>
            </a:fld>
            <a:endParaRPr lang="en-ZA"/>
          </a:p>
        </p:txBody>
      </p:sp>
    </p:spTree>
    <p:extLst>
      <p:ext uri="{BB962C8B-B14F-4D97-AF65-F5344CB8AC3E}">
        <p14:creationId xmlns:p14="http://schemas.microsoft.com/office/powerpoint/2010/main" val="1441248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IN" sz="1200" b="1" i="0" u="none" strike="noStrike" baseline="0">
                <a:latin typeface="TimesNewRomanPS-BoldMT"/>
              </a:rPr>
              <a:t>Ch</a:t>
            </a:r>
          </a:p>
          <a:p>
            <a:pPr algn="l"/>
            <a:r>
              <a:rPr lang="en-IN" sz="1200" b="1" i="0" u="none" strike="noStrike" baseline="0">
                <a:latin typeface="TimesNewRomanPS-BoldMT"/>
              </a:rPr>
              <a:t>17 </a:t>
            </a:r>
            <a:r>
              <a:rPr lang="en-IN" sz="1200" b="1" i="0" u="none" strike="noStrike" baseline="0" dirty="0">
                <a:latin typeface="TimesNewRomanPS-BoldMT"/>
              </a:rPr>
              <a:t>Saul and David</a:t>
            </a:r>
          </a:p>
          <a:p>
            <a:pPr algn="l"/>
            <a:r>
              <a:rPr lang="en-US" sz="1200" b="0" i="0" u="none" strike="noStrike" baseline="0" dirty="0">
                <a:latin typeface="TimesNewRomanPSMT"/>
              </a:rPr>
              <a:t>1. David plays before the king - 1 Samuel 16:14-23 (Left Top)</a:t>
            </a:r>
          </a:p>
          <a:p>
            <a:pPr algn="l"/>
            <a:r>
              <a:rPr lang="en-US" sz="1200" b="0" i="0" u="none" strike="noStrike" baseline="0" dirty="0">
                <a:latin typeface="TimesNewRomanPSMT"/>
              </a:rPr>
              <a:t>2. David and Goliath - 1 Sam 17 (Center)</a:t>
            </a:r>
          </a:p>
          <a:p>
            <a:pPr algn="l"/>
            <a:r>
              <a:rPr lang="en-US" sz="1200" b="0" i="0" u="none" strike="noStrike" baseline="0" dirty="0">
                <a:latin typeface="TimesNewRomanPSMT"/>
              </a:rPr>
              <a:t>3. David’s popularity &amp; Saul’s jealousy - 1 Sam 18:5-16,29-30 (Center Top)</a:t>
            </a:r>
          </a:p>
          <a:p>
            <a:pPr algn="l"/>
            <a:r>
              <a:rPr lang="en-US" sz="1200" b="0" i="0" u="none" strike="noStrike" baseline="0" dirty="0">
                <a:latin typeface="TimesNewRomanPSMT"/>
              </a:rPr>
              <a:t>4. David's marries Saul’s daughter - 1 Sam 18:17-28 (Right Top)</a:t>
            </a:r>
          </a:p>
          <a:p>
            <a:pPr algn="l"/>
            <a:r>
              <a:rPr lang="en-US" sz="1200" b="0" i="0" u="none" strike="noStrike" baseline="0" dirty="0">
                <a:latin typeface="TimesNewRomanPSMT"/>
              </a:rPr>
              <a:t>5. Saul throws a spear at David - 1 Sam 19:8-10 (Right Center)</a:t>
            </a:r>
          </a:p>
          <a:p>
            <a:pPr algn="l"/>
            <a:r>
              <a:rPr lang="en-US" sz="1200" b="0" i="0" u="none" strike="noStrike" baseline="0" dirty="0">
                <a:latin typeface="TimesNewRomanPSMT"/>
              </a:rPr>
              <a:t>6. </a:t>
            </a:r>
          </a:p>
          <a:p>
            <a:pPr algn="l"/>
            <a:r>
              <a:rPr lang="en-US" sz="1200" b="0" i="0" u="none" strike="noStrike" baseline="0" dirty="0">
                <a:latin typeface="TimesNewRomanPSMT"/>
              </a:rPr>
              <a:t>7. David's escape to Ramah -1 Sam 19:18-24 (Center Bottom)</a:t>
            </a:r>
          </a:p>
          <a:p>
            <a:pPr algn="l"/>
            <a:r>
              <a:rPr lang="en-US" sz="1200" b="0" i="0" u="none" strike="noStrike" baseline="0" dirty="0">
                <a:latin typeface="TimesNewRomanPSMT"/>
              </a:rPr>
              <a:t>8. Saul tries to kill Jonathan -1 Sam 18:1-4; 19:1-7; 20:1-34 (Left Bottom)</a:t>
            </a:r>
          </a:p>
          <a:p>
            <a:pPr algn="l"/>
            <a:r>
              <a:rPr lang="en-US" sz="1200" b="0" i="0" u="none" strike="noStrike" baseline="0" dirty="0">
                <a:latin typeface="TimesNewRomanPSMT"/>
              </a:rPr>
              <a:t>9. Jonathan warns David - 1 Sam 20:35-42 (Left Center)</a:t>
            </a:r>
            <a:endParaRPr lang="en-IN" dirty="0"/>
          </a:p>
          <a:p>
            <a:endParaRPr lang="en-IN" dirty="0"/>
          </a:p>
        </p:txBody>
      </p:sp>
      <p:sp>
        <p:nvSpPr>
          <p:cNvPr id="4" name="Slide Number Placeholder 3"/>
          <p:cNvSpPr>
            <a:spLocks noGrp="1"/>
          </p:cNvSpPr>
          <p:nvPr>
            <p:ph type="sldNum" sz="quarter" idx="5"/>
          </p:nvPr>
        </p:nvSpPr>
        <p:spPr/>
        <p:txBody>
          <a:bodyPr/>
          <a:lstStyle/>
          <a:p>
            <a:fld id="{01A9EA38-4D76-40A4-8BB2-065CF2B5E7C1}" type="slidenum">
              <a:rPr lang="en-ZA" smtClean="0"/>
              <a:t>1</a:t>
            </a:fld>
            <a:endParaRPr lang="en-ZA"/>
          </a:p>
        </p:txBody>
      </p:sp>
    </p:spTree>
    <p:extLst>
      <p:ext uri="{BB962C8B-B14F-4D97-AF65-F5344CB8AC3E}">
        <p14:creationId xmlns:p14="http://schemas.microsoft.com/office/powerpoint/2010/main" val="1703641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42B0-FF50-4A6E-A71C-BDFED7F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38AD5AFF-8721-4F40-88BA-702D41B6F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1964C033-4CED-469C-AEAF-6052C73486F8}"/>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5" name="Footer Placeholder 4">
            <a:extLst>
              <a:ext uri="{FF2B5EF4-FFF2-40B4-BE49-F238E27FC236}">
                <a16:creationId xmlns:a16="http://schemas.microsoft.com/office/drawing/2014/main" id="{C403572F-9CFD-4672-AE80-2E1559E6D55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2C82F7B-F678-42FD-9967-721E119BF59A}"/>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7157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ABB6C-58C5-4513-A5B0-AFFBE0D26B7A}"/>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9A902623-6725-49C5-B460-14EE205DF4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04245A2F-108C-48F6-805D-CCCD3C334510}"/>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5" name="Footer Placeholder 4">
            <a:extLst>
              <a:ext uri="{FF2B5EF4-FFF2-40B4-BE49-F238E27FC236}">
                <a16:creationId xmlns:a16="http://schemas.microsoft.com/office/drawing/2014/main" id="{6FC51189-CF74-4B65-B2A5-CC59A6527F0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F046B09-E74C-4541-8352-0ABD6F6E7572}"/>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878058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45ABB8-7659-4EC4-ACA7-70A558C994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AD3732C2-60E1-40DD-B851-AEDAC4ABC8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27BD455-0EE1-4F07-AC30-246BE011684A}"/>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5" name="Footer Placeholder 4">
            <a:extLst>
              <a:ext uri="{FF2B5EF4-FFF2-40B4-BE49-F238E27FC236}">
                <a16:creationId xmlns:a16="http://schemas.microsoft.com/office/drawing/2014/main" id="{A5B1D951-E211-4102-926F-6CCDD04932B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EDDDD463-F506-4799-A652-0B6A2F08D920}"/>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106695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A818-136E-4E59-9DD4-D044187CED3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19C31CA4-335D-4460-8182-988731D70E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BBE34757-9D4A-4072-A40C-9D62DF831620}"/>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5" name="Footer Placeholder 4">
            <a:extLst>
              <a:ext uri="{FF2B5EF4-FFF2-40B4-BE49-F238E27FC236}">
                <a16:creationId xmlns:a16="http://schemas.microsoft.com/office/drawing/2014/main" id="{F517E666-CDF4-4A08-9695-A3A57F7FDBB2}"/>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5804CF8-82FC-421C-9EB4-BD938B1B489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7742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4124A-FC8A-4937-9D32-6CA2234F9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B6BAE621-9894-4189-A2AF-483D90FD61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705A37-4A04-45BC-922F-4A8359D0AB6E}"/>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5" name="Footer Placeholder 4">
            <a:extLst>
              <a:ext uri="{FF2B5EF4-FFF2-40B4-BE49-F238E27FC236}">
                <a16:creationId xmlns:a16="http://schemas.microsoft.com/office/drawing/2014/main" id="{CF285E90-D6B6-48A6-A9C7-8F41E555B4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0B24B942-B1EA-4235-B987-75468664067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248185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A4529-F118-42EB-A76C-0A3A03994C7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3691E90-A160-4045-B970-0E29EC8359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C90353BA-9101-4F63-B764-3FCABF6E41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FC65B395-9F8D-4A03-BEEF-E85F76DD5508}"/>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6" name="Footer Placeholder 5">
            <a:extLst>
              <a:ext uri="{FF2B5EF4-FFF2-40B4-BE49-F238E27FC236}">
                <a16:creationId xmlns:a16="http://schemas.microsoft.com/office/drawing/2014/main" id="{4FB31666-4041-4F19-9CA6-154C916573A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938268F-986E-438F-A1C7-1818C6F1D341}"/>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204037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7B77E-7AAA-4660-9540-B668C5F24BDC}"/>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6F986752-03CE-407C-B6EB-C189A8B332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49EC11-EA40-4CD7-B9A5-2830A19BCE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FF0AD5B1-BA6A-4F66-AB7E-B1424C5846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776F62-7564-4DF3-ACAE-BA452FA4CB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C934D469-DF78-4F4A-B133-F4A812B00B63}"/>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8" name="Footer Placeholder 7">
            <a:extLst>
              <a:ext uri="{FF2B5EF4-FFF2-40B4-BE49-F238E27FC236}">
                <a16:creationId xmlns:a16="http://schemas.microsoft.com/office/drawing/2014/main" id="{9EE3A667-3E49-424C-8839-40A50C278088}"/>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69F7DCEF-7640-475A-9D36-B2DFDA338D87}"/>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853555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1B33-521A-4495-8400-CDC2BDE0FDF4}"/>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668A531-7546-4FD0-B96A-68CFD0C2CD7A}"/>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4" name="Footer Placeholder 3">
            <a:extLst>
              <a:ext uri="{FF2B5EF4-FFF2-40B4-BE49-F238E27FC236}">
                <a16:creationId xmlns:a16="http://schemas.microsoft.com/office/drawing/2014/main" id="{ED9FE2CE-98DB-4C1B-87F9-62ED31801626}"/>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5CBF449F-AC33-4661-AA9C-A1E6D7CFD5A6}"/>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1404431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A49FB-1E64-4252-971F-DF4D0ED8ECD8}"/>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3" name="Footer Placeholder 2">
            <a:extLst>
              <a:ext uri="{FF2B5EF4-FFF2-40B4-BE49-F238E27FC236}">
                <a16:creationId xmlns:a16="http://schemas.microsoft.com/office/drawing/2014/main" id="{1C70A964-3812-4E07-9ACE-1489452F9C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E903D1B2-9743-406E-9C9E-E5B9C20E2CF5}"/>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337752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4E2F-9150-4B05-8B7C-BB4D2E7FAD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51DA75E-A751-429C-BBFD-E72098803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F6E822CE-4FF8-4A3E-A39E-7AC52CC4A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E75B9-7711-443D-9870-674B7CFEFBA8}"/>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6" name="Footer Placeholder 5">
            <a:extLst>
              <a:ext uri="{FF2B5EF4-FFF2-40B4-BE49-F238E27FC236}">
                <a16:creationId xmlns:a16="http://schemas.microsoft.com/office/drawing/2014/main" id="{B48B54D7-61B7-41B9-AE3D-2E0357BD401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BF0C076-776D-4F1E-AF76-53579E8F256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698794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C7D6-C6B7-413E-9F39-F1207A571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CD5700-1F3D-4AE5-BF5A-4E8DFDB240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A1DA7E00-0330-49AC-87E2-D338BEF99D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247840-4566-4A82-BF9D-14E1A5971CF3}"/>
              </a:ext>
            </a:extLst>
          </p:cNvPr>
          <p:cNvSpPr>
            <a:spLocks noGrp="1"/>
          </p:cNvSpPr>
          <p:nvPr>
            <p:ph type="dt" sz="half" idx="10"/>
          </p:nvPr>
        </p:nvSpPr>
        <p:spPr/>
        <p:txBody>
          <a:bodyPr/>
          <a:lstStyle/>
          <a:p>
            <a:fld id="{EE4EA987-61D7-477D-ABC6-2FD53F975CC1}" type="datetimeFigureOut">
              <a:rPr lang="en-ZA" smtClean="0"/>
              <a:t>2023/01/20</a:t>
            </a:fld>
            <a:endParaRPr lang="en-ZA"/>
          </a:p>
        </p:txBody>
      </p:sp>
      <p:sp>
        <p:nvSpPr>
          <p:cNvPr id="6" name="Footer Placeholder 5">
            <a:extLst>
              <a:ext uri="{FF2B5EF4-FFF2-40B4-BE49-F238E27FC236}">
                <a16:creationId xmlns:a16="http://schemas.microsoft.com/office/drawing/2014/main" id="{3810FB84-6388-4E92-9BD1-288F6096A929}"/>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DEC338F-AABD-437B-AE4C-34FAAFE5638D}"/>
              </a:ext>
            </a:extLst>
          </p:cNvPr>
          <p:cNvSpPr>
            <a:spLocks noGrp="1"/>
          </p:cNvSpPr>
          <p:nvPr>
            <p:ph type="sldNum" sz="quarter" idx="12"/>
          </p:nvPr>
        </p:nvSpPr>
        <p:spPr/>
        <p:txBody>
          <a:bodyPr/>
          <a:lstStyle/>
          <a:p>
            <a:fld id="{A087C3DC-92BB-4BD0-86AA-FA3285AE52B4}" type="slidenum">
              <a:rPr lang="en-ZA" smtClean="0"/>
              <a:t>‹#›</a:t>
            </a:fld>
            <a:endParaRPr lang="en-ZA"/>
          </a:p>
        </p:txBody>
      </p:sp>
    </p:spTree>
    <p:extLst>
      <p:ext uri="{BB962C8B-B14F-4D97-AF65-F5344CB8AC3E}">
        <p14:creationId xmlns:p14="http://schemas.microsoft.com/office/powerpoint/2010/main" val="402540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48B6D-30AB-491A-9D94-607CC8A90E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FDEDAFEF-3258-4976-99FB-69489E8DBF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28EE8D0C-7010-42BE-9CB8-60CB8433CA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EA987-61D7-477D-ABC6-2FD53F975CC1}" type="datetimeFigureOut">
              <a:rPr lang="en-ZA" smtClean="0"/>
              <a:t>2023/01/20</a:t>
            </a:fld>
            <a:endParaRPr lang="en-ZA"/>
          </a:p>
        </p:txBody>
      </p:sp>
      <p:sp>
        <p:nvSpPr>
          <p:cNvPr id="5" name="Footer Placeholder 4">
            <a:extLst>
              <a:ext uri="{FF2B5EF4-FFF2-40B4-BE49-F238E27FC236}">
                <a16:creationId xmlns:a16="http://schemas.microsoft.com/office/drawing/2014/main" id="{4EBFFA18-6C56-422B-93BC-DDBC96786D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2915F860-4FBA-44AC-AE71-BF62D5015A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87C3DC-92BB-4BD0-86AA-FA3285AE52B4}" type="slidenum">
              <a:rPr lang="en-ZA" smtClean="0"/>
              <a:t>‹#›</a:t>
            </a:fld>
            <a:endParaRPr lang="en-ZA"/>
          </a:p>
        </p:txBody>
      </p:sp>
    </p:spTree>
    <p:extLst>
      <p:ext uri="{BB962C8B-B14F-4D97-AF65-F5344CB8AC3E}">
        <p14:creationId xmlns:p14="http://schemas.microsoft.com/office/powerpoint/2010/main" val="690361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D1AE-C111-43F0-AD47-18572ADF5BCE}"/>
              </a:ext>
            </a:extLst>
          </p:cNvPr>
          <p:cNvSpPr>
            <a:spLocks noGrp="1"/>
          </p:cNvSpPr>
          <p:nvPr>
            <p:ph type="title"/>
          </p:nvPr>
        </p:nvSpPr>
        <p:spPr/>
        <p:txBody>
          <a:bodyPr/>
          <a:lstStyle/>
          <a:p>
            <a:r>
              <a:rPr lang="en-IN" dirty="0"/>
              <a:t>17-7</a:t>
            </a:r>
          </a:p>
        </p:txBody>
      </p:sp>
      <p:sp>
        <p:nvSpPr>
          <p:cNvPr id="3" name="Content Placeholder 2">
            <a:extLst>
              <a:ext uri="{FF2B5EF4-FFF2-40B4-BE49-F238E27FC236}">
                <a16:creationId xmlns:a16="http://schemas.microsoft.com/office/drawing/2014/main" id="{77C8C5EB-7063-4EFF-9206-9F831A363AF1}"/>
              </a:ext>
            </a:extLst>
          </p:cNvPr>
          <p:cNvSpPr>
            <a:spLocks noGrp="1"/>
          </p:cNvSpPr>
          <p:nvPr>
            <p:ph idx="1"/>
          </p:nvPr>
        </p:nvSpPr>
        <p:spPr/>
        <p:txBody>
          <a:bodyPr/>
          <a:lstStyle/>
          <a:p>
            <a:r>
              <a:rPr lang="en-US" dirty="0"/>
              <a:t>This work is licensed under a Creative Commons Attribution-</a:t>
            </a:r>
            <a:r>
              <a:rPr lang="en-US" dirty="0" err="1"/>
              <a:t>Sharealike</a:t>
            </a:r>
            <a:r>
              <a:rPr lang="en-US" dirty="0"/>
              <a:t> 4.0 International License.</a:t>
            </a:r>
          </a:p>
          <a:p>
            <a:r>
              <a:rPr lang="en-US" dirty="0"/>
              <a:t>Please add this statement to all the videos you create.</a:t>
            </a:r>
          </a:p>
          <a:p>
            <a:r>
              <a:rPr lang="en-US" dirty="0"/>
              <a:t>English Bible quotes are from the World English Bible US, which is in the public domain.</a:t>
            </a:r>
            <a:endParaRPr lang="en-IN" dirty="0"/>
          </a:p>
          <a:p>
            <a:endParaRPr lang="en-IN" dirty="0"/>
          </a:p>
        </p:txBody>
      </p:sp>
    </p:spTree>
    <p:extLst>
      <p:ext uri="{BB962C8B-B14F-4D97-AF65-F5344CB8AC3E}">
        <p14:creationId xmlns:p14="http://schemas.microsoft.com/office/powerpoint/2010/main" val="2869461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F139128D-78CC-4F99-AC37-611F63AEC598}"/>
              </a:ext>
            </a:extLst>
          </p:cNvPr>
          <p:cNvPicPr>
            <a:picLocks noChangeAspect="1"/>
          </p:cNvPicPr>
          <p:nvPr/>
        </p:nvPicPr>
        <p:blipFill>
          <a:blip r:embed="rId2"/>
          <a:stretch>
            <a:fillRect/>
          </a:stretch>
        </p:blipFill>
        <p:spPr>
          <a:xfrm>
            <a:off x="0" y="-40840"/>
            <a:ext cx="12192000" cy="7056504"/>
          </a:xfrm>
          <a:prstGeom prst="rect">
            <a:avLst/>
          </a:prstGeom>
        </p:spPr>
      </p:pic>
      <p:sp>
        <p:nvSpPr>
          <p:cNvPr id="5" name="TextBox 4">
            <a:extLst>
              <a:ext uri="{FF2B5EF4-FFF2-40B4-BE49-F238E27FC236}">
                <a16:creationId xmlns:a16="http://schemas.microsoft.com/office/drawing/2014/main" id="{77FECB38-952E-7798-4A8D-83B9D95E1C7B}"/>
              </a:ext>
            </a:extLst>
          </p:cNvPr>
          <p:cNvSpPr txBox="1"/>
          <p:nvPr/>
        </p:nvSpPr>
        <p:spPr>
          <a:xfrm>
            <a:off x="0" y="0"/>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19:19</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48494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21When Saul was told, he sent other messengers, and they also prophesied. Saul sent messengers again the third time, and they also prophesied. </a:t>
            </a:r>
            <a:endParaRPr lang="en-ZA" dirty="0"/>
          </a:p>
        </p:txBody>
      </p:sp>
      <p:sp>
        <p:nvSpPr>
          <p:cNvPr id="2" name="TextBox 1">
            <a:extLst>
              <a:ext uri="{FF2B5EF4-FFF2-40B4-BE49-F238E27FC236}">
                <a16:creationId xmlns:a16="http://schemas.microsoft.com/office/drawing/2014/main" id="{E1517F38-2E73-3445-41FC-474557F152ED}"/>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882125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0AC0C359-6D71-42B3-9AF9-69FA8300682B}"/>
              </a:ext>
            </a:extLst>
          </p:cNvPr>
          <p:cNvPicPr>
            <a:picLocks noChangeAspect="1"/>
          </p:cNvPicPr>
          <p:nvPr/>
        </p:nvPicPr>
        <p:blipFill>
          <a:blip r:embed="rId2"/>
          <a:stretch>
            <a:fillRect/>
          </a:stretch>
        </p:blipFill>
        <p:spPr>
          <a:xfrm>
            <a:off x="0" y="-27937"/>
            <a:ext cx="12384505" cy="6885938"/>
          </a:xfrm>
          <a:prstGeom prst="rect">
            <a:avLst/>
          </a:prstGeom>
        </p:spPr>
      </p:pic>
      <p:sp>
        <p:nvSpPr>
          <p:cNvPr id="5" name="TextBox 4">
            <a:extLst>
              <a:ext uri="{FF2B5EF4-FFF2-40B4-BE49-F238E27FC236}">
                <a16:creationId xmlns:a16="http://schemas.microsoft.com/office/drawing/2014/main" id="{908ECA23-744E-8EA0-8EEF-8F12749FFE85}"/>
              </a:ext>
            </a:extLst>
          </p:cNvPr>
          <p:cNvSpPr txBox="1"/>
          <p:nvPr/>
        </p:nvSpPr>
        <p:spPr>
          <a:xfrm>
            <a:off x="0" y="0"/>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19:21</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81388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400" b="0" i="0" dirty="0">
                <a:solidFill>
                  <a:srgbClr val="121212"/>
                </a:solidFill>
                <a:effectLst/>
                <a:latin typeface="ArialMT"/>
              </a:rPr>
              <a:t>22Then he also went to Ramah, and came to the great well that is in </a:t>
            </a:r>
            <a:r>
              <a:rPr lang="en-US" sz="4400" b="0" i="0" dirty="0" err="1">
                <a:solidFill>
                  <a:srgbClr val="121212"/>
                </a:solidFill>
                <a:effectLst/>
                <a:latin typeface="ArialMT"/>
              </a:rPr>
              <a:t>Secu</a:t>
            </a:r>
            <a:r>
              <a:rPr lang="en-US" sz="4400" b="0" i="0" dirty="0">
                <a:solidFill>
                  <a:srgbClr val="121212"/>
                </a:solidFill>
                <a:effectLst/>
                <a:latin typeface="ArialMT"/>
              </a:rPr>
              <a:t>: and he asked, “Where are Samuel and David?”</a:t>
            </a:r>
          </a:p>
          <a:p>
            <a:pPr algn="l"/>
            <a:r>
              <a:rPr lang="en-US" sz="4400" b="0" i="0" dirty="0">
                <a:solidFill>
                  <a:srgbClr val="121212"/>
                </a:solidFill>
                <a:effectLst/>
                <a:latin typeface="ArialMT"/>
              </a:rPr>
              <a:t>One said, “Behold, they are at Naioth in Ramah.”</a:t>
            </a:r>
          </a:p>
          <a:p>
            <a:endParaRPr lang="en-US" sz="4400" dirty="0">
              <a:solidFill>
                <a:srgbClr val="121212"/>
              </a:solidFill>
              <a:latin typeface="ArialMT"/>
            </a:endParaRPr>
          </a:p>
          <a:p>
            <a:endParaRPr lang="en-ZA" dirty="0"/>
          </a:p>
        </p:txBody>
      </p:sp>
      <p:sp>
        <p:nvSpPr>
          <p:cNvPr id="2" name="TextBox 1">
            <a:extLst>
              <a:ext uri="{FF2B5EF4-FFF2-40B4-BE49-F238E27FC236}">
                <a16:creationId xmlns:a16="http://schemas.microsoft.com/office/drawing/2014/main" id="{E9CD599F-75D6-452F-11F7-511525CCF782}"/>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319593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2176BA66-CC56-4F8D-9E58-9FD8268835B1}"/>
              </a:ext>
            </a:extLst>
          </p:cNvPr>
          <p:cNvPicPr>
            <a:picLocks noChangeAspect="1"/>
          </p:cNvPicPr>
          <p:nvPr/>
        </p:nvPicPr>
        <p:blipFill>
          <a:blip r:embed="rId2"/>
          <a:stretch>
            <a:fillRect/>
          </a:stretch>
        </p:blipFill>
        <p:spPr>
          <a:xfrm>
            <a:off x="-1" y="1"/>
            <a:ext cx="12897853" cy="6858000"/>
          </a:xfrm>
          <a:prstGeom prst="rect">
            <a:avLst/>
          </a:prstGeom>
        </p:spPr>
      </p:pic>
      <p:sp>
        <p:nvSpPr>
          <p:cNvPr id="5" name="TextBox 4">
            <a:extLst>
              <a:ext uri="{FF2B5EF4-FFF2-40B4-BE49-F238E27FC236}">
                <a16:creationId xmlns:a16="http://schemas.microsoft.com/office/drawing/2014/main" id="{B8E95AF7-A63E-C828-46E5-77BD20F7EB48}"/>
              </a:ext>
            </a:extLst>
          </p:cNvPr>
          <p:cNvSpPr txBox="1"/>
          <p:nvPr/>
        </p:nvSpPr>
        <p:spPr>
          <a:xfrm>
            <a:off x="0" y="0"/>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19:22</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630368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800" b="0" i="0" dirty="0">
                <a:solidFill>
                  <a:srgbClr val="121212"/>
                </a:solidFill>
                <a:effectLst/>
                <a:latin typeface="ArialMT"/>
              </a:rPr>
              <a:t>23He went there to Naioth in Ramah. Then God’s Spirit came on him also, and he went on, and prophesied, until he came to Naioth in Ramah. </a:t>
            </a:r>
            <a:endParaRPr lang="en-ZA" dirty="0"/>
          </a:p>
        </p:txBody>
      </p:sp>
      <p:sp>
        <p:nvSpPr>
          <p:cNvPr id="2" name="TextBox 1">
            <a:extLst>
              <a:ext uri="{FF2B5EF4-FFF2-40B4-BE49-F238E27FC236}">
                <a16:creationId xmlns:a16="http://schemas.microsoft.com/office/drawing/2014/main" id="{D4E21ABF-8F14-DE2B-7863-D5F7A8BBBF04}"/>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3261377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F6661C0E-6BD0-4FB6-AF25-3C9FA0C31831}"/>
              </a:ext>
            </a:extLst>
          </p:cNvPr>
          <p:cNvPicPr>
            <a:picLocks noChangeAspect="1"/>
          </p:cNvPicPr>
          <p:nvPr/>
        </p:nvPicPr>
        <p:blipFill>
          <a:blip r:embed="rId2"/>
          <a:stretch>
            <a:fillRect/>
          </a:stretch>
        </p:blipFill>
        <p:spPr>
          <a:xfrm>
            <a:off x="-745088" y="0"/>
            <a:ext cx="12937088" cy="6858000"/>
          </a:xfrm>
          <a:prstGeom prst="rect">
            <a:avLst/>
          </a:prstGeom>
        </p:spPr>
      </p:pic>
      <p:sp>
        <p:nvSpPr>
          <p:cNvPr id="5" name="TextBox 4">
            <a:extLst>
              <a:ext uri="{FF2B5EF4-FFF2-40B4-BE49-F238E27FC236}">
                <a16:creationId xmlns:a16="http://schemas.microsoft.com/office/drawing/2014/main" id="{DFEBA341-4DB4-0BE4-D3C4-53D27F58B965}"/>
              </a:ext>
            </a:extLst>
          </p:cNvPr>
          <p:cNvSpPr txBox="1"/>
          <p:nvPr/>
        </p:nvSpPr>
        <p:spPr>
          <a:xfrm>
            <a:off x="0" y="0"/>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19:23</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759221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24He also stripped off his clothes. He also prophesied before Samuel and lay down naked all that day and all that night. Therefore they say, “Is Saul also among the prophets?”</a:t>
            </a:r>
            <a:endParaRPr lang="en-ZA" sz="2400" dirty="0"/>
          </a:p>
        </p:txBody>
      </p:sp>
      <p:sp>
        <p:nvSpPr>
          <p:cNvPr id="2" name="TextBox 1">
            <a:extLst>
              <a:ext uri="{FF2B5EF4-FFF2-40B4-BE49-F238E27FC236}">
                <a16:creationId xmlns:a16="http://schemas.microsoft.com/office/drawing/2014/main" id="{DB5C4399-6358-2AB4-8B3C-0DADDE82F547}"/>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923867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BA82CD3A-D14D-4EBB-A98F-82D6C606DDBE}"/>
              </a:ext>
            </a:extLst>
          </p:cNvPr>
          <p:cNvPicPr>
            <a:picLocks noChangeAspect="1"/>
          </p:cNvPicPr>
          <p:nvPr/>
        </p:nvPicPr>
        <p:blipFill>
          <a:blip r:embed="rId2"/>
          <a:stretch>
            <a:fillRect/>
          </a:stretch>
        </p:blipFill>
        <p:spPr>
          <a:xfrm>
            <a:off x="0" y="-9983"/>
            <a:ext cx="12192000" cy="6867983"/>
          </a:xfrm>
          <a:prstGeom prst="rect">
            <a:avLst/>
          </a:prstGeom>
        </p:spPr>
      </p:pic>
      <p:sp>
        <p:nvSpPr>
          <p:cNvPr id="5" name="TextBox 4">
            <a:extLst>
              <a:ext uri="{FF2B5EF4-FFF2-40B4-BE49-F238E27FC236}">
                <a16:creationId xmlns:a16="http://schemas.microsoft.com/office/drawing/2014/main" id="{C14D49A6-DAE4-DB11-6E68-F65A963486EA}"/>
              </a:ext>
            </a:extLst>
          </p:cNvPr>
          <p:cNvSpPr txBox="1"/>
          <p:nvPr/>
        </p:nvSpPr>
        <p:spPr>
          <a:xfrm>
            <a:off x="0" y="0"/>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19:24</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3676245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BB66F7DA-9F30-44F9-B6FE-C843EFA56F97}"/>
              </a:ext>
            </a:extLst>
          </p:cNvPr>
          <p:cNvPicPr>
            <a:picLocks noChangeAspect="1"/>
          </p:cNvPicPr>
          <p:nvPr/>
        </p:nvPicPr>
        <p:blipFill>
          <a:blip r:embed="rId2"/>
          <a:stretch>
            <a:fillRect/>
          </a:stretch>
        </p:blipFill>
        <p:spPr>
          <a:xfrm>
            <a:off x="0" y="-212558"/>
            <a:ext cx="12381297" cy="7283116"/>
          </a:xfrm>
          <a:prstGeom prst="rect">
            <a:avLst/>
          </a:prstGeom>
        </p:spPr>
      </p:pic>
      <p:sp>
        <p:nvSpPr>
          <p:cNvPr id="2" name="TextBox 1">
            <a:extLst>
              <a:ext uri="{FF2B5EF4-FFF2-40B4-BE49-F238E27FC236}">
                <a16:creationId xmlns:a16="http://schemas.microsoft.com/office/drawing/2014/main" id="{00A6E6AA-DAC2-6FB1-FF3D-36B61713EAD9}"/>
              </a:ext>
            </a:extLst>
          </p:cNvPr>
          <p:cNvSpPr txBox="1"/>
          <p:nvPr/>
        </p:nvSpPr>
        <p:spPr>
          <a:xfrm>
            <a:off x="4600628" y="3691073"/>
            <a:ext cx="6301834" cy="3166928"/>
          </a:xfrm>
          <a:prstGeom prst="rect">
            <a:avLst/>
          </a:prstGeom>
          <a:noFill/>
        </p:spPr>
        <p:txBody>
          <a:bodyPr wrap="square" rtlCol="0">
            <a:noAutofit/>
          </a:bodyPr>
          <a:lstStyle/>
          <a:p>
            <a:r>
              <a:rPr lang="en-US" sz="6000" b="0" i="0" u="none" strike="noStrike" baseline="0" dirty="0">
                <a:solidFill>
                  <a:schemeClr val="bg1"/>
                </a:solidFill>
                <a:latin typeface="TimesNewRomanPSMT"/>
              </a:rPr>
              <a:t>David's escape to Ramah –</a:t>
            </a:r>
          </a:p>
          <a:p>
            <a:r>
              <a:rPr lang="en-US" sz="6000" b="0" i="0" u="none" strike="noStrike" baseline="0" dirty="0">
                <a:solidFill>
                  <a:schemeClr val="bg1"/>
                </a:solidFill>
                <a:latin typeface="TimesNewRomanPSMT"/>
              </a:rPr>
              <a:t>1 Samuel 19:18-24</a:t>
            </a:r>
            <a:endParaRPr lang="en-ZA" sz="6000" dirty="0">
              <a:solidFill>
                <a:schemeClr val="bg1"/>
              </a:solidFill>
            </a:endParaRPr>
          </a:p>
        </p:txBody>
      </p:sp>
    </p:spTree>
    <p:extLst>
      <p:ext uri="{BB962C8B-B14F-4D97-AF65-F5344CB8AC3E}">
        <p14:creationId xmlns:p14="http://schemas.microsoft.com/office/powerpoint/2010/main" val="1237137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6000" b="0" i="0" u="none" strike="noStrike" baseline="0" dirty="0">
                <a:latin typeface="TimesNewRomanPSMT"/>
              </a:rPr>
              <a:t>7. David's escape to Ramah -1 Samuel 19:18-24 (Center Bottom)</a:t>
            </a:r>
          </a:p>
        </p:txBody>
      </p:sp>
      <p:sp>
        <p:nvSpPr>
          <p:cNvPr id="2" name="TextBox 1">
            <a:extLst>
              <a:ext uri="{FF2B5EF4-FFF2-40B4-BE49-F238E27FC236}">
                <a16:creationId xmlns:a16="http://schemas.microsoft.com/office/drawing/2014/main" id="{B4EB38C7-0E47-BC05-D7A4-A01D623686D4}"/>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1003827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5" name="Picture 4">
            <a:extLst>
              <a:ext uri="{FF2B5EF4-FFF2-40B4-BE49-F238E27FC236}">
                <a16:creationId xmlns:a16="http://schemas.microsoft.com/office/drawing/2014/main" id="{86499DA8-1E79-43F2-9696-6228AC82BB7D}"/>
              </a:ext>
            </a:extLst>
          </p:cNvPr>
          <p:cNvPicPr>
            <a:picLocks noChangeAspect="1"/>
          </p:cNvPicPr>
          <p:nvPr/>
        </p:nvPicPr>
        <p:blipFill>
          <a:blip r:embed="rId2"/>
          <a:stretch>
            <a:fillRect/>
          </a:stretch>
        </p:blipFill>
        <p:spPr>
          <a:xfrm>
            <a:off x="26221" y="-212558"/>
            <a:ext cx="12381297" cy="7283116"/>
          </a:xfrm>
          <a:prstGeom prst="rect">
            <a:avLst/>
          </a:prstGeom>
        </p:spPr>
      </p:pic>
      <p:sp>
        <p:nvSpPr>
          <p:cNvPr id="2" name="TextBox 1">
            <a:extLst>
              <a:ext uri="{FF2B5EF4-FFF2-40B4-BE49-F238E27FC236}">
                <a16:creationId xmlns:a16="http://schemas.microsoft.com/office/drawing/2014/main" id="{429C9419-D2C9-278B-C5AA-442B3E45FFF9}"/>
              </a:ext>
            </a:extLst>
          </p:cNvPr>
          <p:cNvSpPr txBox="1"/>
          <p:nvPr/>
        </p:nvSpPr>
        <p:spPr>
          <a:xfrm>
            <a:off x="4600628" y="3691073"/>
            <a:ext cx="6301834" cy="3166928"/>
          </a:xfrm>
          <a:prstGeom prst="rect">
            <a:avLst/>
          </a:prstGeom>
          <a:noFill/>
        </p:spPr>
        <p:txBody>
          <a:bodyPr wrap="square" rtlCol="0">
            <a:noAutofit/>
          </a:bodyPr>
          <a:lstStyle/>
          <a:p>
            <a:r>
              <a:rPr lang="en-US" sz="6000" b="0" i="0" u="none" strike="noStrike" baseline="0" dirty="0">
                <a:solidFill>
                  <a:schemeClr val="bg1"/>
                </a:solidFill>
                <a:latin typeface="TimesNewRomanPSMT"/>
              </a:rPr>
              <a:t>David's escape to Ramah –</a:t>
            </a:r>
          </a:p>
          <a:p>
            <a:r>
              <a:rPr lang="en-US" sz="6000" b="0" i="0" u="none" strike="noStrike" baseline="0" dirty="0">
                <a:solidFill>
                  <a:schemeClr val="bg1"/>
                </a:solidFill>
                <a:latin typeface="TimesNewRomanPSMT"/>
              </a:rPr>
              <a:t>1 Samuel 19:18-24</a:t>
            </a:r>
            <a:endParaRPr lang="en-ZA" sz="6000" dirty="0">
              <a:solidFill>
                <a:schemeClr val="bg1"/>
              </a:solidFill>
            </a:endParaRPr>
          </a:p>
        </p:txBody>
      </p:sp>
    </p:spTree>
    <p:extLst>
      <p:ext uri="{BB962C8B-B14F-4D97-AF65-F5344CB8AC3E}">
        <p14:creationId xmlns:p14="http://schemas.microsoft.com/office/powerpoint/2010/main" val="1727650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400" b="0" i="0" dirty="0">
                <a:solidFill>
                  <a:srgbClr val="121212"/>
                </a:solidFill>
                <a:effectLst/>
                <a:latin typeface="ArialMT"/>
              </a:rPr>
              <a:t>1Samuel19:18Now David fled and escaped, and came to Samuel at Ramah, and told him all that Saul had done to him. He and Samuel went and lived in Naioth. </a:t>
            </a:r>
            <a:endParaRPr lang="en-ZA" dirty="0"/>
          </a:p>
        </p:txBody>
      </p:sp>
      <p:sp>
        <p:nvSpPr>
          <p:cNvPr id="2" name="TextBox 1">
            <a:extLst>
              <a:ext uri="{FF2B5EF4-FFF2-40B4-BE49-F238E27FC236}">
                <a16:creationId xmlns:a16="http://schemas.microsoft.com/office/drawing/2014/main" id="{1EA399BC-F16C-6685-0D15-0627ECED4DE1}"/>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217412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7" name="Picture 6">
            <a:extLst>
              <a:ext uri="{FF2B5EF4-FFF2-40B4-BE49-F238E27FC236}">
                <a16:creationId xmlns:a16="http://schemas.microsoft.com/office/drawing/2014/main" id="{2D163B92-655A-4118-A0C9-12ACCD2389D5}"/>
              </a:ext>
            </a:extLst>
          </p:cNvPr>
          <p:cNvPicPr>
            <a:picLocks noChangeAspect="1"/>
          </p:cNvPicPr>
          <p:nvPr/>
        </p:nvPicPr>
        <p:blipFill>
          <a:blip r:embed="rId2"/>
          <a:stretch>
            <a:fillRect/>
          </a:stretch>
        </p:blipFill>
        <p:spPr>
          <a:xfrm>
            <a:off x="0" y="-1161627"/>
            <a:ext cx="12192000" cy="8019627"/>
          </a:xfrm>
          <a:prstGeom prst="rect">
            <a:avLst/>
          </a:prstGeom>
        </p:spPr>
      </p:pic>
      <p:sp>
        <p:nvSpPr>
          <p:cNvPr id="5" name="TextBox 4">
            <a:extLst>
              <a:ext uri="{FF2B5EF4-FFF2-40B4-BE49-F238E27FC236}">
                <a16:creationId xmlns:a16="http://schemas.microsoft.com/office/drawing/2014/main" id="{F531730E-F019-013D-1D9D-ADC8CAEBDC59}"/>
              </a:ext>
            </a:extLst>
          </p:cNvPr>
          <p:cNvSpPr txBox="1"/>
          <p:nvPr/>
        </p:nvSpPr>
        <p:spPr>
          <a:xfrm>
            <a:off x="0" y="0"/>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19:18</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703207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pPr algn="l"/>
            <a:r>
              <a:rPr lang="en-US" sz="4400" dirty="0">
                <a:solidFill>
                  <a:srgbClr val="121212"/>
                </a:solidFill>
                <a:latin typeface="ArialMT"/>
              </a:rPr>
              <a:t> </a:t>
            </a:r>
            <a:r>
              <a:rPr lang="en-US" sz="4400" b="0" i="0" dirty="0">
                <a:solidFill>
                  <a:srgbClr val="121212"/>
                </a:solidFill>
                <a:effectLst/>
                <a:latin typeface="ArialMT"/>
              </a:rPr>
              <a:t>19Saul was told, saying, “Behold, David is at Naioth in Ramah.”</a:t>
            </a:r>
          </a:p>
          <a:p>
            <a:pPr algn="l"/>
            <a:r>
              <a:rPr lang="en-US" sz="4400" b="0" i="0" dirty="0">
                <a:solidFill>
                  <a:srgbClr val="121212"/>
                </a:solidFill>
                <a:effectLst/>
                <a:latin typeface="ArialMT"/>
              </a:rPr>
              <a:t>20Saul sent messengers to seize David;</a:t>
            </a:r>
          </a:p>
          <a:p>
            <a:endParaRPr lang="en-ZA" dirty="0"/>
          </a:p>
        </p:txBody>
      </p:sp>
      <p:sp>
        <p:nvSpPr>
          <p:cNvPr id="2" name="TextBox 1">
            <a:extLst>
              <a:ext uri="{FF2B5EF4-FFF2-40B4-BE49-F238E27FC236}">
                <a16:creationId xmlns:a16="http://schemas.microsoft.com/office/drawing/2014/main" id="{EF8438C8-D082-EA06-24F3-7F16C023F884}"/>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942615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endParaRPr lang="en-ZA" dirty="0"/>
          </a:p>
        </p:txBody>
      </p:sp>
      <p:sp>
        <p:nvSpPr>
          <p:cNvPr id="6" name="TextBox 5">
            <a:extLst>
              <a:ext uri="{FF2B5EF4-FFF2-40B4-BE49-F238E27FC236}">
                <a16:creationId xmlns:a16="http://schemas.microsoft.com/office/drawing/2014/main" id="{416C064E-628E-47C0-A712-DB178FE9901E}"/>
              </a:ext>
            </a:extLst>
          </p:cNvPr>
          <p:cNvSpPr txBox="1"/>
          <p:nvPr/>
        </p:nvSpPr>
        <p:spPr>
          <a:xfrm>
            <a:off x="6216870" y="0"/>
            <a:ext cx="5975129" cy="6858000"/>
          </a:xfrm>
          <a:prstGeom prst="rect">
            <a:avLst/>
          </a:prstGeom>
          <a:noFill/>
        </p:spPr>
        <p:txBody>
          <a:bodyPr wrap="square" rtlCol="0">
            <a:noAutofit/>
          </a:bodyPr>
          <a:lstStyle/>
          <a:p>
            <a:endParaRPr lang="en-ZA" dirty="0"/>
          </a:p>
        </p:txBody>
      </p:sp>
      <p:pic>
        <p:nvPicPr>
          <p:cNvPr id="3" name="Picture 2">
            <a:extLst>
              <a:ext uri="{FF2B5EF4-FFF2-40B4-BE49-F238E27FC236}">
                <a16:creationId xmlns:a16="http://schemas.microsoft.com/office/drawing/2014/main" id="{C23B81FC-4BAE-4C8C-876D-7B27468873FE}"/>
              </a:ext>
            </a:extLst>
          </p:cNvPr>
          <p:cNvPicPr>
            <a:picLocks noChangeAspect="1"/>
          </p:cNvPicPr>
          <p:nvPr/>
        </p:nvPicPr>
        <p:blipFill>
          <a:blip r:embed="rId2"/>
          <a:stretch>
            <a:fillRect/>
          </a:stretch>
        </p:blipFill>
        <p:spPr>
          <a:xfrm>
            <a:off x="-813109" y="0"/>
            <a:ext cx="13005110" cy="6858000"/>
          </a:xfrm>
          <a:prstGeom prst="rect">
            <a:avLst/>
          </a:prstGeom>
        </p:spPr>
      </p:pic>
      <p:sp>
        <p:nvSpPr>
          <p:cNvPr id="5" name="TextBox 4">
            <a:extLst>
              <a:ext uri="{FF2B5EF4-FFF2-40B4-BE49-F238E27FC236}">
                <a16:creationId xmlns:a16="http://schemas.microsoft.com/office/drawing/2014/main" id="{69B709F5-631F-EE6B-B9F3-8D2AE8A35929}"/>
              </a:ext>
            </a:extLst>
          </p:cNvPr>
          <p:cNvSpPr txBox="1"/>
          <p:nvPr/>
        </p:nvSpPr>
        <p:spPr>
          <a:xfrm>
            <a:off x="0" y="0"/>
            <a:ext cx="3116424" cy="584775"/>
          </a:xfrm>
          <a:prstGeom prst="rect">
            <a:avLst/>
          </a:prstGeom>
          <a:noFill/>
        </p:spPr>
        <p:txBody>
          <a:bodyPr wrap="square" rtlCol="0">
            <a:spAutoFit/>
          </a:bodyPr>
          <a:lstStyle/>
          <a:p>
            <a:pPr algn="ctr"/>
            <a:r>
              <a:rPr lang="en-US" sz="3200" b="0" i="0" u="none" strike="noStrike" baseline="0" dirty="0">
                <a:solidFill>
                  <a:schemeClr val="bg1"/>
                </a:solidFill>
                <a:latin typeface="TimesNewRomanPSMT"/>
              </a:rPr>
              <a:t>1 Samuel </a:t>
            </a:r>
            <a:r>
              <a:rPr lang="en-I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rPr>
              <a:t>19:19</a:t>
            </a:r>
            <a:endParaRPr lang="bo-CN" sz="3200" b="1" cap="all" dirty="0">
              <a:solidFill>
                <a:schemeClr val="bg1"/>
              </a:solidFill>
              <a:latin typeface="Microsoft Himalaya" panose="01010100010101010101" pitchFamily="2" charset="0"/>
              <a:ea typeface="Microsoft Himalaya" panose="01010100010101010101" pitchFamily="2" charset="0"/>
              <a:cs typeface="Microsoft Himalaya" panose="01010100010101010101" pitchFamily="2" charset="0"/>
            </a:endParaRPr>
          </a:p>
        </p:txBody>
      </p:sp>
    </p:spTree>
    <p:extLst>
      <p:ext uri="{BB962C8B-B14F-4D97-AF65-F5344CB8AC3E}">
        <p14:creationId xmlns:p14="http://schemas.microsoft.com/office/powerpoint/2010/main" val="579800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A13E2D8-2F59-44C1-B1D2-79C300C26DD4}"/>
              </a:ext>
            </a:extLst>
          </p:cNvPr>
          <p:cNvSpPr txBox="1"/>
          <p:nvPr/>
        </p:nvSpPr>
        <p:spPr>
          <a:xfrm>
            <a:off x="0" y="0"/>
            <a:ext cx="5975131" cy="6858000"/>
          </a:xfrm>
          <a:prstGeom prst="rect">
            <a:avLst/>
          </a:prstGeom>
          <a:noFill/>
        </p:spPr>
        <p:txBody>
          <a:bodyPr wrap="square" rtlCol="0">
            <a:noAutofit/>
          </a:bodyPr>
          <a:lstStyle/>
          <a:p>
            <a:r>
              <a:rPr lang="en-US" sz="4000" b="0" i="0" dirty="0">
                <a:solidFill>
                  <a:srgbClr val="121212"/>
                </a:solidFill>
                <a:effectLst/>
                <a:latin typeface="ArialMT"/>
              </a:rPr>
              <a:t>and when they saw the company of the prophets prophesying, and Samuel standing as head over them, God’s Spirit came on Saul’s messengers, and they also prophesied. </a:t>
            </a:r>
            <a:endParaRPr lang="en-ZA" dirty="0"/>
          </a:p>
        </p:txBody>
      </p:sp>
      <p:sp>
        <p:nvSpPr>
          <p:cNvPr id="2" name="TextBox 1">
            <a:extLst>
              <a:ext uri="{FF2B5EF4-FFF2-40B4-BE49-F238E27FC236}">
                <a16:creationId xmlns:a16="http://schemas.microsoft.com/office/drawing/2014/main" id="{EBFD2693-3E83-8B6B-D723-AC44FDB71C1D}"/>
              </a:ext>
            </a:extLst>
          </p:cNvPr>
          <p:cNvSpPr txBox="1"/>
          <p:nvPr/>
        </p:nvSpPr>
        <p:spPr>
          <a:xfrm>
            <a:off x="6096000" y="166256"/>
            <a:ext cx="6096000" cy="6558101"/>
          </a:xfrm>
          <a:prstGeom prst="rect">
            <a:avLst/>
          </a:prstGeom>
          <a:noFill/>
        </p:spPr>
        <p:txBody>
          <a:bodyPr wrap="square" rtlCol="0">
            <a:noAutofit/>
          </a:bodyPr>
          <a:lstStyle/>
          <a:p>
            <a:endParaRPr lang="en-IN" dirty="0"/>
          </a:p>
          <a:p>
            <a:endParaRPr lang="en-ZA" dirty="0"/>
          </a:p>
          <a:p>
            <a:endParaRPr lang="en-ZA" dirty="0"/>
          </a:p>
          <a:p>
            <a:endParaRPr lang="en-ZA" dirty="0"/>
          </a:p>
          <a:p>
            <a:endParaRPr lang="en-ZA" dirty="0"/>
          </a:p>
          <a:p>
            <a:endParaRPr lang="en-ZA" dirty="0"/>
          </a:p>
          <a:p>
            <a:endParaRPr lang="en-ZA" dirty="0"/>
          </a:p>
          <a:p>
            <a:endParaRPr lang="en-IN" dirty="0"/>
          </a:p>
        </p:txBody>
      </p:sp>
    </p:spTree>
    <p:extLst>
      <p:ext uri="{BB962C8B-B14F-4D97-AF65-F5344CB8AC3E}">
        <p14:creationId xmlns:p14="http://schemas.microsoft.com/office/powerpoint/2010/main" val="1886351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446</Words>
  <Application>Microsoft Office PowerPoint</Application>
  <PresentationFormat>Widescreen</PresentationFormat>
  <Paragraphs>85</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ArialMT</vt:lpstr>
      <vt:lpstr>Calibri</vt:lpstr>
      <vt:lpstr>Calibri Light</vt:lpstr>
      <vt:lpstr>Microsoft Himalaya</vt:lpstr>
      <vt:lpstr>TimesNewRomanPS-BoldMT</vt:lpstr>
      <vt:lpstr>TimesNewRomanPSMT</vt:lpstr>
      <vt:lpstr>Office Theme</vt:lpstr>
      <vt:lpstr>17-7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Leonie Smith</dc:creator>
  <cp:lastModifiedBy>Alfred Smith</cp:lastModifiedBy>
  <cp:revision>13</cp:revision>
  <dcterms:created xsi:type="dcterms:W3CDTF">2021-07-20T09:23:46Z</dcterms:created>
  <dcterms:modified xsi:type="dcterms:W3CDTF">2023-01-20T10:31:41Z</dcterms:modified>
</cp:coreProperties>
</file>