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8" r:id="rId2"/>
    <p:sldId id="469" r:id="rId3"/>
    <p:sldId id="426" r:id="rId4"/>
    <p:sldId id="427" r:id="rId5"/>
    <p:sldId id="428" r:id="rId6"/>
    <p:sldId id="429" r:id="rId7"/>
    <p:sldId id="434" r:id="rId8"/>
    <p:sldId id="435" r:id="rId9"/>
    <p:sldId id="448" r:id="rId10"/>
    <p:sldId id="449" r:id="rId11"/>
    <p:sldId id="450" r:id="rId12"/>
    <p:sldId id="451" r:id="rId13"/>
    <p:sldId id="452" r:id="rId14"/>
    <p:sldId id="455" r:id="rId15"/>
    <p:sldId id="458" r:id="rId16"/>
    <p:sldId id="461" r:id="rId17"/>
    <p:sldId id="462" r:id="rId18"/>
    <p:sldId id="463" r:id="rId19"/>
    <p:sldId id="464" r:id="rId20"/>
    <p:sldId id="465" r:id="rId21"/>
    <p:sldId id="466" r:id="rId22"/>
    <p:sldId id="4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724FA8-E057-4AA6-973F-BE030E275B6A}" v="12" dt="2023-01-20T10:40:43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94" autoAdjust="0"/>
    <p:restoredTop sz="91800" autoAdjust="0"/>
  </p:normalViewPr>
  <p:slideViewPr>
    <p:cSldViewPr snapToGrid="0">
      <p:cViewPr varScale="1">
        <p:scale>
          <a:sx n="55" d="100"/>
          <a:sy n="55" d="100"/>
        </p:scale>
        <p:origin x="108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9D724FA8-E057-4AA6-973F-BE030E275B6A}"/>
    <pc:docChg chg="custSel modSld">
      <pc:chgData name="Alfred Smith" userId="3c60a3631c0db8ad" providerId="LiveId" clId="{9D724FA8-E057-4AA6-973F-BE030E275B6A}" dt="2023-01-20T10:40:43.555" v="38"/>
      <pc:docMkLst>
        <pc:docMk/>
      </pc:docMkLst>
      <pc:sldChg chg="delSp modTransition modAnim">
        <pc:chgData name="Alfred Smith" userId="3c60a3631c0db8ad" providerId="LiveId" clId="{9D724FA8-E057-4AA6-973F-BE030E275B6A}" dt="2023-01-20T10:39:58.739" v="18"/>
        <pc:sldMkLst>
          <pc:docMk/>
          <pc:sldMk cId="2869461528" sldId="308"/>
        </pc:sldMkLst>
        <pc:picChg chg="del">
          <ac:chgData name="Alfred Smith" userId="3c60a3631c0db8ad" providerId="LiveId" clId="{9D724FA8-E057-4AA6-973F-BE030E275B6A}" dt="2023-01-20T10:39:58.739" v="18"/>
          <ac:picMkLst>
            <pc:docMk/>
            <pc:sldMk cId="2869461528" sldId="308"/>
            <ac:picMk id="4" creationId="{80DDF2F2-5072-44F2-BB1A-64E8682A4959}"/>
          </ac:picMkLst>
        </pc:picChg>
      </pc:sldChg>
      <pc:sldChg chg="addSp delSp modSp mod modTransition modAnim">
        <pc:chgData name="Alfred Smith" userId="3c60a3631c0db8ad" providerId="LiveId" clId="{9D724FA8-E057-4AA6-973F-BE030E275B6A}" dt="2023-01-20T10:40:30.555" v="29"/>
        <pc:sldMkLst>
          <pc:docMk/>
          <pc:sldMk cId="1003827451" sldId="426"/>
        </pc:sldMkLst>
        <pc:spChg chg="add mod">
          <ac:chgData name="Alfred Smith" userId="3c60a3631c0db8ad" providerId="LiveId" clId="{9D724FA8-E057-4AA6-973F-BE030E275B6A}" dt="2023-01-20T10:40:30.555" v="29"/>
          <ac:spMkLst>
            <pc:docMk/>
            <pc:sldMk cId="1003827451" sldId="426"/>
            <ac:spMk id="2" creationId="{A945241B-E068-EC43-FA69-2D75220E5923}"/>
          </ac:spMkLst>
        </pc:spChg>
        <pc:spChg chg="del">
          <ac:chgData name="Alfred Smith" userId="3c60a3631c0db8ad" providerId="LiveId" clId="{9D724FA8-E057-4AA6-973F-BE030E275B6A}" dt="2023-01-20T10:40:18.238" v="28" actId="478"/>
          <ac:spMkLst>
            <pc:docMk/>
            <pc:sldMk cId="1003827451" sldId="426"/>
            <ac:spMk id="6" creationId="{416C064E-628E-47C0-A712-DB178FE9901E}"/>
          </ac:spMkLst>
        </pc:spChg>
        <pc:picChg chg="del">
          <ac:chgData name="Alfred Smith" userId="3c60a3631c0db8ad" providerId="LiveId" clId="{9D724FA8-E057-4AA6-973F-BE030E275B6A}" dt="2023-01-20T10:39:58.739" v="18"/>
          <ac:picMkLst>
            <pc:docMk/>
            <pc:sldMk cId="1003827451" sldId="426"/>
            <ac:picMk id="3" creationId="{6F79504D-AAA0-45DC-8DC1-C228242CF9B6}"/>
          </ac:picMkLst>
        </pc:picChg>
      </pc:sldChg>
      <pc:sldChg chg="addSp delSp modSp mod modTransition">
        <pc:chgData name="Alfred Smith" userId="3c60a3631c0db8ad" providerId="LiveId" clId="{9D724FA8-E057-4AA6-973F-BE030E275B6A}" dt="2023-01-20T10:39:58.739" v="18"/>
        <pc:sldMkLst>
          <pc:docMk/>
          <pc:sldMk cId="1727650077" sldId="427"/>
        </pc:sldMkLst>
        <pc:spChg chg="add mod">
          <ac:chgData name="Alfred Smith" userId="3c60a3631c0db8ad" providerId="LiveId" clId="{9D724FA8-E057-4AA6-973F-BE030E275B6A}" dt="2023-01-20T10:38:59.729" v="8"/>
          <ac:spMkLst>
            <pc:docMk/>
            <pc:sldMk cId="1727650077" sldId="427"/>
            <ac:spMk id="2" creationId="{B28F9C5C-3246-571A-9B03-45E89286C65C}"/>
          </ac:spMkLst>
        </pc:spChg>
        <pc:spChg chg="del">
          <ac:chgData name="Alfred Smith" userId="3c60a3631c0db8ad" providerId="LiveId" clId="{9D724FA8-E057-4AA6-973F-BE030E275B6A}" dt="2023-01-20T10:38:59.024" v="7" actId="478"/>
          <ac:spMkLst>
            <pc:docMk/>
            <pc:sldMk cId="1727650077" sldId="427"/>
            <ac:spMk id="8" creationId="{EFA8AAC3-0F1F-00FB-8020-2DE902B3D1CC}"/>
          </ac:spMkLst>
        </pc:spChg>
      </pc:sldChg>
      <pc:sldChg chg="addSp delSp modSp mod modTransition modAnim">
        <pc:chgData name="Alfred Smith" userId="3c60a3631c0db8ad" providerId="LiveId" clId="{9D724FA8-E057-4AA6-973F-BE030E275B6A}" dt="2023-01-20T10:40:32.398" v="30"/>
        <pc:sldMkLst>
          <pc:docMk/>
          <pc:sldMk cId="2174129452" sldId="428"/>
        </pc:sldMkLst>
        <pc:spChg chg="add mod">
          <ac:chgData name="Alfred Smith" userId="3c60a3631c0db8ad" providerId="LiveId" clId="{9D724FA8-E057-4AA6-973F-BE030E275B6A}" dt="2023-01-20T10:40:32.398" v="30"/>
          <ac:spMkLst>
            <pc:docMk/>
            <pc:sldMk cId="2174129452" sldId="428"/>
            <ac:spMk id="2" creationId="{6DCC369E-DC0B-EA32-2EA9-41A32B944677}"/>
          </ac:spMkLst>
        </pc:spChg>
        <pc:spChg chg="del">
          <ac:chgData name="Alfred Smith" userId="3c60a3631c0db8ad" providerId="LiveId" clId="{9D724FA8-E057-4AA6-973F-BE030E275B6A}" dt="2023-01-20T10:40:14.350" v="27" actId="478"/>
          <ac:spMkLst>
            <pc:docMk/>
            <pc:sldMk cId="2174129452" sldId="428"/>
            <ac:spMk id="6" creationId="{416C064E-628E-47C0-A712-DB178FE9901E}"/>
          </ac:spMkLst>
        </pc:spChg>
        <pc:picChg chg="del">
          <ac:chgData name="Alfred Smith" userId="3c60a3631c0db8ad" providerId="LiveId" clId="{9D724FA8-E057-4AA6-973F-BE030E275B6A}" dt="2023-01-20T10:39:58.739" v="18"/>
          <ac:picMkLst>
            <pc:docMk/>
            <pc:sldMk cId="2174129452" sldId="428"/>
            <ac:picMk id="7" creationId="{E6DDA7EA-DB93-46E6-A335-D93036A408B2}"/>
          </ac:picMkLst>
        </pc:picChg>
      </pc:sldChg>
      <pc:sldChg chg="modSp mod modTransition">
        <pc:chgData name="Alfred Smith" userId="3c60a3631c0db8ad" providerId="LiveId" clId="{9D724FA8-E057-4AA6-973F-BE030E275B6A}" dt="2023-01-20T10:39:58.739" v="18"/>
        <pc:sldMkLst>
          <pc:docMk/>
          <pc:sldMk cId="703207630" sldId="429"/>
        </pc:sldMkLst>
        <pc:spChg chg="mod">
          <ac:chgData name="Alfred Smith" userId="3c60a3631c0db8ad" providerId="LiveId" clId="{9D724FA8-E057-4AA6-973F-BE030E275B6A}" dt="2023-01-20T10:39:27.770" v="9"/>
          <ac:spMkLst>
            <pc:docMk/>
            <pc:sldMk cId="703207630" sldId="429"/>
            <ac:spMk id="5" creationId="{3D915F20-E67F-9840-99C9-6261B83F2448}"/>
          </ac:spMkLst>
        </pc:spChg>
      </pc:sldChg>
      <pc:sldChg chg="addSp delSp modSp mod modTransition modAnim">
        <pc:chgData name="Alfred Smith" userId="3c60a3631c0db8ad" providerId="LiveId" clId="{9D724FA8-E057-4AA6-973F-BE030E275B6A}" dt="2023-01-20T10:40:33.603" v="31"/>
        <pc:sldMkLst>
          <pc:docMk/>
          <pc:sldMk cId="882125327" sldId="434"/>
        </pc:sldMkLst>
        <pc:spChg chg="add mod">
          <ac:chgData name="Alfred Smith" userId="3c60a3631c0db8ad" providerId="LiveId" clId="{9D724FA8-E057-4AA6-973F-BE030E275B6A}" dt="2023-01-20T10:40:33.603" v="31"/>
          <ac:spMkLst>
            <pc:docMk/>
            <pc:sldMk cId="882125327" sldId="434"/>
            <ac:spMk id="2" creationId="{F3ED13DA-440E-2576-5D93-E512E84F12FA}"/>
          </ac:spMkLst>
        </pc:spChg>
        <pc:spChg chg="del">
          <ac:chgData name="Alfred Smith" userId="3c60a3631c0db8ad" providerId="LiveId" clId="{9D724FA8-E057-4AA6-973F-BE030E275B6A}" dt="2023-01-20T10:40:12.665" v="26" actId="478"/>
          <ac:spMkLst>
            <pc:docMk/>
            <pc:sldMk cId="882125327" sldId="434"/>
            <ac:spMk id="6" creationId="{416C064E-628E-47C0-A712-DB178FE9901E}"/>
          </ac:spMkLst>
        </pc:spChg>
        <pc:picChg chg="del">
          <ac:chgData name="Alfred Smith" userId="3c60a3631c0db8ad" providerId="LiveId" clId="{9D724FA8-E057-4AA6-973F-BE030E275B6A}" dt="2023-01-20T10:39:58.739" v="18"/>
          <ac:picMkLst>
            <pc:docMk/>
            <pc:sldMk cId="882125327" sldId="434"/>
            <ac:picMk id="12" creationId="{0892B353-12F4-4394-BC46-5841AE95791A}"/>
          </ac:picMkLst>
        </pc:picChg>
      </pc:sldChg>
      <pc:sldChg chg="modSp mod modTransition">
        <pc:chgData name="Alfred Smith" userId="3c60a3631c0db8ad" providerId="LiveId" clId="{9D724FA8-E057-4AA6-973F-BE030E275B6A}" dt="2023-01-20T10:39:58.739" v="18"/>
        <pc:sldMkLst>
          <pc:docMk/>
          <pc:sldMk cId="381388045" sldId="435"/>
        </pc:sldMkLst>
        <pc:spChg chg="mod">
          <ac:chgData name="Alfred Smith" userId="3c60a3631c0db8ad" providerId="LiveId" clId="{9D724FA8-E057-4AA6-973F-BE030E275B6A}" dt="2023-01-20T10:39:31.419" v="10"/>
          <ac:spMkLst>
            <pc:docMk/>
            <pc:sldMk cId="381388045" sldId="435"/>
            <ac:spMk id="5" creationId="{4D8BF234-DA5D-D097-B5A4-0B06096178A9}"/>
          </ac:spMkLst>
        </pc:spChg>
      </pc:sldChg>
      <pc:sldChg chg="addSp delSp modSp mod modTransition modAnim">
        <pc:chgData name="Alfred Smith" userId="3c60a3631c0db8ad" providerId="LiveId" clId="{9D724FA8-E057-4AA6-973F-BE030E275B6A}" dt="2023-01-20T10:40:34.998" v="32"/>
        <pc:sldMkLst>
          <pc:docMk/>
          <pc:sldMk cId="843663555" sldId="448"/>
        </pc:sldMkLst>
        <pc:spChg chg="add mod">
          <ac:chgData name="Alfred Smith" userId="3c60a3631c0db8ad" providerId="LiveId" clId="{9D724FA8-E057-4AA6-973F-BE030E275B6A}" dt="2023-01-20T10:40:34.998" v="32"/>
          <ac:spMkLst>
            <pc:docMk/>
            <pc:sldMk cId="843663555" sldId="448"/>
            <ac:spMk id="2" creationId="{4B70AB52-7D1A-BA06-8C88-9FEB337A477E}"/>
          </ac:spMkLst>
        </pc:spChg>
        <pc:spChg chg="del">
          <ac:chgData name="Alfred Smith" userId="3c60a3631c0db8ad" providerId="LiveId" clId="{9D724FA8-E057-4AA6-973F-BE030E275B6A}" dt="2023-01-20T10:40:10.480" v="25" actId="478"/>
          <ac:spMkLst>
            <pc:docMk/>
            <pc:sldMk cId="843663555" sldId="448"/>
            <ac:spMk id="6" creationId="{416C064E-628E-47C0-A712-DB178FE9901E}"/>
          </ac:spMkLst>
        </pc:spChg>
        <pc:picChg chg="del">
          <ac:chgData name="Alfred Smith" userId="3c60a3631c0db8ad" providerId="LiveId" clId="{9D724FA8-E057-4AA6-973F-BE030E275B6A}" dt="2023-01-20T10:39:58.739" v="18"/>
          <ac:picMkLst>
            <pc:docMk/>
            <pc:sldMk cId="843663555" sldId="448"/>
            <ac:picMk id="13" creationId="{425457C8-2EB5-479F-A1A7-FA60B2423BFB}"/>
          </ac:picMkLst>
        </pc:picChg>
      </pc:sldChg>
      <pc:sldChg chg="modSp mod modTransition">
        <pc:chgData name="Alfred Smith" userId="3c60a3631c0db8ad" providerId="LiveId" clId="{9D724FA8-E057-4AA6-973F-BE030E275B6A}" dt="2023-01-20T10:39:58.739" v="18"/>
        <pc:sldMkLst>
          <pc:docMk/>
          <pc:sldMk cId="4160448636" sldId="449"/>
        </pc:sldMkLst>
        <pc:spChg chg="mod">
          <ac:chgData name="Alfred Smith" userId="3c60a3631c0db8ad" providerId="LiveId" clId="{9D724FA8-E057-4AA6-973F-BE030E275B6A}" dt="2023-01-20T10:39:34.628" v="11"/>
          <ac:spMkLst>
            <pc:docMk/>
            <pc:sldMk cId="4160448636" sldId="449"/>
            <ac:spMk id="5" creationId="{6875CD96-0C4F-B05C-2294-1B994FF7344A}"/>
          </ac:spMkLst>
        </pc:spChg>
      </pc:sldChg>
      <pc:sldChg chg="addSp delSp modSp mod modTransition modAnim">
        <pc:chgData name="Alfred Smith" userId="3c60a3631c0db8ad" providerId="LiveId" clId="{9D724FA8-E057-4AA6-973F-BE030E275B6A}" dt="2023-01-20T10:40:36.669" v="33"/>
        <pc:sldMkLst>
          <pc:docMk/>
          <pc:sldMk cId="538051216" sldId="450"/>
        </pc:sldMkLst>
        <pc:spChg chg="add mod">
          <ac:chgData name="Alfred Smith" userId="3c60a3631c0db8ad" providerId="LiveId" clId="{9D724FA8-E057-4AA6-973F-BE030E275B6A}" dt="2023-01-20T10:40:36.669" v="33"/>
          <ac:spMkLst>
            <pc:docMk/>
            <pc:sldMk cId="538051216" sldId="450"/>
            <ac:spMk id="2" creationId="{021775DF-DE12-13AF-7874-C72A7BAEB8B8}"/>
          </ac:spMkLst>
        </pc:spChg>
        <pc:spChg chg="del">
          <ac:chgData name="Alfred Smith" userId="3c60a3631c0db8ad" providerId="LiveId" clId="{9D724FA8-E057-4AA6-973F-BE030E275B6A}" dt="2023-01-20T10:40:08.963" v="24" actId="478"/>
          <ac:spMkLst>
            <pc:docMk/>
            <pc:sldMk cId="538051216" sldId="450"/>
            <ac:spMk id="6" creationId="{416C064E-628E-47C0-A712-DB178FE9901E}"/>
          </ac:spMkLst>
        </pc:spChg>
        <pc:picChg chg="del">
          <ac:chgData name="Alfred Smith" userId="3c60a3631c0db8ad" providerId="LiveId" clId="{9D724FA8-E057-4AA6-973F-BE030E275B6A}" dt="2023-01-20T10:39:58.739" v="18"/>
          <ac:picMkLst>
            <pc:docMk/>
            <pc:sldMk cId="538051216" sldId="450"/>
            <ac:picMk id="3" creationId="{93F9F5C0-E25B-435E-89AA-8297F1ADEB8F}"/>
          </ac:picMkLst>
        </pc:picChg>
      </pc:sldChg>
      <pc:sldChg chg="modSp mod modTransition">
        <pc:chgData name="Alfred Smith" userId="3c60a3631c0db8ad" providerId="LiveId" clId="{9D724FA8-E057-4AA6-973F-BE030E275B6A}" dt="2023-01-20T10:39:58.739" v="18"/>
        <pc:sldMkLst>
          <pc:docMk/>
          <pc:sldMk cId="3386340796" sldId="451"/>
        </pc:sldMkLst>
        <pc:spChg chg="mod">
          <ac:chgData name="Alfred Smith" userId="3c60a3631c0db8ad" providerId="LiveId" clId="{9D724FA8-E057-4AA6-973F-BE030E275B6A}" dt="2023-01-20T10:39:37.809" v="12"/>
          <ac:spMkLst>
            <pc:docMk/>
            <pc:sldMk cId="3386340796" sldId="451"/>
            <ac:spMk id="5" creationId="{B00DC819-4D90-7CB9-2527-06CE615D3541}"/>
          </ac:spMkLst>
        </pc:spChg>
      </pc:sldChg>
      <pc:sldChg chg="addSp delSp modSp mod modTransition modAnim">
        <pc:chgData name="Alfred Smith" userId="3c60a3631c0db8ad" providerId="LiveId" clId="{9D724FA8-E057-4AA6-973F-BE030E275B6A}" dt="2023-01-20T10:40:38.114" v="34"/>
        <pc:sldMkLst>
          <pc:docMk/>
          <pc:sldMk cId="4002949039" sldId="452"/>
        </pc:sldMkLst>
        <pc:spChg chg="add mod">
          <ac:chgData name="Alfred Smith" userId="3c60a3631c0db8ad" providerId="LiveId" clId="{9D724FA8-E057-4AA6-973F-BE030E275B6A}" dt="2023-01-20T10:40:38.114" v="34"/>
          <ac:spMkLst>
            <pc:docMk/>
            <pc:sldMk cId="4002949039" sldId="452"/>
            <ac:spMk id="2" creationId="{5B6EBE83-0B53-210D-35ED-62A524A54D4B}"/>
          </ac:spMkLst>
        </pc:spChg>
        <pc:spChg chg="del">
          <ac:chgData name="Alfred Smith" userId="3c60a3631c0db8ad" providerId="LiveId" clId="{9D724FA8-E057-4AA6-973F-BE030E275B6A}" dt="2023-01-20T10:40:07.435" v="23" actId="478"/>
          <ac:spMkLst>
            <pc:docMk/>
            <pc:sldMk cId="4002949039" sldId="452"/>
            <ac:spMk id="6" creationId="{416C064E-628E-47C0-A712-DB178FE9901E}"/>
          </ac:spMkLst>
        </pc:spChg>
        <pc:picChg chg="del">
          <ac:chgData name="Alfred Smith" userId="3c60a3631c0db8ad" providerId="LiveId" clId="{9D724FA8-E057-4AA6-973F-BE030E275B6A}" dt="2023-01-20T10:39:58.739" v="18"/>
          <ac:picMkLst>
            <pc:docMk/>
            <pc:sldMk cId="4002949039" sldId="452"/>
            <ac:picMk id="3" creationId="{A9446E4B-39A8-4118-A119-83093B656D59}"/>
          </ac:picMkLst>
        </pc:picChg>
      </pc:sldChg>
      <pc:sldChg chg="modSp mod modTransition">
        <pc:chgData name="Alfred Smith" userId="3c60a3631c0db8ad" providerId="LiveId" clId="{9D724FA8-E057-4AA6-973F-BE030E275B6A}" dt="2023-01-20T10:39:58.739" v="18"/>
        <pc:sldMkLst>
          <pc:docMk/>
          <pc:sldMk cId="1764634893" sldId="455"/>
        </pc:sldMkLst>
        <pc:spChg chg="mod">
          <ac:chgData name="Alfred Smith" userId="3c60a3631c0db8ad" providerId="LiveId" clId="{9D724FA8-E057-4AA6-973F-BE030E275B6A}" dt="2023-01-20T10:39:40.548" v="13"/>
          <ac:spMkLst>
            <pc:docMk/>
            <pc:sldMk cId="1764634893" sldId="455"/>
            <ac:spMk id="5" creationId="{5129E491-EB97-83C2-BADF-EE5CD556D1F7}"/>
          </ac:spMkLst>
        </pc:spChg>
      </pc:sldChg>
      <pc:sldChg chg="addSp delSp modSp mod modTransition modAnim">
        <pc:chgData name="Alfred Smith" userId="3c60a3631c0db8ad" providerId="LiveId" clId="{9D724FA8-E057-4AA6-973F-BE030E275B6A}" dt="2023-01-20T10:40:39.451" v="35"/>
        <pc:sldMkLst>
          <pc:docMk/>
          <pc:sldMk cId="1058764090" sldId="458"/>
        </pc:sldMkLst>
        <pc:spChg chg="add mod">
          <ac:chgData name="Alfred Smith" userId="3c60a3631c0db8ad" providerId="LiveId" clId="{9D724FA8-E057-4AA6-973F-BE030E275B6A}" dt="2023-01-20T10:40:39.451" v="35"/>
          <ac:spMkLst>
            <pc:docMk/>
            <pc:sldMk cId="1058764090" sldId="458"/>
            <ac:spMk id="2" creationId="{71B46821-C040-21F3-49F7-01AC9F77EA23}"/>
          </ac:spMkLst>
        </pc:spChg>
        <pc:spChg chg="del">
          <ac:chgData name="Alfred Smith" userId="3c60a3631c0db8ad" providerId="LiveId" clId="{9D724FA8-E057-4AA6-973F-BE030E275B6A}" dt="2023-01-20T10:40:05.933" v="22" actId="478"/>
          <ac:spMkLst>
            <pc:docMk/>
            <pc:sldMk cId="1058764090" sldId="458"/>
            <ac:spMk id="6" creationId="{416C064E-628E-47C0-A712-DB178FE9901E}"/>
          </ac:spMkLst>
        </pc:spChg>
        <pc:picChg chg="del">
          <ac:chgData name="Alfred Smith" userId="3c60a3631c0db8ad" providerId="LiveId" clId="{9D724FA8-E057-4AA6-973F-BE030E275B6A}" dt="2023-01-20T10:39:58.739" v="18"/>
          <ac:picMkLst>
            <pc:docMk/>
            <pc:sldMk cId="1058764090" sldId="458"/>
            <ac:picMk id="10" creationId="{9D5D8FF4-CF55-4A9A-AB42-AB2CCFF6DB66}"/>
          </ac:picMkLst>
        </pc:picChg>
      </pc:sldChg>
      <pc:sldChg chg="modSp mod modTransition">
        <pc:chgData name="Alfred Smith" userId="3c60a3631c0db8ad" providerId="LiveId" clId="{9D724FA8-E057-4AA6-973F-BE030E275B6A}" dt="2023-01-20T10:39:58.739" v="18"/>
        <pc:sldMkLst>
          <pc:docMk/>
          <pc:sldMk cId="1170086292" sldId="461"/>
        </pc:sldMkLst>
        <pc:spChg chg="mod">
          <ac:chgData name="Alfred Smith" userId="3c60a3631c0db8ad" providerId="LiveId" clId="{9D724FA8-E057-4AA6-973F-BE030E275B6A}" dt="2023-01-20T10:39:43.879" v="14"/>
          <ac:spMkLst>
            <pc:docMk/>
            <pc:sldMk cId="1170086292" sldId="461"/>
            <ac:spMk id="5" creationId="{5386214C-C5D5-12E2-829F-1EA2FC1AFF6B}"/>
          </ac:spMkLst>
        </pc:spChg>
      </pc:sldChg>
      <pc:sldChg chg="addSp delSp modSp mod modTransition modAnim">
        <pc:chgData name="Alfred Smith" userId="3c60a3631c0db8ad" providerId="LiveId" clId="{9D724FA8-E057-4AA6-973F-BE030E275B6A}" dt="2023-01-20T10:40:40.848" v="36"/>
        <pc:sldMkLst>
          <pc:docMk/>
          <pc:sldMk cId="97458696" sldId="462"/>
        </pc:sldMkLst>
        <pc:spChg chg="add mod">
          <ac:chgData name="Alfred Smith" userId="3c60a3631c0db8ad" providerId="LiveId" clId="{9D724FA8-E057-4AA6-973F-BE030E275B6A}" dt="2023-01-20T10:40:40.848" v="36"/>
          <ac:spMkLst>
            <pc:docMk/>
            <pc:sldMk cId="97458696" sldId="462"/>
            <ac:spMk id="3" creationId="{0145A220-EFBC-765D-C4A3-7E0D413920A9}"/>
          </ac:spMkLst>
        </pc:spChg>
        <pc:spChg chg="del">
          <ac:chgData name="Alfred Smith" userId="3c60a3631c0db8ad" providerId="LiveId" clId="{9D724FA8-E057-4AA6-973F-BE030E275B6A}" dt="2023-01-20T10:40:04.360" v="21" actId="478"/>
          <ac:spMkLst>
            <pc:docMk/>
            <pc:sldMk cId="97458696" sldId="462"/>
            <ac:spMk id="6" creationId="{416C064E-628E-47C0-A712-DB178FE9901E}"/>
          </ac:spMkLst>
        </pc:spChg>
        <pc:picChg chg="del">
          <ac:chgData name="Alfred Smith" userId="3c60a3631c0db8ad" providerId="LiveId" clId="{9D724FA8-E057-4AA6-973F-BE030E275B6A}" dt="2023-01-20T10:39:58.739" v="18"/>
          <ac:picMkLst>
            <pc:docMk/>
            <pc:sldMk cId="97458696" sldId="462"/>
            <ac:picMk id="2" creationId="{F1FA8B89-31A9-47BC-9E14-7B1AED1A6B2C}"/>
          </ac:picMkLst>
        </pc:picChg>
      </pc:sldChg>
      <pc:sldChg chg="modSp mod modTransition">
        <pc:chgData name="Alfred Smith" userId="3c60a3631c0db8ad" providerId="LiveId" clId="{9D724FA8-E057-4AA6-973F-BE030E275B6A}" dt="2023-01-20T10:39:58.739" v="18"/>
        <pc:sldMkLst>
          <pc:docMk/>
          <pc:sldMk cId="545236466" sldId="463"/>
        </pc:sldMkLst>
        <pc:spChg chg="mod">
          <ac:chgData name="Alfred Smith" userId="3c60a3631c0db8ad" providerId="LiveId" clId="{9D724FA8-E057-4AA6-973F-BE030E275B6A}" dt="2023-01-20T10:39:46.728" v="15"/>
          <ac:spMkLst>
            <pc:docMk/>
            <pc:sldMk cId="545236466" sldId="463"/>
            <ac:spMk id="5" creationId="{55D3B8FB-61C7-1E1D-C2E4-032A480A97F8}"/>
          </ac:spMkLst>
        </pc:spChg>
      </pc:sldChg>
      <pc:sldChg chg="addSp delSp modSp mod modTransition modAnim">
        <pc:chgData name="Alfred Smith" userId="3c60a3631c0db8ad" providerId="LiveId" clId="{9D724FA8-E057-4AA6-973F-BE030E275B6A}" dt="2023-01-20T10:40:42.274" v="37"/>
        <pc:sldMkLst>
          <pc:docMk/>
          <pc:sldMk cId="1567840813" sldId="464"/>
        </pc:sldMkLst>
        <pc:spChg chg="add mod">
          <ac:chgData name="Alfred Smith" userId="3c60a3631c0db8ad" providerId="LiveId" clId="{9D724FA8-E057-4AA6-973F-BE030E275B6A}" dt="2023-01-20T10:40:42.274" v="37"/>
          <ac:spMkLst>
            <pc:docMk/>
            <pc:sldMk cId="1567840813" sldId="464"/>
            <ac:spMk id="2" creationId="{31D1F7E3-EED3-196D-D0AE-D6BEFF144269}"/>
          </ac:spMkLst>
        </pc:spChg>
        <pc:spChg chg="del">
          <ac:chgData name="Alfred Smith" userId="3c60a3631c0db8ad" providerId="LiveId" clId="{9D724FA8-E057-4AA6-973F-BE030E275B6A}" dt="2023-01-20T10:40:02.610" v="20" actId="478"/>
          <ac:spMkLst>
            <pc:docMk/>
            <pc:sldMk cId="1567840813" sldId="464"/>
            <ac:spMk id="6" creationId="{416C064E-628E-47C0-A712-DB178FE9901E}"/>
          </ac:spMkLst>
        </pc:spChg>
        <pc:picChg chg="del">
          <ac:chgData name="Alfred Smith" userId="3c60a3631c0db8ad" providerId="LiveId" clId="{9D724FA8-E057-4AA6-973F-BE030E275B6A}" dt="2023-01-20T10:39:58.739" v="18"/>
          <ac:picMkLst>
            <pc:docMk/>
            <pc:sldMk cId="1567840813" sldId="464"/>
            <ac:picMk id="5" creationId="{CE965E36-4207-48C0-8851-B590FCF9CAB8}"/>
          </ac:picMkLst>
        </pc:picChg>
      </pc:sldChg>
      <pc:sldChg chg="modSp mod modTransition">
        <pc:chgData name="Alfred Smith" userId="3c60a3631c0db8ad" providerId="LiveId" clId="{9D724FA8-E057-4AA6-973F-BE030E275B6A}" dt="2023-01-20T10:39:58.739" v="18"/>
        <pc:sldMkLst>
          <pc:docMk/>
          <pc:sldMk cId="1787544598" sldId="465"/>
        </pc:sldMkLst>
        <pc:spChg chg="mod">
          <ac:chgData name="Alfred Smith" userId="3c60a3631c0db8ad" providerId="LiveId" clId="{9D724FA8-E057-4AA6-973F-BE030E275B6A}" dt="2023-01-20T10:39:49.559" v="16"/>
          <ac:spMkLst>
            <pc:docMk/>
            <pc:sldMk cId="1787544598" sldId="465"/>
            <ac:spMk id="5" creationId="{AC8E37B3-AA34-66F5-940F-41768E1EE638}"/>
          </ac:spMkLst>
        </pc:spChg>
      </pc:sldChg>
      <pc:sldChg chg="addSp delSp modSp mod modTransition modAnim">
        <pc:chgData name="Alfred Smith" userId="3c60a3631c0db8ad" providerId="LiveId" clId="{9D724FA8-E057-4AA6-973F-BE030E275B6A}" dt="2023-01-20T10:40:43.555" v="38"/>
        <pc:sldMkLst>
          <pc:docMk/>
          <pc:sldMk cId="306569128" sldId="466"/>
        </pc:sldMkLst>
        <pc:spChg chg="add mod">
          <ac:chgData name="Alfred Smith" userId="3c60a3631c0db8ad" providerId="LiveId" clId="{9D724FA8-E057-4AA6-973F-BE030E275B6A}" dt="2023-01-20T10:40:43.555" v="38"/>
          <ac:spMkLst>
            <pc:docMk/>
            <pc:sldMk cId="306569128" sldId="466"/>
            <ac:spMk id="2" creationId="{C0C7D643-34F9-739D-7A48-47E573632242}"/>
          </ac:spMkLst>
        </pc:spChg>
        <pc:spChg chg="del">
          <ac:chgData name="Alfred Smith" userId="3c60a3631c0db8ad" providerId="LiveId" clId="{9D724FA8-E057-4AA6-973F-BE030E275B6A}" dt="2023-01-20T10:40:01.103" v="19" actId="478"/>
          <ac:spMkLst>
            <pc:docMk/>
            <pc:sldMk cId="306569128" sldId="466"/>
            <ac:spMk id="6" creationId="{416C064E-628E-47C0-A712-DB178FE9901E}"/>
          </ac:spMkLst>
        </pc:spChg>
        <pc:picChg chg="del">
          <ac:chgData name="Alfred Smith" userId="3c60a3631c0db8ad" providerId="LiveId" clId="{9D724FA8-E057-4AA6-973F-BE030E275B6A}" dt="2023-01-20T10:39:58.739" v="18"/>
          <ac:picMkLst>
            <pc:docMk/>
            <pc:sldMk cId="306569128" sldId="466"/>
            <ac:picMk id="3" creationId="{25F7ABB6-F45A-4A75-BC84-4EBB0634A908}"/>
          </ac:picMkLst>
        </pc:picChg>
      </pc:sldChg>
      <pc:sldChg chg="modSp mod modTransition">
        <pc:chgData name="Alfred Smith" userId="3c60a3631c0db8ad" providerId="LiveId" clId="{9D724FA8-E057-4AA6-973F-BE030E275B6A}" dt="2023-01-20T10:39:58.739" v="18"/>
        <pc:sldMkLst>
          <pc:docMk/>
          <pc:sldMk cId="2347122639" sldId="467"/>
        </pc:sldMkLst>
        <pc:spChg chg="mod">
          <ac:chgData name="Alfred Smith" userId="3c60a3631c0db8ad" providerId="LiveId" clId="{9D724FA8-E057-4AA6-973F-BE030E275B6A}" dt="2023-01-20T10:39:52.407" v="17"/>
          <ac:spMkLst>
            <pc:docMk/>
            <pc:sldMk cId="2347122639" sldId="467"/>
            <ac:spMk id="5" creationId="{BB7FC803-2282-A1D1-E706-3E28AF56E060}"/>
          </ac:spMkLst>
        </pc:spChg>
      </pc:sldChg>
      <pc:sldChg chg="modSp mod modTransition">
        <pc:chgData name="Alfred Smith" userId="3c60a3631c0db8ad" providerId="LiveId" clId="{9D724FA8-E057-4AA6-973F-BE030E275B6A}" dt="2023-01-20T10:39:58.739" v="18"/>
        <pc:sldMkLst>
          <pc:docMk/>
          <pc:sldMk cId="2359206799" sldId="469"/>
        </pc:sldMkLst>
        <pc:spChg chg="mod">
          <ac:chgData name="Alfred Smith" userId="3c60a3631c0db8ad" providerId="LiveId" clId="{9D724FA8-E057-4AA6-973F-BE030E275B6A}" dt="2023-01-20T10:38:48.291" v="6" actId="5793"/>
          <ac:spMkLst>
            <pc:docMk/>
            <pc:sldMk cId="2359206799" sldId="469"/>
            <ac:spMk id="5" creationId="{39CF78DF-BD08-3E66-8DA0-C88DFBA0A69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200" b="1" i="0" u="none" strike="noStrike" baseline="0">
                <a:latin typeface="TimesNewRomanPS-BoldMT"/>
              </a:rPr>
              <a:t>17 </a:t>
            </a:r>
            <a:r>
              <a:rPr lang="en-IN" sz="1200" b="1" i="0" u="none" strike="noStrike" baseline="0" dirty="0">
                <a:latin typeface="TimesNewRomanPS-BoldMT"/>
              </a:rPr>
              <a:t>Saul and David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David plays before the king - 1 Samuel 16:14-23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David and Goliath - 1 Sam 17 (Center)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David’s popularity &amp; Saul’s jealousy - 1 Sam 18:5-16,29-30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David's marries Saul’s daughter - 1 Sam 18:17-28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Saul throws a spear at David - 1 Sam 19:8-10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David's escape to Ramah -1 Sam 19:18-24 (Center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8. Saul tries to kill Jonathan -1 Sam 18:1-4; 19:1-7; 20:1-34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9. Jonathan warns David - 1 Sam 20:35-42 (Left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274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3D1AE-C111-43F0-AD47-18572ADF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17-8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8C5EB-7063-4EFF-9206-9F831A363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9461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B69C49-8EAC-4DEF-8C63-D673BC417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491"/>
            <a:ext cx="12192000" cy="6870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75CD96-0C4F-B05C-2294-1B994FF7344A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</a:t>
            </a:r>
            <a:r>
              <a:rPr lang="en-US" sz="3200" dirty="0">
                <a:solidFill>
                  <a:schemeClr val="bg1"/>
                </a:solidFill>
                <a:latin typeface="TimesNewRomanPSMT"/>
              </a:rPr>
              <a:t>l</a:t>
            </a:r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20:1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48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b="0" i="0" dirty="0">
                <a:solidFill>
                  <a:srgbClr val="121212"/>
                </a:solidFill>
                <a:effectLst/>
                <a:latin typeface="ArialMT"/>
              </a:rPr>
              <a:t>4Then Jonathan said to David, “Whatever your soul desires, I will even do it for you.”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1775DF-DE12-13AF-7874-C72A7BAEB8B8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04553D-93C0-4543-849E-08A124008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959"/>
            <a:ext cx="12458700" cy="68869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0DC819-4D90-7CB9-2527-06CE615D3541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</a:t>
            </a:r>
            <a:r>
              <a:rPr lang="en-US" sz="3200" dirty="0">
                <a:solidFill>
                  <a:schemeClr val="bg1"/>
                </a:solidFill>
                <a:latin typeface="TimesNewRomanPSMT"/>
              </a:rPr>
              <a:t>l</a:t>
            </a:r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20:4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40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5David said to Jonathan, “Behold, tomorrow is the new moon, and I should not fail to dine with the king; but let me go, that I may hide myself in the field to the third day at evening.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6EBE83-0B53-210D-35ED-62A524A54D4B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949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75ECB-DE2A-4A9E-AB01-60313986A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29E491-EB97-83C2-BADF-EE5CD556D1F7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</a:t>
            </a:r>
            <a:r>
              <a:rPr lang="en-US" sz="3200" dirty="0">
                <a:solidFill>
                  <a:schemeClr val="bg1"/>
                </a:solidFill>
                <a:latin typeface="TimesNewRomanPSMT"/>
              </a:rPr>
              <a:t>l</a:t>
            </a:r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20:5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634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12Jonathan said to David, “By Yahweh, the God of Israel, when I have sounded out my father about this time tomorrow, or the third day, behold, if there is good toward David, won’t I then send to you and disclose it to you?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B46821-C040-21F3-49F7-01AC9F77EA23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58764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ECD58E-572E-4DB7-8C03-3593CDDB3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816" y="-200780"/>
            <a:ext cx="12226816" cy="70587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86214C-C5D5-12E2-829F-1EA2FC1AFF6B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</a:t>
            </a:r>
            <a:r>
              <a:rPr lang="en-US" sz="3200" dirty="0">
                <a:solidFill>
                  <a:schemeClr val="bg1"/>
                </a:solidFill>
                <a:latin typeface="TimesNewRomanPSMT"/>
              </a:rPr>
              <a:t>l</a:t>
            </a:r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20:12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086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20I will shoot three arrows on its side, as though I shot at a mark. 21Behold, I will send the boy, saying, ‘Go, find the arrows!’ </a:t>
            </a:r>
            <a:endParaRPr lang="en-ZA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45A220-EFBC-765D-C4A3-7E0D413920A9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458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BBDAB8-19FF-4B6A-AF7A-DEE3E9D96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5258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D3B8FB-61C7-1E1D-C2E4-032A480A97F8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</a:t>
            </a:r>
            <a:r>
              <a:rPr lang="en-US" sz="3200" dirty="0">
                <a:solidFill>
                  <a:schemeClr val="bg1"/>
                </a:solidFill>
                <a:latin typeface="TimesNewRomanPSMT"/>
              </a:rPr>
              <a:t>l</a:t>
            </a:r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20:20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36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…21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 If I tell the boy, ‘Behold, the arrows are on this side of you. Take them;’ then come, for there is peace to you and no danger, as Yahweh lives.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D1F7E3-EED3-196D-D0AE-D6BEFF144269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7840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754203-7763-401A-976B-2D3FD59FE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3903"/>
            <a:ext cx="12191999" cy="7181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CF78DF-BD08-3E66-8DA0-C88DFBA0A697}"/>
              </a:ext>
            </a:extLst>
          </p:cNvPr>
          <p:cNvSpPr txBox="1"/>
          <p:nvPr/>
        </p:nvSpPr>
        <p:spPr>
          <a:xfrm>
            <a:off x="0" y="-152400"/>
            <a:ext cx="7930930" cy="3708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David and Jonathan –</a:t>
            </a:r>
          </a:p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1 Samue</a:t>
            </a:r>
            <a:r>
              <a:rPr lang="en-US" sz="6000" dirty="0">
                <a:solidFill>
                  <a:schemeClr val="bg1"/>
                </a:solidFill>
                <a:latin typeface="TimesNewRomanPSMT"/>
              </a:rPr>
              <a:t>l</a:t>
            </a:r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 18:1-4; 19:1-7; 20:1-34</a:t>
            </a:r>
            <a:endParaRPr lang="en-ZA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06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0238D0-9AF2-49EE-BC1F-5E4BE3D60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4334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8E37B3-AA34-66F5-940F-41768E1EE638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</a:t>
            </a:r>
            <a:r>
              <a:rPr lang="en-US" sz="3200" dirty="0">
                <a:solidFill>
                  <a:schemeClr val="bg1"/>
                </a:solidFill>
                <a:latin typeface="TimesNewRomanPSMT"/>
              </a:rPr>
              <a:t>l</a:t>
            </a:r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20:21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544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22But if I say this to the boy, ‘Behold, the arrows are beyond you,’ then go your way, for Yahweh has sent you away.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C7D643-34F9-739D-7A48-47E573632242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6569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8384F7-CE90-4B73-A385-4AF43D478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5049" y="0"/>
            <a:ext cx="131270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FC803-2282-A1D1-E706-3E28AF56E060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</a:t>
            </a:r>
            <a:r>
              <a:rPr lang="en-US" sz="3200" dirty="0">
                <a:solidFill>
                  <a:schemeClr val="bg1"/>
                </a:solidFill>
                <a:latin typeface="TimesNewRomanPSMT"/>
              </a:rPr>
              <a:t>l</a:t>
            </a:r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20:22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122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latin typeface="TimesNewRomanPSMT"/>
              </a:rPr>
              <a:t>8. David and Jonathan -1 Samue</a:t>
            </a:r>
            <a:r>
              <a:rPr lang="en-US" sz="6000" dirty="0">
                <a:latin typeface="TimesNewRomanPSMT"/>
              </a:rPr>
              <a:t>l</a:t>
            </a:r>
            <a:r>
              <a:rPr lang="en-US" sz="6000" b="0" i="0" u="none" strike="noStrike" baseline="0" dirty="0">
                <a:latin typeface="TimesNewRomanPSMT"/>
              </a:rPr>
              <a:t> 18:1-4; 19:1-7; 20:1-34 (Left Bottom)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5241B-E068-EC43-FA69-2D75220E5923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382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375A1F-AC75-476E-A1A8-B8B515484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3903"/>
            <a:ext cx="12191999" cy="71819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8F9C5C-3246-571A-9B03-45E89286C65C}"/>
              </a:ext>
            </a:extLst>
          </p:cNvPr>
          <p:cNvSpPr txBox="1"/>
          <p:nvPr/>
        </p:nvSpPr>
        <p:spPr>
          <a:xfrm>
            <a:off x="0" y="-152400"/>
            <a:ext cx="7930930" cy="3708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David and Jonathan –</a:t>
            </a:r>
          </a:p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1 Samue</a:t>
            </a:r>
            <a:r>
              <a:rPr lang="en-US" sz="6000" dirty="0">
                <a:solidFill>
                  <a:schemeClr val="bg1"/>
                </a:solidFill>
                <a:latin typeface="TimesNewRomanPSMT"/>
              </a:rPr>
              <a:t>l</a:t>
            </a:r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 18:1-4; 19:1-7; 20:1-34</a:t>
            </a:r>
            <a:endParaRPr lang="en-ZA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5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Saul had a son named Jonathan.18:1… Jonathan and David became close friends. …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CC369E-DC0B-EA32-2EA9-41A32B944677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412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37DED3-211D-4408-9680-2F3ECC7FD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3866"/>
            <a:ext cx="12293600" cy="69418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915F20-E67F-9840-99C9-6261B83F2448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</a:t>
            </a:r>
            <a:r>
              <a:rPr lang="en-US" sz="3200" dirty="0">
                <a:solidFill>
                  <a:schemeClr val="bg1"/>
                </a:solidFill>
                <a:latin typeface="TimesNewRomanPSMT"/>
              </a:rPr>
              <a:t>l</a:t>
            </a:r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0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1Saul spoke to Jonathan his son and to all his servants, that they should kill David. But Jonathan, Saul’s son, greatly delighted in David. </a:t>
            </a:r>
            <a:endParaRPr lang="en-ZA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ED13DA-440E-2576-5D93-E512E84F12FA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2125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F66EF-12BF-412A-864E-31ED7CCC6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38035"/>
            <a:ext cx="12192000" cy="76960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8BF234-DA5D-D097-B5A4-0B06096178A9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</a:t>
            </a:r>
            <a:r>
              <a:rPr lang="en-US" sz="3200" dirty="0">
                <a:solidFill>
                  <a:schemeClr val="bg1"/>
                </a:solidFill>
                <a:latin typeface="TimesNewRomanPSMT"/>
              </a:rPr>
              <a:t>l</a:t>
            </a:r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8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1David fled from Naioth in Ramah, and came and said to Jonathan, “What have I done? What is my iniquity? What is my sin before your father, that he seeks my life?”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70AB52-7D1A-BA06-8C88-9FEB337A477E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541</Words>
  <Application>Microsoft Office PowerPoint</Application>
  <PresentationFormat>Widescreen</PresentationFormat>
  <Paragraphs>99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ArialMT</vt:lpstr>
      <vt:lpstr>Calibri</vt:lpstr>
      <vt:lpstr>Calibri Light</vt:lpstr>
      <vt:lpstr>Microsoft Himalaya</vt:lpstr>
      <vt:lpstr>TimesNewRomanPS-BoldMT</vt:lpstr>
      <vt:lpstr>TimesNewRomanPSMT</vt:lpstr>
      <vt:lpstr>Office Theme</vt:lpstr>
      <vt:lpstr>17-8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13</cp:revision>
  <dcterms:created xsi:type="dcterms:W3CDTF">2021-07-20T09:23:46Z</dcterms:created>
  <dcterms:modified xsi:type="dcterms:W3CDTF">2023-01-20T10:42:01Z</dcterms:modified>
</cp:coreProperties>
</file>