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97" r:id="rId2"/>
    <p:sldId id="499" r:id="rId3"/>
    <p:sldId id="498" r:id="rId4"/>
    <p:sldId id="502" r:id="rId5"/>
    <p:sldId id="468" r:id="rId6"/>
    <p:sldId id="500"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504" r:id="rId21"/>
    <p:sldId id="503"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501" r:id="rId35"/>
    <p:sldId id="505" r:id="rId36"/>
    <p:sldId id="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AD5B0-7BF5-42FE-8303-3DAF7A39985B}" v="19" dt="2023-01-20T11:23:32.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3" autoAdjust="0"/>
    <p:restoredTop sz="94951" autoAdjust="0"/>
  </p:normalViewPr>
  <p:slideViewPr>
    <p:cSldViewPr snapToGrid="0">
      <p:cViewPr varScale="1">
        <p:scale>
          <a:sx n="54" d="100"/>
          <a:sy n="54" d="100"/>
        </p:scale>
        <p:origin x="96"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30AD5B0-7BF5-42FE-8303-3DAF7A39985B}"/>
    <pc:docChg chg="custSel modSld">
      <pc:chgData name="Alfred Smith" userId="3c60a3631c0db8ad" providerId="LiveId" clId="{B30AD5B0-7BF5-42FE-8303-3DAF7A39985B}" dt="2023-01-20T11:23:32.777" v="61"/>
      <pc:docMkLst>
        <pc:docMk/>
      </pc:docMkLst>
      <pc:sldChg chg="addSp delSp modSp mod modTransition modAnim">
        <pc:chgData name="Alfred Smith" userId="3c60a3631c0db8ad" providerId="LiveId" clId="{B30AD5B0-7BF5-42FE-8303-3DAF7A39985B}" dt="2023-01-20T11:23:12.018" v="46"/>
        <pc:sldMkLst>
          <pc:docMk/>
          <pc:sldMk cId="2620133667" sldId="468"/>
        </pc:sldMkLst>
        <pc:spChg chg="add mod">
          <ac:chgData name="Alfred Smith" userId="3c60a3631c0db8ad" providerId="LiveId" clId="{B30AD5B0-7BF5-42FE-8303-3DAF7A39985B}" dt="2023-01-20T11:23:12.018" v="46"/>
          <ac:spMkLst>
            <pc:docMk/>
            <pc:sldMk cId="2620133667" sldId="468"/>
            <ac:spMk id="3" creationId="{67D7C85E-5EF1-D7B8-401E-94C8570C7BCA}"/>
          </ac:spMkLst>
        </pc:spChg>
        <pc:spChg chg="del">
          <ac:chgData name="Alfred Smith" userId="3c60a3631c0db8ad" providerId="LiveId" clId="{B30AD5B0-7BF5-42FE-8303-3DAF7A39985B}" dt="2023-01-20T11:22:48.089" v="43" actId="478"/>
          <ac:spMkLst>
            <pc:docMk/>
            <pc:sldMk cId="2620133667" sldId="468"/>
            <ac:spMk id="6" creationId="{416C064E-628E-47C0-A712-DB178FE9901E}"/>
          </ac:spMkLst>
        </pc:spChg>
        <pc:picChg chg="del">
          <ac:chgData name="Alfred Smith" userId="3c60a3631c0db8ad" providerId="LiveId" clId="{B30AD5B0-7BF5-42FE-8303-3DAF7A39985B}" dt="2023-01-20T11:22:10.645" v="27"/>
          <ac:picMkLst>
            <pc:docMk/>
            <pc:sldMk cId="2620133667" sldId="468"/>
            <ac:picMk id="2" creationId="{D48799CC-EA66-439F-9316-B53DB7D0DCC0}"/>
          </ac:picMkLst>
        </pc:picChg>
      </pc:sldChg>
      <pc:sldChg chg="addSp delSp modSp mod modTransition modAnim">
        <pc:chgData name="Alfred Smith" userId="3c60a3631c0db8ad" providerId="LiveId" clId="{B30AD5B0-7BF5-42FE-8303-3DAF7A39985B}" dt="2023-01-20T11:23:13.445" v="47"/>
        <pc:sldMkLst>
          <pc:docMk/>
          <pc:sldMk cId="1720565908" sldId="470"/>
        </pc:sldMkLst>
        <pc:spChg chg="add mod">
          <ac:chgData name="Alfred Smith" userId="3c60a3631c0db8ad" providerId="LiveId" clId="{B30AD5B0-7BF5-42FE-8303-3DAF7A39985B}" dt="2023-01-20T11:23:13.445" v="47"/>
          <ac:spMkLst>
            <pc:docMk/>
            <pc:sldMk cId="1720565908" sldId="470"/>
            <ac:spMk id="2" creationId="{A5F634E2-31F8-3F4B-C88F-33AE89C9BBB3}"/>
          </ac:spMkLst>
        </pc:spChg>
        <pc:spChg chg="del">
          <ac:chgData name="Alfred Smith" userId="3c60a3631c0db8ad" providerId="LiveId" clId="{B30AD5B0-7BF5-42FE-8303-3DAF7A39985B}" dt="2023-01-20T11:22:45.815" v="42" actId="478"/>
          <ac:spMkLst>
            <pc:docMk/>
            <pc:sldMk cId="1720565908" sldId="470"/>
            <ac:spMk id="6" creationId="{416C064E-628E-47C0-A712-DB178FE9901E}"/>
          </ac:spMkLst>
        </pc:spChg>
        <pc:picChg chg="del">
          <ac:chgData name="Alfred Smith" userId="3c60a3631c0db8ad" providerId="LiveId" clId="{B30AD5B0-7BF5-42FE-8303-3DAF7A39985B}" dt="2023-01-20T11:22:10.645" v="27"/>
          <ac:picMkLst>
            <pc:docMk/>
            <pc:sldMk cId="1720565908" sldId="470"/>
            <ac:picMk id="13" creationId="{9AF1EF21-0821-4441-A31F-00040B7B587F}"/>
          </ac:picMkLst>
        </pc:picChg>
      </pc:sldChg>
      <pc:sldChg chg="modSp mod modTransition">
        <pc:chgData name="Alfred Smith" userId="3c60a3631c0db8ad" providerId="LiveId" clId="{B30AD5B0-7BF5-42FE-8303-3DAF7A39985B}" dt="2023-01-20T11:22:10.645" v="27"/>
        <pc:sldMkLst>
          <pc:docMk/>
          <pc:sldMk cId="3310509033" sldId="471"/>
        </pc:sldMkLst>
        <pc:spChg chg="mod">
          <ac:chgData name="Alfred Smith" userId="3c60a3631c0db8ad" providerId="LiveId" clId="{B30AD5B0-7BF5-42FE-8303-3DAF7A39985B}" dt="2023-01-20T11:20:54.039" v="10"/>
          <ac:spMkLst>
            <pc:docMk/>
            <pc:sldMk cId="3310509033" sldId="471"/>
            <ac:spMk id="5" creationId="{095C8D72-6C6A-3C9D-C4AC-5182681B92AF}"/>
          </ac:spMkLst>
        </pc:spChg>
      </pc:sldChg>
      <pc:sldChg chg="addSp delSp modSp mod modTransition modAnim">
        <pc:chgData name="Alfred Smith" userId="3c60a3631c0db8ad" providerId="LiveId" clId="{B30AD5B0-7BF5-42FE-8303-3DAF7A39985B}" dt="2023-01-20T11:23:14.631" v="48"/>
        <pc:sldMkLst>
          <pc:docMk/>
          <pc:sldMk cId="771783244" sldId="472"/>
        </pc:sldMkLst>
        <pc:spChg chg="add mod">
          <ac:chgData name="Alfred Smith" userId="3c60a3631c0db8ad" providerId="LiveId" clId="{B30AD5B0-7BF5-42FE-8303-3DAF7A39985B}" dt="2023-01-20T11:23:14.631" v="48"/>
          <ac:spMkLst>
            <pc:docMk/>
            <pc:sldMk cId="771783244" sldId="472"/>
            <ac:spMk id="2" creationId="{5C967F70-D6F7-0468-3D31-9A3BCE3062E3}"/>
          </ac:spMkLst>
        </pc:spChg>
        <pc:spChg chg="del">
          <ac:chgData name="Alfred Smith" userId="3c60a3631c0db8ad" providerId="LiveId" clId="{B30AD5B0-7BF5-42FE-8303-3DAF7A39985B}" dt="2023-01-20T11:22:44.219" v="41" actId="478"/>
          <ac:spMkLst>
            <pc:docMk/>
            <pc:sldMk cId="771783244" sldId="472"/>
            <ac:spMk id="6" creationId="{416C064E-628E-47C0-A712-DB178FE9901E}"/>
          </ac:spMkLst>
        </pc:spChg>
        <pc:picChg chg="del">
          <ac:chgData name="Alfred Smith" userId="3c60a3631c0db8ad" providerId="LiveId" clId="{B30AD5B0-7BF5-42FE-8303-3DAF7A39985B}" dt="2023-01-20T11:22:10.645" v="27"/>
          <ac:picMkLst>
            <pc:docMk/>
            <pc:sldMk cId="771783244" sldId="472"/>
            <ac:picMk id="10" creationId="{7F71C8BF-13F0-4328-8717-C4BF41CED387}"/>
          </ac:picMkLst>
        </pc:picChg>
      </pc:sldChg>
      <pc:sldChg chg="modSp mod modTransition">
        <pc:chgData name="Alfred Smith" userId="3c60a3631c0db8ad" providerId="LiveId" clId="{B30AD5B0-7BF5-42FE-8303-3DAF7A39985B}" dt="2023-01-20T11:22:10.645" v="27"/>
        <pc:sldMkLst>
          <pc:docMk/>
          <pc:sldMk cId="1100223985" sldId="473"/>
        </pc:sldMkLst>
        <pc:spChg chg="mod">
          <ac:chgData name="Alfred Smith" userId="3c60a3631c0db8ad" providerId="LiveId" clId="{B30AD5B0-7BF5-42FE-8303-3DAF7A39985B}" dt="2023-01-20T11:20:58.376" v="11"/>
          <ac:spMkLst>
            <pc:docMk/>
            <pc:sldMk cId="1100223985" sldId="473"/>
            <ac:spMk id="5" creationId="{8699D21A-7904-3C32-14C1-8452606160F6}"/>
          </ac:spMkLst>
        </pc:spChg>
      </pc:sldChg>
      <pc:sldChg chg="addSp delSp modSp mod modTransition modAnim">
        <pc:chgData name="Alfred Smith" userId="3c60a3631c0db8ad" providerId="LiveId" clId="{B30AD5B0-7BF5-42FE-8303-3DAF7A39985B}" dt="2023-01-20T11:23:15.801" v="49"/>
        <pc:sldMkLst>
          <pc:docMk/>
          <pc:sldMk cId="3107224831" sldId="474"/>
        </pc:sldMkLst>
        <pc:spChg chg="add mod">
          <ac:chgData name="Alfred Smith" userId="3c60a3631c0db8ad" providerId="LiveId" clId="{B30AD5B0-7BF5-42FE-8303-3DAF7A39985B}" dt="2023-01-20T11:23:15.801" v="49"/>
          <ac:spMkLst>
            <pc:docMk/>
            <pc:sldMk cId="3107224831" sldId="474"/>
            <ac:spMk id="2" creationId="{991A1F24-462E-9565-B8A2-74A6AE644F9F}"/>
          </ac:spMkLst>
        </pc:spChg>
        <pc:spChg chg="del">
          <ac:chgData name="Alfred Smith" userId="3c60a3631c0db8ad" providerId="LiveId" clId="{B30AD5B0-7BF5-42FE-8303-3DAF7A39985B}" dt="2023-01-20T11:22:42.646" v="40" actId="478"/>
          <ac:spMkLst>
            <pc:docMk/>
            <pc:sldMk cId="3107224831" sldId="474"/>
            <ac:spMk id="6" creationId="{416C064E-628E-47C0-A712-DB178FE9901E}"/>
          </ac:spMkLst>
        </pc:spChg>
        <pc:picChg chg="del">
          <ac:chgData name="Alfred Smith" userId="3c60a3631c0db8ad" providerId="LiveId" clId="{B30AD5B0-7BF5-42FE-8303-3DAF7A39985B}" dt="2023-01-20T11:22:10.645" v="27"/>
          <ac:picMkLst>
            <pc:docMk/>
            <pc:sldMk cId="3107224831" sldId="474"/>
            <ac:picMk id="8" creationId="{F87DD924-F6CB-4BA6-9A03-7E6FDC4709DB}"/>
          </ac:picMkLst>
        </pc:picChg>
      </pc:sldChg>
      <pc:sldChg chg="modSp mod modTransition">
        <pc:chgData name="Alfred Smith" userId="3c60a3631c0db8ad" providerId="LiveId" clId="{B30AD5B0-7BF5-42FE-8303-3DAF7A39985B}" dt="2023-01-20T11:22:10.645" v="27"/>
        <pc:sldMkLst>
          <pc:docMk/>
          <pc:sldMk cId="549977613" sldId="475"/>
        </pc:sldMkLst>
        <pc:spChg chg="mod">
          <ac:chgData name="Alfred Smith" userId="3c60a3631c0db8ad" providerId="LiveId" clId="{B30AD5B0-7BF5-42FE-8303-3DAF7A39985B}" dt="2023-01-20T11:21:02.171" v="12"/>
          <ac:spMkLst>
            <pc:docMk/>
            <pc:sldMk cId="549977613" sldId="475"/>
            <ac:spMk id="5" creationId="{0B67F408-184B-4F9D-455E-B7F7C69DA5BB}"/>
          </ac:spMkLst>
        </pc:spChg>
      </pc:sldChg>
      <pc:sldChg chg="addSp delSp modSp mod modTransition modAnim">
        <pc:chgData name="Alfred Smith" userId="3c60a3631c0db8ad" providerId="LiveId" clId="{B30AD5B0-7BF5-42FE-8303-3DAF7A39985B}" dt="2023-01-20T11:23:17.037" v="50"/>
        <pc:sldMkLst>
          <pc:docMk/>
          <pc:sldMk cId="2216205200" sldId="476"/>
        </pc:sldMkLst>
        <pc:spChg chg="add mod">
          <ac:chgData name="Alfred Smith" userId="3c60a3631c0db8ad" providerId="LiveId" clId="{B30AD5B0-7BF5-42FE-8303-3DAF7A39985B}" dt="2023-01-20T11:23:17.037" v="50"/>
          <ac:spMkLst>
            <pc:docMk/>
            <pc:sldMk cId="2216205200" sldId="476"/>
            <ac:spMk id="2" creationId="{D36A9494-FED1-6DE0-5566-A041EAD94947}"/>
          </ac:spMkLst>
        </pc:spChg>
        <pc:spChg chg="del">
          <ac:chgData name="Alfred Smith" userId="3c60a3631c0db8ad" providerId="LiveId" clId="{B30AD5B0-7BF5-42FE-8303-3DAF7A39985B}" dt="2023-01-20T11:22:40.669" v="39" actId="478"/>
          <ac:spMkLst>
            <pc:docMk/>
            <pc:sldMk cId="2216205200" sldId="476"/>
            <ac:spMk id="6" creationId="{416C064E-628E-47C0-A712-DB178FE9901E}"/>
          </ac:spMkLst>
        </pc:spChg>
        <pc:picChg chg="del">
          <ac:chgData name="Alfred Smith" userId="3c60a3631c0db8ad" providerId="LiveId" clId="{B30AD5B0-7BF5-42FE-8303-3DAF7A39985B}" dt="2023-01-20T11:22:10.645" v="27"/>
          <ac:picMkLst>
            <pc:docMk/>
            <pc:sldMk cId="2216205200" sldId="476"/>
            <ac:picMk id="5" creationId="{1EFE7708-60A4-4848-896C-EE61AE3B412A}"/>
          </ac:picMkLst>
        </pc:picChg>
      </pc:sldChg>
      <pc:sldChg chg="modSp mod modTransition">
        <pc:chgData name="Alfred Smith" userId="3c60a3631c0db8ad" providerId="LiveId" clId="{B30AD5B0-7BF5-42FE-8303-3DAF7A39985B}" dt="2023-01-20T11:22:10.645" v="27"/>
        <pc:sldMkLst>
          <pc:docMk/>
          <pc:sldMk cId="2007918191" sldId="477"/>
        </pc:sldMkLst>
        <pc:spChg chg="mod">
          <ac:chgData name="Alfred Smith" userId="3c60a3631c0db8ad" providerId="LiveId" clId="{B30AD5B0-7BF5-42FE-8303-3DAF7A39985B}" dt="2023-01-20T11:21:05.844" v="13"/>
          <ac:spMkLst>
            <pc:docMk/>
            <pc:sldMk cId="2007918191" sldId="477"/>
            <ac:spMk id="5" creationId="{4BD30DB9-15BB-A020-B2AE-F4389F3F2E2E}"/>
          </ac:spMkLst>
        </pc:spChg>
      </pc:sldChg>
      <pc:sldChg chg="addSp delSp modSp mod modTransition modAnim">
        <pc:chgData name="Alfred Smith" userId="3c60a3631c0db8ad" providerId="LiveId" clId="{B30AD5B0-7BF5-42FE-8303-3DAF7A39985B}" dt="2023-01-20T11:23:18.492" v="51"/>
        <pc:sldMkLst>
          <pc:docMk/>
          <pc:sldMk cId="2021651327" sldId="478"/>
        </pc:sldMkLst>
        <pc:spChg chg="add mod">
          <ac:chgData name="Alfred Smith" userId="3c60a3631c0db8ad" providerId="LiveId" clId="{B30AD5B0-7BF5-42FE-8303-3DAF7A39985B}" dt="2023-01-20T11:23:18.492" v="51"/>
          <ac:spMkLst>
            <pc:docMk/>
            <pc:sldMk cId="2021651327" sldId="478"/>
            <ac:spMk id="2" creationId="{548372AE-EE25-7855-E780-2CDD32F2E837}"/>
          </ac:spMkLst>
        </pc:spChg>
        <pc:spChg chg="del">
          <ac:chgData name="Alfred Smith" userId="3c60a3631c0db8ad" providerId="LiveId" clId="{B30AD5B0-7BF5-42FE-8303-3DAF7A39985B}" dt="2023-01-20T11:22:38.583" v="38" actId="478"/>
          <ac:spMkLst>
            <pc:docMk/>
            <pc:sldMk cId="2021651327" sldId="478"/>
            <ac:spMk id="6" creationId="{416C064E-628E-47C0-A712-DB178FE9901E}"/>
          </ac:spMkLst>
        </pc:spChg>
        <pc:picChg chg="del">
          <ac:chgData name="Alfred Smith" userId="3c60a3631c0db8ad" providerId="LiveId" clId="{B30AD5B0-7BF5-42FE-8303-3DAF7A39985B}" dt="2023-01-20T11:22:10.645" v="27"/>
          <ac:picMkLst>
            <pc:docMk/>
            <pc:sldMk cId="2021651327" sldId="478"/>
            <ac:picMk id="8" creationId="{4510D5CF-040D-40B1-86FA-B4D3A4D0742E}"/>
          </ac:picMkLst>
        </pc:picChg>
      </pc:sldChg>
      <pc:sldChg chg="modSp mod modTransition">
        <pc:chgData name="Alfred Smith" userId="3c60a3631c0db8ad" providerId="LiveId" clId="{B30AD5B0-7BF5-42FE-8303-3DAF7A39985B}" dt="2023-01-20T11:22:10.645" v="27"/>
        <pc:sldMkLst>
          <pc:docMk/>
          <pc:sldMk cId="1187940331" sldId="479"/>
        </pc:sldMkLst>
        <pc:spChg chg="mod">
          <ac:chgData name="Alfred Smith" userId="3c60a3631c0db8ad" providerId="LiveId" clId="{B30AD5B0-7BF5-42FE-8303-3DAF7A39985B}" dt="2023-01-20T11:21:09.669" v="14"/>
          <ac:spMkLst>
            <pc:docMk/>
            <pc:sldMk cId="1187940331" sldId="479"/>
            <ac:spMk id="5" creationId="{858F9786-A9B4-2F80-0C83-F6B6EEA7C448}"/>
          </ac:spMkLst>
        </pc:spChg>
      </pc:sldChg>
      <pc:sldChg chg="addSp delSp modSp mod modTransition modAnim">
        <pc:chgData name="Alfred Smith" userId="3c60a3631c0db8ad" providerId="LiveId" clId="{B30AD5B0-7BF5-42FE-8303-3DAF7A39985B}" dt="2023-01-20T11:23:19.818" v="52"/>
        <pc:sldMkLst>
          <pc:docMk/>
          <pc:sldMk cId="3966814090" sldId="480"/>
        </pc:sldMkLst>
        <pc:spChg chg="add mod">
          <ac:chgData name="Alfred Smith" userId="3c60a3631c0db8ad" providerId="LiveId" clId="{B30AD5B0-7BF5-42FE-8303-3DAF7A39985B}" dt="2023-01-20T11:23:19.818" v="52"/>
          <ac:spMkLst>
            <pc:docMk/>
            <pc:sldMk cId="3966814090" sldId="480"/>
            <ac:spMk id="2" creationId="{BD0F92DD-6595-85D4-818C-E35FA7360A70}"/>
          </ac:spMkLst>
        </pc:spChg>
        <pc:spChg chg="del">
          <ac:chgData name="Alfred Smith" userId="3c60a3631c0db8ad" providerId="LiveId" clId="{B30AD5B0-7BF5-42FE-8303-3DAF7A39985B}" dt="2023-01-20T11:22:36.489" v="37" actId="478"/>
          <ac:spMkLst>
            <pc:docMk/>
            <pc:sldMk cId="3966814090" sldId="480"/>
            <ac:spMk id="6" creationId="{416C064E-628E-47C0-A712-DB178FE9901E}"/>
          </ac:spMkLst>
        </pc:spChg>
        <pc:picChg chg="del">
          <ac:chgData name="Alfred Smith" userId="3c60a3631c0db8ad" providerId="LiveId" clId="{B30AD5B0-7BF5-42FE-8303-3DAF7A39985B}" dt="2023-01-20T11:22:10.645" v="27"/>
          <ac:picMkLst>
            <pc:docMk/>
            <pc:sldMk cId="3966814090" sldId="480"/>
            <ac:picMk id="17" creationId="{880268BC-3E61-425A-9D8A-5B177D88B5E0}"/>
          </ac:picMkLst>
        </pc:picChg>
      </pc:sldChg>
      <pc:sldChg chg="modSp mod modTransition">
        <pc:chgData name="Alfred Smith" userId="3c60a3631c0db8ad" providerId="LiveId" clId="{B30AD5B0-7BF5-42FE-8303-3DAF7A39985B}" dt="2023-01-20T11:22:10.645" v="27"/>
        <pc:sldMkLst>
          <pc:docMk/>
          <pc:sldMk cId="1655952963" sldId="481"/>
        </pc:sldMkLst>
        <pc:spChg chg="mod">
          <ac:chgData name="Alfred Smith" userId="3c60a3631c0db8ad" providerId="LiveId" clId="{B30AD5B0-7BF5-42FE-8303-3DAF7A39985B}" dt="2023-01-20T11:21:13.974" v="17"/>
          <ac:spMkLst>
            <pc:docMk/>
            <pc:sldMk cId="1655952963" sldId="481"/>
            <ac:spMk id="5" creationId="{F3F64B83-54DE-71B1-07B4-17DCA6577F77}"/>
          </ac:spMkLst>
        </pc:spChg>
      </pc:sldChg>
      <pc:sldChg chg="addSp delSp modSp mod modTransition modAnim">
        <pc:chgData name="Alfred Smith" userId="3c60a3631c0db8ad" providerId="LiveId" clId="{B30AD5B0-7BF5-42FE-8303-3DAF7A39985B}" dt="2023-01-20T11:23:21.247" v="53"/>
        <pc:sldMkLst>
          <pc:docMk/>
          <pc:sldMk cId="3929176995" sldId="482"/>
        </pc:sldMkLst>
        <pc:spChg chg="add mod">
          <ac:chgData name="Alfred Smith" userId="3c60a3631c0db8ad" providerId="LiveId" clId="{B30AD5B0-7BF5-42FE-8303-3DAF7A39985B}" dt="2023-01-20T11:23:21.247" v="53"/>
          <ac:spMkLst>
            <pc:docMk/>
            <pc:sldMk cId="3929176995" sldId="482"/>
            <ac:spMk id="2" creationId="{0AE77AE8-DC1F-EE96-1302-EAF3700BC022}"/>
          </ac:spMkLst>
        </pc:spChg>
        <pc:spChg chg="del">
          <ac:chgData name="Alfred Smith" userId="3c60a3631c0db8ad" providerId="LiveId" clId="{B30AD5B0-7BF5-42FE-8303-3DAF7A39985B}" dt="2023-01-20T11:22:34.729" v="36" actId="478"/>
          <ac:spMkLst>
            <pc:docMk/>
            <pc:sldMk cId="3929176995" sldId="482"/>
            <ac:spMk id="6" creationId="{416C064E-628E-47C0-A712-DB178FE9901E}"/>
          </ac:spMkLst>
        </pc:spChg>
        <pc:picChg chg="del">
          <ac:chgData name="Alfred Smith" userId="3c60a3631c0db8ad" providerId="LiveId" clId="{B30AD5B0-7BF5-42FE-8303-3DAF7A39985B}" dt="2023-01-20T11:22:10.645" v="27"/>
          <ac:picMkLst>
            <pc:docMk/>
            <pc:sldMk cId="3929176995" sldId="482"/>
            <ac:picMk id="7" creationId="{ECC4CCF5-911E-415D-9043-D9EE9CA612DA}"/>
          </ac:picMkLst>
        </pc:picChg>
      </pc:sldChg>
      <pc:sldChg chg="modSp mod modTransition">
        <pc:chgData name="Alfred Smith" userId="3c60a3631c0db8ad" providerId="LiveId" clId="{B30AD5B0-7BF5-42FE-8303-3DAF7A39985B}" dt="2023-01-20T11:22:10.645" v="27"/>
        <pc:sldMkLst>
          <pc:docMk/>
          <pc:sldMk cId="3464250200" sldId="483"/>
        </pc:sldMkLst>
        <pc:spChg chg="mod">
          <ac:chgData name="Alfred Smith" userId="3c60a3631c0db8ad" providerId="LiveId" clId="{B30AD5B0-7BF5-42FE-8303-3DAF7A39985B}" dt="2023-01-20T11:21:22.416" v="19"/>
          <ac:spMkLst>
            <pc:docMk/>
            <pc:sldMk cId="3464250200" sldId="483"/>
            <ac:spMk id="5" creationId="{77F93C54-035A-CEA2-F43B-CF30D075B877}"/>
          </ac:spMkLst>
        </pc:spChg>
      </pc:sldChg>
      <pc:sldChg chg="addSp delSp modSp mod modTransition modAnim">
        <pc:chgData name="Alfred Smith" userId="3c60a3631c0db8ad" providerId="LiveId" clId="{B30AD5B0-7BF5-42FE-8303-3DAF7A39985B}" dt="2023-01-20T11:23:24.016" v="55"/>
        <pc:sldMkLst>
          <pc:docMk/>
          <pc:sldMk cId="4179383608" sldId="484"/>
        </pc:sldMkLst>
        <pc:spChg chg="add mod">
          <ac:chgData name="Alfred Smith" userId="3c60a3631c0db8ad" providerId="LiveId" clId="{B30AD5B0-7BF5-42FE-8303-3DAF7A39985B}" dt="2023-01-20T11:23:24.016" v="55"/>
          <ac:spMkLst>
            <pc:docMk/>
            <pc:sldMk cId="4179383608" sldId="484"/>
            <ac:spMk id="2" creationId="{076993AF-C1A9-AE86-70E9-28D241658A2E}"/>
          </ac:spMkLst>
        </pc:spChg>
        <pc:spChg chg="del">
          <ac:chgData name="Alfred Smith" userId="3c60a3631c0db8ad" providerId="LiveId" clId="{B30AD5B0-7BF5-42FE-8303-3DAF7A39985B}" dt="2023-01-20T11:22:30.816" v="34" actId="478"/>
          <ac:spMkLst>
            <pc:docMk/>
            <pc:sldMk cId="4179383608" sldId="484"/>
            <ac:spMk id="6" creationId="{416C064E-628E-47C0-A712-DB178FE9901E}"/>
          </ac:spMkLst>
        </pc:spChg>
        <pc:picChg chg="del">
          <ac:chgData name="Alfred Smith" userId="3c60a3631c0db8ad" providerId="LiveId" clId="{B30AD5B0-7BF5-42FE-8303-3DAF7A39985B}" dt="2023-01-20T11:22:10.645" v="27"/>
          <ac:picMkLst>
            <pc:docMk/>
            <pc:sldMk cId="4179383608" sldId="484"/>
            <ac:picMk id="5" creationId="{EEBE76FE-01E9-451E-B16E-EA4D20EEFA6D}"/>
          </ac:picMkLst>
        </pc:picChg>
      </pc:sldChg>
      <pc:sldChg chg="modSp mod modTransition">
        <pc:chgData name="Alfred Smith" userId="3c60a3631c0db8ad" providerId="LiveId" clId="{B30AD5B0-7BF5-42FE-8303-3DAF7A39985B}" dt="2023-01-20T11:22:10.645" v="27"/>
        <pc:sldMkLst>
          <pc:docMk/>
          <pc:sldMk cId="663563064" sldId="485"/>
        </pc:sldMkLst>
        <pc:spChg chg="mod">
          <ac:chgData name="Alfred Smith" userId="3c60a3631c0db8ad" providerId="LiveId" clId="{B30AD5B0-7BF5-42FE-8303-3DAF7A39985B}" dt="2023-01-20T11:21:26.471" v="20"/>
          <ac:spMkLst>
            <pc:docMk/>
            <pc:sldMk cId="663563064" sldId="485"/>
            <ac:spMk id="5" creationId="{40D71AF4-6C67-0344-F708-CE788351001C}"/>
          </ac:spMkLst>
        </pc:spChg>
      </pc:sldChg>
      <pc:sldChg chg="addSp delSp modSp mod modTransition modAnim">
        <pc:chgData name="Alfred Smith" userId="3c60a3631c0db8ad" providerId="LiveId" clId="{B30AD5B0-7BF5-42FE-8303-3DAF7A39985B}" dt="2023-01-20T11:23:25.603" v="56"/>
        <pc:sldMkLst>
          <pc:docMk/>
          <pc:sldMk cId="577668901" sldId="486"/>
        </pc:sldMkLst>
        <pc:spChg chg="add mod">
          <ac:chgData name="Alfred Smith" userId="3c60a3631c0db8ad" providerId="LiveId" clId="{B30AD5B0-7BF5-42FE-8303-3DAF7A39985B}" dt="2023-01-20T11:23:25.603" v="56"/>
          <ac:spMkLst>
            <pc:docMk/>
            <pc:sldMk cId="577668901" sldId="486"/>
            <ac:spMk id="3" creationId="{2BD8CAAF-D2A5-5A13-E68F-DCFF1DB16423}"/>
          </ac:spMkLst>
        </pc:spChg>
        <pc:spChg chg="del">
          <ac:chgData name="Alfred Smith" userId="3c60a3631c0db8ad" providerId="LiveId" clId="{B30AD5B0-7BF5-42FE-8303-3DAF7A39985B}" dt="2023-01-20T11:22:27.328" v="33" actId="478"/>
          <ac:spMkLst>
            <pc:docMk/>
            <pc:sldMk cId="577668901" sldId="486"/>
            <ac:spMk id="6" creationId="{416C064E-628E-47C0-A712-DB178FE9901E}"/>
          </ac:spMkLst>
        </pc:spChg>
        <pc:picChg chg="del">
          <ac:chgData name="Alfred Smith" userId="3c60a3631c0db8ad" providerId="LiveId" clId="{B30AD5B0-7BF5-42FE-8303-3DAF7A39985B}" dt="2023-01-20T11:22:10.645" v="27"/>
          <ac:picMkLst>
            <pc:docMk/>
            <pc:sldMk cId="577668901" sldId="486"/>
            <ac:picMk id="2" creationId="{89AC7C17-5477-433A-A1F9-75EB1ECEAA98}"/>
          </ac:picMkLst>
        </pc:picChg>
      </pc:sldChg>
      <pc:sldChg chg="modSp mod modTransition">
        <pc:chgData name="Alfred Smith" userId="3c60a3631c0db8ad" providerId="LiveId" clId="{B30AD5B0-7BF5-42FE-8303-3DAF7A39985B}" dt="2023-01-20T11:22:10.645" v="27"/>
        <pc:sldMkLst>
          <pc:docMk/>
          <pc:sldMk cId="3615502671" sldId="487"/>
        </pc:sldMkLst>
        <pc:spChg chg="mod">
          <ac:chgData name="Alfred Smith" userId="3c60a3631c0db8ad" providerId="LiveId" clId="{B30AD5B0-7BF5-42FE-8303-3DAF7A39985B}" dt="2023-01-20T11:21:30.871" v="21"/>
          <ac:spMkLst>
            <pc:docMk/>
            <pc:sldMk cId="3615502671" sldId="487"/>
            <ac:spMk id="5" creationId="{B70968F8-8569-DD7E-2E77-BBFC74AA5DA5}"/>
          </ac:spMkLst>
        </pc:spChg>
      </pc:sldChg>
      <pc:sldChg chg="addSp delSp modSp mod modTransition modAnim">
        <pc:chgData name="Alfred Smith" userId="3c60a3631c0db8ad" providerId="LiveId" clId="{B30AD5B0-7BF5-42FE-8303-3DAF7A39985B}" dt="2023-01-20T11:23:26.970" v="57"/>
        <pc:sldMkLst>
          <pc:docMk/>
          <pc:sldMk cId="226071539" sldId="488"/>
        </pc:sldMkLst>
        <pc:spChg chg="add mod">
          <ac:chgData name="Alfred Smith" userId="3c60a3631c0db8ad" providerId="LiveId" clId="{B30AD5B0-7BF5-42FE-8303-3DAF7A39985B}" dt="2023-01-20T11:23:26.970" v="57"/>
          <ac:spMkLst>
            <pc:docMk/>
            <pc:sldMk cId="226071539" sldId="488"/>
            <ac:spMk id="2" creationId="{D1049E27-62E3-C770-B309-CFD9ADBA49E9}"/>
          </ac:spMkLst>
        </pc:spChg>
        <pc:spChg chg="del">
          <ac:chgData name="Alfred Smith" userId="3c60a3631c0db8ad" providerId="LiveId" clId="{B30AD5B0-7BF5-42FE-8303-3DAF7A39985B}" dt="2023-01-20T11:22:25.688" v="32" actId="478"/>
          <ac:spMkLst>
            <pc:docMk/>
            <pc:sldMk cId="226071539" sldId="488"/>
            <ac:spMk id="6" creationId="{416C064E-628E-47C0-A712-DB178FE9901E}"/>
          </ac:spMkLst>
        </pc:spChg>
        <pc:picChg chg="del">
          <ac:chgData name="Alfred Smith" userId="3c60a3631c0db8ad" providerId="LiveId" clId="{B30AD5B0-7BF5-42FE-8303-3DAF7A39985B}" dt="2023-01-20T11:22:10.645" v="27"/>
          <ac:picMkLst>
            <pc:docMk/>
            <pc:sldMk cId="226071539" sldId="488"/>
            <ac:picMk id="7" creationId="{C23D3A25-3FAF-45A8-B545-9EEB772E3497}"/>
          </ac:picMkLst>
        </pc:picChg>
      </pc:sldChg>
      <pc:sldChg chg="modSp mod modTransition">
        <pc:chgData name="Alfred Smith" userId="3c60a3631c0db8ad" providerId="LiveId" clId="{B30AD5B0-7BF5-42FE-8303-3DAF7A39985B}" dt="2023-01-20T11:22:10.645" v="27"/>
        <pc:sldMkLst>
          <pc:docMk/>
          <pc:sldMk cId="2842039191" sldId="489"/>
        </pc:sldMkLst>
        <pc:spChg chg="mod">
          <ac:chgData name="Alfred Smith" userId="3c60a3631c0db8ad" providerId="LiveId" clId="{B30AD5B0-7BF5-42FE-8303-3DAF7A39985B}" dt="2023-01-20T11:21:34.431" v="22"/>
          <ac:spMkLst>
            <pc:docMk/>
            <pc:sldMk cId="2842039191" sldId="489"/>
            <ac:spMk id="5" creationId="{2F377AC1-076E-CDCF-D6EB-EBC1E8951E30}"/>
          </ac:spMkLst>
        </pc:spChg>
      </pc:sldChg>
      <pc:sldChg chg="addSp delSp modSp mod modTransition modAnim">
        <pc:chgData name="Alfred Smith" userId="3c60a3631c0db8ad" providerId="LiveId" clId="{B30AD5B0-7BF5-42FE-8303-3DAF7A39985B}" dt="2023-01-20T11:23:28.503" v="58"/>
        <pc:sldMkLst>
          <pc:docMk/>
          <pc:sldMk cId="1738091640" sldId="490"/>
        </pc:sldMkLst>
        <pc:spChg chg="add mod">
          <ac:chgData name="Alfred Smith" userId="3c60a3631c0db8ad" providerId="LiveId" clId="{B30AD5B0-7BF5-42FE-8303-3DAF7A39985B}" dt="2023-01-20T11:23:28.503" v="58"/>
          <ac:spMkLst>
            <pc:docMk/>
            <pc:sldMk cId="1738091640" sldId="490"/>
            <ac:spMk id="3" creationId="{2A03BBBE-61C3-ACA8-53D2-A1554AA12B6E}"/>
          </ac:spMkLst>
        </pc:spChg>
        <pc:spChg chg="del">
          <ac:chgData name="Alfred Smith" userId="3c60a3631c0db8ad" providerId="LiveId" clId="{B30AD5B0-7BF5-42FE-8303-3DAF7A39985B}" dt="2023-01-20T11:22:23.997" v="31" actId="478"/>
          <ac:spMkLst>
            <pc:docMk/>
            <pc:sldMk cId="1738091640" sldId="490"/>
            <ac:spMk id="6" creationId="{416C064E-628E-47C0-A712-DB178FE9901E}"/>
          </ac:spMkLst>
        </pc:spChg>
        <pc:picChg chg="del">
          <ac:chgData name="Alfred Smith" userId="3c60a3631c0db8ad" providerId="LiveId" clId="{B30AD5B0-7BF5-42FE-8303-3DAF7A39985B}" dt="2023-01-20T11:22:10.645" v="27"/>
          <ac:picMkLst>
            <pc:docMk/>
            <pc:sldMk cId="1738091640" sldId="490"/>
            <ac:picMk id="2" creationId="{CB9E690B-F098-4A88-A45D-55C144119156}"/>
          </ac:picMkLst>
        </pc:picChg>
      </pc:sldChg>
      <pc:sldChg chg="modSp mod modTransition">
        <pc:chgData name="Alfred Smith" userId="3c60a3631c0db8ad" providerId="LiveId" clId="{B30AD5B0-7BF5-42FE-8303-3DAF7A39985B}" dt="2023-01-20T11:22:10.645" v="27"/>
        <pc:sldMkLst>
          <pc:docMk/>
          <pc:sldMk cId="3758655736" sldId="491"/>
        </pc:sldMkLst>
        <pc:spChg chg="mod">
          <ac:chgData name="Alfred Smith" userId="3c60a3631c0db8ad" providerId="LiveId" clId="{B30AD5B0-7BF5-42FE-8303-3DAF7A39985B}" dt="2023-01-20T11:21:42.523" v="23"/>
          <ac:spMkLst>
            <pc:docMk/>
            <pc:sldMk cId="3758655736" sldId="491"/>
            <ac:spMk id="7" creationId="{0924CD87-1A66-D669-69CB-27DD8CF797B2}"/>
          </ac:spMkLst>
        </pc:spChg>
      </pc:sldChg>
      <pc:sldChg chg="addSp delSp modSp mod modTransition modAnim">
        <pc:chgData name="Alfred Smith" userId="3c60a3631c0db8ad" providerId="LiveId" clId="{B30AD5B0-7BF5-42FE-8303-3DAF7A39985B}" dt="2023-01-20T11:23:29.983" v="59"/>
        <pc:sldMkLst>
          <pc:docMk/>
          <pc:sldMk cId="1754982089" sldId="492"/>
        </pc:sldMkLst>
        <pc:spChg chg="add mod">
          <ac:chgData name="Alfred Smith" userId="3c60a3631c0db8ad" providerId="LiveId" clId="{B30AD5B0-7BF5-42FE-8303-3DAF7A39985B}" dt="2023-01-20T11:23:29.983" v="59"/>
          <ac:spMkLst>
            <pc:docMk/>
            <pc:sldMk cId="1754982089" sldId="492"/>
            <ac:spMk id="2" creationId="{2172318A-1166-C47F-A5CB-B05293863D5E}"/>
          </ac:spMkLst>
        </pc:spChg>
        <pc:spChg chg="del">
          <ac:chgData name="Alfred Smith" userId="3c60a3631c0db8ad" providerId="LiveId" clId="{B30AD5B0-7BF5-42FE-8303-3DAF7A39985B}" dt="2023-01-20T11:22:21.864" v="30" actId="478"/>
          <ac:spMkLst>
            <pc:docMk/>
            <pc:sldMk cId="1754982089" sldId="492"/>
            <ac:spMk id="6" creationId="{416C064E-628E-47C0-A712-DB178FE9901E}"/>
          </ac:spMkLst>
        </pc:spChg>
        <pc:picChg chg="del">
          <ac:chgData name="Alfred Smith" userId="3c60a3631c0db8ad" providerId="LiveId" clId="{B30AD5B0-7BF5-42FE-8303-3DAF7A39985B}" dt="2023-01-20T11:22:10.645" v="27"/>
          <ac:picMkLst>
            <pc:docMk/>
            <pc:sldMk cId="1754982089" sldId="492"/>
            <ac:picMk id="10" creationId="{300C945B-C6BC-4810-BC09-4092696843F3}"/>
          </ac:picMkLst>
        </pc:picChg>
      </pc:sldChg>
      <pc:sldChg chg="modSp mod modTransition">
        <pc:chgData name="Alfred Smith" userId="3c60a3631c0db8ad" providerId="LiveId" clId="{B30AD5B0-7BF5-42FE-8303-3DAF7A39985B}" dt="2023-01-20T11:22:10.645" v="27"/>
        <pc:sldMkLst>
          <pc:docMk/>
          <pc:sldMk cId="3193038521" sldId="493"/>
        </pc:sldMkLst>
        <pc:spChg chg="mod">
          <ac:chgData name="Alfred Smith" userId="3c60a3631c0db8ad" providerId="LiveId" clId="{B30AD5B0-7BF5-42FE-8303-3DAF7A39985B}" dt="2023-01-20T11:21:47.097" v="24"/>
          <ac:spMkLst>
            <pc:docMk/>
            <pc:sldMk cId="3193038521" sldId="493"/>
            <ac:spMk id="5" creationId="{5DBDCFC8-7628-06D7-CC3B-8879963E7271}"/>
          </ac:spMkLst>
        </pc:spChg>
      </pc:sldChg>
      <pc:sldChg chg="addSp delSp modSp mod modTransition modAnim">
        <pc:chgData name="Alfred Smith" userId="3c60a3631c0db8ad" providerId="LiveId" clId="{B30AD5B0-7BF5-42FE-8303-3DAF7A39985B}" dt="2023-01-20T11:23:31.270" v="60"/>
        <pc:sldMkLst>
          <pc:docMk/>
          <pc:sldMk cId="1791196861" sldId="494"/>
        </pc:sldMkLst>
        <pc:spChg chg="add mod">
          <ac:chgData name="Alfred Smith" userId="3c60a3631c0db8ad" providerId="LiveId" clId="{B30AD5B0-7BF5-42FE-8303-3DAF7A39985B}" dt="2023-01-20T11:23:31.270" v="60"/>
          <ac:spMkLst>
            <pc:docMk/>
            <pc:sldMk cId="1791196861" sldId="494"/>
            <ac:spMk id="2" creationId="{D9B47564-676C-CBCA-5FA0-72DE2A64A048}"/>
          </ac:spMkLst>
        </pc:spChg>
        <pc:spChg chg="del">
          <ac:chgData name="Alfred Smith" userId="3c60a3631c0db8ad" providerId="LiveId" clId="{B30AD5B0-7BF5-42FE-8303-3DAF7A39985B}" dt="2023-01-20T11:22:20.314" v="29" actId="478"/>
          <ac:spMkLst>
            <pc:docMk/>
            <pc:sldMk cId="1791196861" sldId="494"/>
            <ac:spMk id="6" creationId="{416C064E-628E-47C0-A712-DB178FE9901E}"/>
          </ac:spMkLst>
        </pc:spChg>
        <pc:picChg chg="del">
          <ac:chgData name="Alfred Smith" userId="3c60a3631c0db8ad" providerId="LiveId" clId="{B30AD5B0-7BF5-42FE-8303-3DAF7A39985B}" dt="2023-01-20T11:22:10.645" v="27"/>
          <ac:picMkLst>
            <pc:docMk/>
            <pc:sldMk cId="1791196861" sldId="494"/>
            <ac:picMk id="8" creationId="{4A6F7C0B-D794-4235-8AF8-E90FCC685761}"/>
          </ac:picMkLst>
        </pc:picChg>
      </pc:sldChg>
      <pc:sldChg chg="delSp modTransition modAnim">
        <pc:chgData name="Alfred Smith" userId="3c60a3631c0db8ad" providerId="LiveId" clId="{B30AD5B0-7BF5-42FE-8303-3DAF7A39985B}" dt="2023-01-20T11:22:10.645" v="27"/>
        <pc:sldMkLst>
          <pc:docMk/>
          <pc:sldMk cId="2864389073" sldId="497"/>
        </pc:sldMkLst>
        <pc:picChg chg="del">
          <ac:chgData name="Alfred Smith" userId="3c60a3631c0db8ad" providerId="LiveId" clId="{B30AD5B0-7BF5-42FE-8303-3DAF7A39985B}" dt="2023-01-20T11:22:10.645" v="27"/>
          <ac:picMkLst>
            <pc:docMk/>
            <pc:sldMk cId="2864389073" sldId="497"/>
            <ac:picMk id="4" creationId="{24E90CF7-7DE4-43B6-B31E-9F0651C29731}"/>
          </ac:picMkLst>
        </pc:picChg>
      </pc:sldChg>
      <pc:sldChg chg="addSp delSp modSp mod modTransition modAnim">
        <pc:chgData name="Alfred Smith" userId="3c60a3631c0db8ad" providerId="LiveId" clId="{B30AD5B0-7BF5-42FE-8303-3DAF7A39985B}" dt="2023-01-20T11:23:09.747" v="45"/>
        <pc:sldMkLst>
          <pc:docMk/>
          <pc:sldMk cId="90783851" sldId="498"/>
        </pc:sldMkLst>
        <pc:spChg chg="add mod">
          <ac:chgData name="Alfred Smith" userId="3c60a3631c0db8ad" providerId="LiveId" clId="{B30AD5B0-7BF5-42FE-8303-3DAF7A39985B}" dt="2023-01-20T11:23:09.747" v="45"/>
          <ac:spMkLst>
            <pc:docMk/>
            <pc:sldMk cId="90783851" sldId="498"/>
            <ac:spMk id="3" creationId="{4A4947A4-D8DD-EB13-4A26-E184AEB5295E}"/>
          </ac:spMkLst>
        </pc:spChg>
        <pc:spChg chg="del">
          <ac:chgData name="Alfred Smith" userId="3c60a3631c0db8ad" providerId="LiveId" clId="{B30AD5B0-7BF5-42FE-8303-3DAF7A39985B}" dt="2023-01-20T11:22:50.355" v="44" actId="478"/>
          <ac:spMkLst>
            <pc:docMk/>
            <pc:sldMk cId="90783851" sldId="498"/>
            <ac:spMk id="6" creationId="{416C064E-628E-47C0-A712-DB178FE9901E}"/>
          </ac:spMkLst>
        </pc:spChg>
        <pc:picChg chg="del">
          <ac:chgData name="Alfred Smith" userId="3c60a3631c0db8ad" providerId="LiveId" clId="{B30AD5B0-7BF5-42FE-8303-3DAF7A39985B}" dt="2023-01-20T11:22:10.645" v="27"/>
          <ac:picMkLst>
            <pc:docMk/>
            <pc:sldMk cId="90783851" sldId="498"/>
            <ac:picMk id="2" creationId="{584D5EED-8001-41C7-9644-3972D314F844}"/>
          </ac:picMkLst>
        </pc:picChg>
      </pc:sldChg>
      <pc:sldChg chg="modSp mod modTransition">
        <pc:chgData name="Alfred Smith" userId="3c60a3631c0db8ad" providerId="LiveId" clId="{B30AD5B0-7BF5-42FE-8303-3DAF7A39985B}" dt="2023-01-20T11:22:10.645" v="27"/>
        <pc:sldMkLst>
          <pc:docMk/>
          <pc:sldMk cId="2304810288" sldId="499"/>
        </pc:sldMkLst>
        <pc:spChg chg="mod">
          <ac:chgData name="Alfred Smith" userId="3c60a3631c0db8ad" providerId="LiveId" clId="{B30AD5B0-7BF5-42FE-8303-3DAF7A39985B}" dt="2023-01-20T11:20:25.136" v="6" actId="14100"/>
          <ac:spMkLst>
            <pc:docMk/>
            <pc:sldMk cId="2304810288" sldId="499"/>
            <ac:spMk id="5" creationId="{712FE9C3-96A3-044D-7379-02162448A4C7}"/>
          </ac:spMkLst>
        </pc:spChg>
      </pc:sldChg>
      <pc:sldChg chg="modSp mod modTransition">
        <pc:chgData name="Alfred Smith" userId="3c60a3631c0db8ad" providerId="LiveId" clId="{B30AD5B0-7BF5-42FE-8303-3DAF7A39985B}" dt="2023-01-20T11:22:10.645" v="27"/>
        <pc:sldMkLst>
          <pc:docMk/>
          <pc:sldMk cId="2229029883" sldId="500"/>
        </pc:sldMkLst>
        <pc:spChg chg="mod">
          <ac:chgData name="Alfred Smith" userId="3c60a3631c0db8ad" providerId="LiveId" clId="{B30AD5B0-7BF5-42FE-8303-3DAF7A39985B}" dt="2023-01-20T11:20:46.542" v="9"/>
          <ac:spMkLst>
            <pc:docMk/>
            <pc:sldMk cId="2229029883" sldId="500"/>
            <ac:spMk id="5" creationId="{BDE23DD6-86CB-6DBE-74C5-DF98824F5392}"/>
          </ac:spMkLst>
        </pc:spChg>
      </pc:sldChg>
      <pc:sldChg chg="modSp mod modTransition">
        <pc:chgData name="Alfred Smith" userId="3c60a3631c0db8ad" providerId="LiveId" clId="{B30AD5B0-7BF5-42FE-8303-3DAF7A39985B}" dt="2023-01-20T11:22:10.645" v="27"/>
        <pc:sldMkLst>
          <pc:docMk/>
          <pc:sldMk cId="242581913" sldId="501"/>
        </pc:sldMkLst>
        <pc:spChg chg="mod">
          <ac:chgData name="Alfred Smith" userId="3c60a3631c0db8ad" providerId="LiveId" clId="{B30AD5B0-7BF5-42FE-8303-3DAF7A39985B}" dt="2023-01-20T11:21:50.181" v="25"/>
          <ac:spMkLst>
            <pc:docMk/>
            <pc:sldMk cId="242581913" sldId="501"/>
            <ac:spMk id="5" creationId="{AD19285D-461D-8758-ECE6-9976420C7D64}"/>
          </ac:spMkLst>
        </pc:spChg>
      </pc:sldChg>
      <pc:sldChg chg="addSp delSp modSp mod modTransition">
        <pc:chgData name="Alfred Smith" userId="3c60a3631c0db8ad" providerId="LiveId" clId="{B30AD5B0-7BF5-42FE-8303-3DAF7A39985B}" dt="2023-01-20T11:22:10.645" v="27"/>
        <pc:sldMkLst>
          <pc:docMk/>
          <pc:sldMk cId="959561036" sldId="502"/>
        </pc:sldMkLst>
        <pc:spChg chg="add mod">
          <ac:chgData name="Alfred Smith" userId="3c60a3631c0db8ad" providerId="LiveId" clId="{B30AD5B0-7BF5-42FE-8303-3DAF7A39985B}" dt="2023-01-20T11:20:31.258" v="8"/>
          <ac:spMkLst>
            <pc:docMk/>
            <pc:sldMk cId="959561036" sldId="502"/>
            <ac:spMk id="2" creationId="{D254DF9A-62CF-FAC7-794E-1C03AC4684C9}"/>
          </ac:spMkLst>
        </pc:spChg>
        <pc:spChg chg="del">
          <ac:chgData name="Alfred Smith" userId="3c60a3631c0db8ad" providerId="LiveId" clId="{B30AD5B0-7BF5-42FE-8303-3DAF7A39985B}" dt="2023-01-20T11:20:30.639" v="7" actId="478"/>
          <ac:spMkLst>
            <pc:docMk/>
            <pc:sldMk cId="959561036" sldId="502"/>
            <ac:spMk id="7" creationId="{468ED062-FE2C-98D8-285F-10E9B626EAE6}"/>
          </ac:spMkLst>
        </pc:spChg>
      </pc:sldChg>
      <pc:sldChg chg="addSp delSp modSp mod modTransition modAnim">
        <pc:chgData name="Alfred Smith" userId="3c60a3631c0db8ad" providerId="LiveId" clId="{B30AD5B0-7BF5-42FE-8303-3DAF7A39985B}" dt="2023-01-20T11:23:22.622" v="54"/>
        <pc:sldMkLst>
          <pc:docMk/>
          <pc:sldMk cId="4016522880" sldId="503"/>
        </pc:sldMkLst>
        <pc:spChg chg="add mod">
          <ac:chgData name="Alfred Smith" userId="3c60a3631c0db8ad" providerId="LiveId" clId="{B30AD5B0-7BF5-42FE-8303-3DAF7A39985B}" dt="2023-01-20T11:23:22.622" v="54"/>
          <ac:spMkLst>
            <pc:docMk/>
            <pc:sldMk cId="4016522880" sldId="503"/>
            <ac:spMk id="2" creationId="{CDFCDE68-5533-5A82-DAB9-9F84EB5ECD1A}"/>
          </ac:spMkLst>
        </pc:spChg>
        <pc:spChg chg="del">
          <ac:chgData name="Alfred Smith" userId="3c60a3631c0db8ad" providerId="LiveId" clId="{B30AD5B0-7BF5-42FE-8303-3DAF7A39985B}" dt="2023-01-20T11:22:32.435" v="35" actId="478"/>
          <ac:spMkLst>
            <pc:docMk/>
            <pc:sldMk cId="4016522880" sldId="503"/>
            <ac:spMk id="6" creationId="{416C064E-628E-47C0-A712-DB178FE9901E}"/>
          </ac:spMkLst>
        </pc:spChg>
        <pc:picChg chg="del">
          <ac:chgData name="Alfred Smith" userId="3c60a3631c0db8ad" providerId="LiveId" clId="{B30AD5B0-7BF5-42FE-8303-3DAF7A39985B}" dt="2023-01-20T11:22:10.645" v="27"/>
          <ac:picMkLst>
            <pc:docMk/>
            <pc:sldMk cId="4016522880" sldId="503"/>
            <ac:picMk id="3" creationId="{BABA4363-9F32-4E8C-8C45-4A6912098440}"/>
          </ac:picMkLst>
        </pc:picChg>
      </pc:sldChg>
      <pc:sldChg chg="modSp mod modTransition">
        <pc:chgData name="Alfred Smith" userId="3c60a3631c0db8ad" providerId="LiveId" clId="{B30AD5B0-7BF5-42FE-8303-3DAF7A39985B}" dt="2023-01-20T11:22:10.645" v="27"/>
        <pc:sldMkLst>
          <pc:docMk/>
          <pc:sldMk cId="1288194271" sldId="504"/>
        </pc:sldMkLst>
        <pc:spChg chg="mod">
          <ac:chgData name="Alfred Smith" userId="3c60a3631c0db8ad" providerId="LiveId" clId="{B30AD5B0-7BF5-42FE-8303-3DAF7A39985B}" dt="2023-01-20T11:21:18.875" v="18"/>
          <ac:spMkLst>
            <pc:docMk/>
            <pc:sldMk cId="1288194271" sldId="504"/>
            <ac:spMk id="5" creationId="{90F9F3BF-662C-3090-6A63-EC20561DF622}"/>
          </ac:spMkLst>
        </pc:spChg>
      </pc:sldChg>
      <pc:sldChg chg="addSp delSp modSp mod modTransition modAnim">
        <pc:chgData name="Alfred Smith" userId="3c60a3631c0db8ad" providerId="LiveId" clId="{B30AD5B0-7BF5-42FE-8303-3DAF7A39985B}" dt="2023-01-20T11:23:32.777" v="61"/>
        <pc:sldMkLst>
          <pc:docMk/>
          <pc:sldMk cId="1382895424" sldId="505"/>
        </pc:sldMkLst>
        <pc:spChg chg="add mod">
          <ac:chgData name="Alfred Smith" userId="3c60a3631c0db8ad" providerId="LiveId" clId="{B30AD5B0-7BF5-42FE-8303-3DAF7A39985B}" dt="2023-01-20T11:23:32.777" v="61"/>
          <ac:spMkLst>
            <pc:docMk/>
            <pc:sldMk cId="1382895424" sldId="505"/>
            <ac:spMk id="2" creationId="{6EC80AC3-0A8B-8E97-B88E-7EAFB30A0788}"/>
          </ac:spMkLst>
        </pc:spChg>
        <pc:spChg chg="del">
          <ac:chgData name="Alfred Smith" userId="3c60a3631c0db8ad" providerId="LiveId" clId="{B30AD5B0-7BF5-42FE-8303-3DAF7A39985B}" dt="2023-01-20T11:22:17.868" v="28" actId="478"/>
          <ac:spMkLst>
            <pc:docMk/>
            <pc:sldMk cId="1382895424" sldId="505"/>
            <ac:spMk id="6" creationId="{416C064E-628E-47C0-A712-DB178FE9901E}"/>
          </ac:spMkLst>
        </pc:spChg>
        <pc:picChg chg="del">
          <ac:chgData name="Alfred Smith" userId="3c60a3631c0db8ad" providerId="LiveId" clId="{B30AD5B0-7BF5-42FE-8303-3DAF7A39985B}" dt="2023-01-20T11:22:10.645" v="27"/>
          <ac:picMkLst>
            <pc:docMk/>
            <pc:sldMk cId="1382895424" sldId="505"/>
            <ac:picMk id="7" creationId="{10930031-9184-4363-8565-9BB9493428DE}"/>
          </ac:picMkLst>
        </pc:picChg>
      </pc:sldChg>
      <pc:sldChg chg="modSp mod modTransition">
        <pc:chgData name="Alfred Smith" userId="3c60a3631c0db8ad" providerId="LiveId" clId="{B30AD5B0-7BF5-42FE-8303-3DAF7A39985B}" dt="2023-01-20T11:22:10.645" v="27"/>
        <pc:sldMkLst>
          <pc:docMk/>
          <pc:sldMk cId="1333010100" sldId="506"/>
        </pc:sldMkLst>
        <pc:spChg chg="mod">
          <ac:chgData name="Alfred Smith" userId="3c60a3631c0db8ad" providerId="LiveId" clId="{B30AD5B0-7BF5-42FE-8303-3DAF7A39985B}" dt="2023-01-20T11:21:53.868" v="26"/>
          <ac:spMkLst>
            <pc:docMk/>
            <pc:sldMk cId="1333010100" sldId="506"/>
            <ac:spMk id="5" creationId="{AD19285D-461D-8758-ECE6-9976420C7D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6309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17-9</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438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4867D62-9C33-4121-9B65-E603A1B1A42E}"/>
              </a:ext>
            </a:extLst>
          </p:cNvPr>
          <p:cNvPicPr>
            <a:picLocks noChangeAspect="1"/>
          </p:cNvPicPr>
          <p:nvPr/>
        </p:nvPicPr>
        <p:blipFill>
          <a:blip r:embed="rId2"/>
          <a:stretch>
            <a:fillRect/>
          </a:stretch>
        </p:blipFill>
        <p:spPr>
          <a:xfrm>
            <a:off x="0" y="-100166"/>
            <a:ext cx="12191999" cy="7472516"/>
          </a:xfrm>
          <a:prstGeom prst="rect">
            <a:avLst/>
          </a:prstGeom>
        </p:spPr>
      </p:pic>
      <p:sp>
        <p:nvSpPr>
          <p:cNvPr id="5" name="TextBox 4">
            <a:extLst>
              <a:ext uri="{FF2B5EF4-FFF2-40B4-BE49-F238E27FC236}">
                <a16:creationId xmlns:a16="http://schemas.microsoft.com/office/drawing/2014/main" id="{8699D21A-7904-3C32-14C1-8452606160F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022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30Then Saul’s anger burned against Jonathan, and he said to him, “You son of a perverse rebellious woman, don’t I know that you have chosen the son of Jesse to your own shame, and to the shame of your mother’s nakedness? </a:t>
            </a:r>
            <a:endParaRPr lang="en-ZA" dirty="0"/>
          </a:p>
        </p:txBody>
      </p:sp>
      <p:sp>
        <p:nvSpPr>
          <p:cNvPr id="2" name="TextBox 1">
            <a:extLst>
              <a:ext uri="{FF2B5EF4-FFF2-40B4-BE49-F238E27FC236}">
                <a16:creationId xmlns:a16="http://schemas.microsoft.com/office/drawing/2014/main" id="{991A1F24-462E-9565-B8A2-74A6AE644F9F}"/>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107224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144FD-B7FF-45AB-B272-6A8EC682D50F}"/>
              </a:ext>
            </a:extLst>
          </p:cNvPr>
          <p:cNvPicPr>
            <a:picLocks noChangeAspect="1"/>
          </p:cNvPicPr>
          <p:nvPr/>
        </p:nvPicPr>
        <p:blipFill>
          <a:blip r:embed="rId2"/>
          <a:stretch>
            <a:fillRect/>
          </a:stretch>
        </p:blipFill>
        <p:spPr>
          <a:xfrm>
            <a:off x="0" y="-321733"/>
            <a:ext cx="12192000" cy="7179733"/>
          </a:xfrm>
          <a:prstGeom prst="rect">
            <a:avLst/>
          </a:prstGeom>
        </p:spPr>
      </p:pic>
      <p:sp>
        <p:nvSpPr>
          <p:cNvPr id="5" name="TextBox 4">
            <a:extLst>
              <a:ext uri="{FF2B5EF4-FFF2-40B4-BE49-F238E27FC236}">
                <a16:creationId xmlns:a16="http://schemas.microsoft.com/office/drawing/2014/main" id="{0B67F408-184B-4F9D-455E-B7F7C69DA5B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997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31For as long as the son of Jesse lives on the earth, you will not be established, nor will your kingdom. Therefore now send and bring him to me, for he shall surely die!”</a:t>
            </a:r>
            <a:endParaRPr lang="en-ZA" dirty="0"/>
          </a:p>
        </p:txBody>
      </p:sp>
      <p:sp>
        <p:nvSpPr>
          <p:cNvPr id="2" name="TextBox 1">
            <a:extLst>
              <a:ext uri="{FF2B5EF4-FFF2-40B4-BE49-F238E27FC236}">
                <a16:creationId xmlns:a16="http://schemas.microsoft.com/office/drawing/2014/main" id="{D36A9494-FED1-6DE0-5566-A041EAD9494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216205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331043-737E-4D63-80FD-FBEEC22BE70C}"/>
              </a:ext>
            </a:extLst>
          </p:cNvPr>
          <p:cNvPicPr>
            <a:picLocks noChangeAspect="1"/>
          </p:cNvPicPr>
          <p:nvPr/>
        </p:nvPicPr>
        <p:blipFill>
          <a:blip r:embed="rId2"/>
          <a:stretch>
            <a:fillRect/>
          </a:stretch>
        </p:blipFill>
        <p:spPr>
          <a:xfrm>
            <a:off x="0" y="-74705"/>
            <a:ext cx="12192000" cy="6932706"/>
          </a:xfrm>
          <a:prstGeom prst="rect">
            <a:avLst/>
          </a:prstGeom>
        </p:spPr>
      </p:pic>
      <p:sp>
        <p:nvSpPr>
          <p:cNvPr id="5" name="TextBox 4">
            <a:extLst>
              <a:ext uri="{FF2B5EF4-FFF2-40B4-BE49-F238E27FC236}">
                <a16:creationId xmlns:a16="http://schemas.microsoft.com/office/drawing/2014/main" id="{4BD30DB9-15BB-A020-B2AE-F4389F3F2E2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791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32Jonathan answered Saul his father, and said to him, “Why should he be put to death? What has he done?”</a:t>
            </a:r>
            <a:endParaRPr lang="en-ZA" dirty="0"/>
          </a:p>
        </p:txBody>
      </p:sp>
      <p:sp>
        <p:nvSpPr>
          <p:cNvPr id="2" name="TextBox 1">
            <a:extLst>
              <a:ext uri="{FF2B5EF4-FFF2-40B4-BE49-F238E27FC236}">
                <a16:creationId xmlns:a16="http://schemas.microsoft.com/office/drawing/2014/main" id="{548372AE-EE25-7855-E780-2CDD32F2E83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02165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D6E3F1B-64FC-4373-B6BA-72CD92646505}"/>
              </a:ext>
            </a:extLst>
          </p:cNvPr>
          <p:cNvPicPr>
            <a:picLocks noChangeAspect="1"/>
          </p:cNvPicPr>
          <p:nvPr/>
        </p:nvPicPr>
        <p:blipFill>
          <a:blip r:embed="rId2"/>
          <a:stretch>
            <a:fillRect/>
          </a:stretch>
        </p:blipFill>
        <p:spPr>
          <a:xfrm>
            <a:off x="0" y="-279613"/>
            <a:ext cx="12191999" cy="7137613"/>
          </a:xfrm>
          <a:prstGeom prst="rect">
            <a:avLst/>
          </a:prstGeom>
        </p:spPr>
      </p:pic>
      <p:sp>
        <p:nvSpPr>
          <p:cNvPr id="5" name="TextBox 4">
            <a:extLst>
              <a:ext uri="{FF2B5EF4-FFF2-40B4-BE49-F238E27FC236}">
                <a16:creationId xmlns:a16="http://schemas.microsoft.com/office/drawing/2014/main" id="{858F9786-A9B4-2F80-0C83-F6B6EEA7C44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794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33Saul cast his spear at him to strike him. By this Jonathan knew that his father was determined to put David to death. </a:t>
            </a:r>
            <a:endParaRPr lang="en-ZA" dirty="0"/>
          </a:p>
        </p:txBody>
      </p:sp>
      <p:sp>
        <p:nvSpPr>
          <p:cNvPr id="2" name="TextBox 1">
            <a:extLst>
              <a:ext uri="{FF2B5EF4-FFF2-40B4-BE49-F238E27FC236}">
                <a16:creationId xmlns:a16="http://schemas.microsoft.com/office/drawing/2014/main" id="{BD0F92DD-6595-85D4-818C-E35FA7360A70}"/>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96681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 y="-739477"/>
            <a:ext cx="12191999" cy="7597477"/>
          </a:xfrm>
          <a:prstGeom prst="rect">
            <a:avLst/>
          </a:prstGeom>
        </p:spPr>
      </p:pic>
      <p:sp>
        <p:nvSpPr>
          <p:cNvPr id="5" name="TextBox 4">
            <a:extLst>
              <a:ext uri="{FF2B5EF4-FFF2-40B4-BE49-F238E27FC236}">
                <a16:creationId xmlns:a16="http://schemas.microsoft.com/office/drawing/2014/main" id="{F3F64B83-54DE-71B1-07B4-17DCA6577F7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5595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34So Jonathan arose from the table in fierce anger, and ate no food the second day of the month; for he was grieved for David, because his father had treated him shamefully.</a:t>
            </a:r>
            <a:endParaRPr lang="en-ZA" sz="4400" dirty="0"/>
          </a:p>
        </p:txBody>
      </p:sp>
      <p:sp>
        <p:nvSpPr>
          <p:cNvPr id="2" name="TextBox 1">
            <a:extLst>
              <a:ext uri="{FF2B5EF4-FFF2-40B4-BE49-F238E27FC236}">
                <a16:creationId xmlns:a16="http://schemas.microsoft.com/office/drawing/2014/main" id="{0AE77AE8-DC1F-EE96-1302-EAF3700BC02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92917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339F59-E873-4714-B9E9-99D91127802E}"/>
              </a:ext>
            </a:extLst>
          </p:cNvPr>
          <p:cNvPicPr>
            <a:picLocks noChangeAspect="1"/>
          </p:cNvPicPr>
          <p:nvPr/>
        </p:nvPicPr>
        <p:blipFill>
          <a:blip r:embed="rId2"/>
          <a:stretch>
            <a:fillRect/>
          </a:stretch>
        </p:blipFill>
        <p:spPr>
          <a:xfrm>
            <a:off x="-114300" y="-58977"/>
            <a:ext cx="12306300" cy="6911758"/>
          </a:xfrm>
          <a:prstGeom prst="rect">
            <a:avLst/>
          </a:prstGeom>
        </p:spPr>
      </p:pic>
      <p:sp>
        <p:nvSpPr>
          <p:cNvPr id="5" name="TextBox 4">
            <a:extLst>
              <a:ext uri="{FF2B5EF4-FFF2-40B4-BE49-F238E27FC236}">
                <a16:creationId xmlns:a16="http://schemas.microsoft.com/office/drawing/2014/main" id="{712FE9C3-96A3-044D-7379-02162448A4C7}"/>
              </a:ext>
            </a:extLst>
          </p:cNvPr>
          <p:cNvSpPr txBox="1"/>
          <p:nvPr/>
        </p:nvSpPr>
        <p:spPr>
          <a:xfrm>
            <a:off x="450760" y="4131972"/>
            <a:ext cx="8532253" cy="2286757"/>
          </a:xfrm>
          <a:prstGeom prst="rect">
            <a:avLst/>
          </a:prstGeom>
          <a:noFill/>
        </p:spPr>
        <p:txBody>
          <a:bodyPr wrap="square" rtlCol="0">
            <a:noAutofit/>
          </a:bodyPr>
          <a:lstStyle/>
          <a:p>
            <a:r>
              <a:rPr lang="en-US" sz="6000" b="0" i="0" u="none" strike="noStrike" baseline="0" dirty="0">
                <a:solidFill>
                  <a:schemeClr val="bg1"/>
                </a:solidFill>
                <a:latin typeface="TimesNewRomanPSMT"/>
              </a:rPr>
              <a:t>Jonathan warns David – </a:t>
            </a:r>
          </a:p>
          <a:p>
            <a:r>
              <a:rPr lang="en-US" sz="6000" b="0" i="0" u="none" strike="noStrike" baseline="0" dirty="0">
                <a:solidFill>
                  <a:schemeClr val="bg1"/>
                </a:solidFill>
                <a:latin typeface="TimesNewRomanPSMT"/>
              </a:rPr>
              <a:t>1 Samuel 20:24-42</a:t>
            </a:r>
            <a:endParaRPr lang="en-ZA" sz="6000" dirty="0">
              <a:solidFill>
                <a:schemeClr val="bg1"/>
              </a:solidFill>
            </a:endParaRPr>
          </a:p>
        </p:txBody>
      </p:sp>
    </p:spTree>
    <p:extLst>
      <p:ext uri="{BB962C8B-B14F-4D97-AF65-F5344CB8AC3E}">
        <p14:creationId xmlns:p14="http://schemas.microsoft.com/office/powerpoint/2010/main" val="230481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9269" y="-2861441"/>
            <a:ext cx="15597206" cy="9719441"/>
          </a:xfrm>
          <a:prstGeom prst="rect">
            <a:avLst/>
          </a:prstGeom>
        </p:spPr>
      </p:pic>
      <p:sp>
        <p:nvSpPr>
          <p:cNvPr id="5" name="TextBox 4">
            <a:extLst>
              <a:ext uri="{FF2B5EF4-FFF2-40B4-BE49-F238E27FC236}">
                <a16:creationId xmlns:a16="http://schemas.microsoft.com/office/drawing/2014/main" id="{90F9F3BF-662C-3090-6A63-EC20561DF62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819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35In the morning, Jonathan went out into the field at the time appointed with David, and a little boy with him. </a:t>
            </a:r>
            <a:endParaRPr lang="en-ZA" dirty="0"/>
          </a:p>
        </p:txBody>
      </p:sp>
      <p:sp>
        <p:nvSpPr>
          <p:cNvPr id="2" name="TextBox 1">
            <a:extLst>
              <a:ext uri="{FF2B5EF4-FFF2-40B4-BE49-F238E27FC236}">
                <a16:creationId xmlns:a16="http://schemas.microsoft.com/office/drawing/2014/main" id="{CDFCDE68-5533-5A82-DAB9-9F84EB5ECD1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4016522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E49F72-AFBF-4A32-8B64-C16FE71FEE8B}"/>
              </a:ext>
            </a:extLst>
          </p:cNvPr>
          <p:cNvPicPr>
            <a:picLocks noChangeAspect="1"/>
          </p:cNvPicPr>
          <p:nvPr/>
        </p:nvPicPr>
        <p:blipFill>
          <a:blip r:embed="rId2"/>
          <a:stretch>
            <a:fillRect/>
          </a:stretch>
        </p:blipFill>
        <p:spPr>
          <a:xfrm>
            <a:off x="1" y="-24753"/>
            <a:ext cx="12192000" cy="6882753"/>
          </a:xfrm>
          <a:prstGeom prst="rect">
            <a:avLst/>
          </a:prstGeom>
        </p:spPr>
      </p:pic>
      <p:sp>
        <p:nvSpPr>
          <p:cNvPr id="5" name="TextBox 4">
            <a:extLst>
              <a:ext uri="{FF2B5EF4-FFF2-40B4-BE49-F238E27FC236}">
                <a16:creationId xmlns:a16="http://schemas.microsoft.com/office/drawing/2014/main" id="{77F93C54-035A-CEA2-F43B-CF30D075B87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425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36He said to his boy, “Run, find now the arrows which I shoot.” As the boy ran, he shot an arrow beyond him. </a:t>
            </a:r>
            <a:endParaRPr lang="en-ZA" dirty="0"/>
          </a:p>
        </p:txBody>
      </p:sp>
      <p:sp>
        <p:nvSpPr>
          <p:cNvPr id="2" name="TextBox 1">
            <a:extLst>
              <a:ext uri="{FF2B5EF4-FFF2-40B4-BE49-F238E27FC236}">
                <a16:creationId xmlns:a16="http://schemas.microsoft.com/office/drawing/2014/main" id="{076993AF-C1A9-AE86-70E9-28D241658A2E}"/>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417938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378C0F-AB28-48F4-91B2-A7B506463CA1}"/>
              </a:ext>
            </a:extLst>
          </p:cNvPr>
          <p:cNvPicPr>
            <a:picLocks noChangeAspect="1"/>
          </p:cNvPicPr>
          <p:nvPr/>
        </p:nvPicPr>
        <p:blipFill>
          <a:blip r:embed="rId2"/>
          <a:stretch>
            <a:fillRect/>
          </a:stretch>
        </p:blipFill>
        <p:spPr>
          <a:xfrm>
            <a:off x="0" y="-637467"/>
            <a:ext cx="13501688" cy="7495468"/>
          </a:xfrm>
          <a:prstGeom prst="rect">
            <a:avLst/>
          </a:prstGeom>
        </p:spPr>
      </p:pic>
      <p:sp>
        <p:nvSpPr>
          <p:cNvPr id="5" name="TextBox 4">
            <a:extLst>
              <a:ext uri="{FF2B5EF4-FFF2-40B4-BE49-F238E27FC236}">
                <a16:creationId xmlns:a16="http://schemas.microsoft.com/office/drawing/2014/main" id="{40D71AF4-6C67-0344-F708-CE788351001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3563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37When the boy had come to the place of the arrow which Jonathan had shot, Jonathan cried after the boy, and said, “Isn’t the arrow beyond you?” </a:t>
            </a:r>
            <a:endParaRPr lang="en-ZA" dirty="0"/>
          </a:p>
        </p:txBody>
      </p:sp>
      <p:sp>
        <p:nvSpPr>
          <p:cNvPr id="3" name="TextBox 2">
            <a:extLst>
              <a:ext uri="{FF2B5EF4-FFF2-40B4-BE49-F238E27FC236}">
                <a16:creationId xmlns:a16="http://schemas.microsoft.com/office/drawing/2014/main" id="{2BD8CAAF-D2A5-5A13-E68F-DCFF1DB16423}"/>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577668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8A5A6-9FF5-409B-B7D9-9F431E9E5FC2}"/>
              </a:ext>
            </a:extLst>
          </p:cNvPr>
          <p:cNvPicPr>
            <a:picLocks noChangeAspect="1"/>
          </p:cNvPicPr>
          <p:nvPr/>
        </p:nvPicPr>
        <p:blipFill>
          <a:blip r:embed="rId2"/>
          <a:stretch>
            <a:fillRect/>
          </a:stretch>
        </p:blipFill>
        <p:spPr>
          <a:xfrm>
            <a:off x="0" y="-797707"/>
            <a:ext cx="12191999" cy="7655707"/>
          </a:xfrm>
          <a:prstGeom prst="rect">
            <a:avLst/>
          </a:prstGeom>
        </p:spPr>
      </p:pic>
      <p:sp>
        <p:nvSpPr>
          <p:cNvPr id="5" name="TextBox 4">
            <a:extLst>
              <a:ext uri="{FF2B5EF4-FFF2-40B4-BE49-F238E27FC236}">
                <a16:creationId xmlns:a16="http://schemas.microsoft.com/office/drawing/2014/main" id="{B70968F8-8569-DD7E-2E77-BBFC74AA5DA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550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38Jonathan cried after the boy, “Go fast! Hurry! Don’t delay!” Jonathan’s boy gathered up the arrows, and came to his master. </a:t>
            </a:r>
            <a:endParaRPr lang="en-ZA" dirty="0"/>
          </a:p>
        </p:txBody>
      </p:sp>
      <p:sp>
        <p:nvSpPr>
          <p:cNvPr id="2" name="TextBox 1">
            <a:extLst>
              <a:ext uri="{FF2B5EF4-FFF2-40B4-BE49-F238E27FC236}">
                <a16:creationId xmlns:a16="http://schemas.microsoft.com/office/drawing/2014/main" id="{D1049E27-62E3-C770-B309-CFD9ADBA49E9}"/>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26071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681F63-1CC9-47F3-B64E-5B59DC4553E6}"/>
              </a:ext>
            </a:extLst>
          </p:cNvPr>
          <p:cNvPicPr>
            <a:picLocks noChangeAspect="1"/>
          </p:cNvPicPr>
          <p:nvPr/>
        </p:nvPicPr>
        <p:blipFill>
          <a:blip r:embed="rId2"/>
          <a:stretch>
            <a:fillRect/>
          </a:stretch>
        </p:blipFill>
        <p:spPr>
          <a:xfrm>
            <a:off x="0" y="0"/>
            <a:ext cx="12192000" cy="7320948"/>
          </a:xfrm>
          <a:prstGeom prst="rect">
            <a:avLst/>
          </a:prstGeom>
        </p:spPr>
      </p:pic>
      <p:sp>
        <p:nvSpPr>
          <p:cNvPr id="5" name="TextBox 4">
            <a:extLst>
              <a:ext uri="{FF2B5EF4-FFF2-40B4-BE49-F238E27FC236}">
                <a16:creationId xmlns:a16="http://schemas.microsoft.com/office/drawing/2014/main" id="{2F377AC1-076E-CDCF-D6EB-EBC1E8951E3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203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39But the boy didn’t know anything. Only Jonathan and David knew the matter. 40Jonathan gave his weapons to his boy, and said to him, “Go, carry them to the city.”</a:t>
            </a:r>
            <a:endParaRPr lang="en-ZA" sz="4400" dirty="0"/>
          </a:p>
        </p:txBody>
      </p:sp>
      <p:sp>
        <p:nvSpPr>
          <p:cNvPr id="3" name="TextBox 2">
            <a:extLst>
              <a:ext uri="{FF2B5EF4-FFF2-40B4-BE49-F238E27FC236}">
                <a16:creationId xmlns:a16="http://schemas.microsoft.com/office/drawing/2014/main" id="{2A03BBBE-61C3-ACA8-53D2-A1554AA12B6E}"/>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3809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9. Jonathan warns David - 1 Samuel 20:24-42 (Left Center)</a:t>
            </a:r>
            <a:endParaRPr lang="en-IN" sz="6000" dirty="0"/>
          </a:p>
        </p:txBody>
      </p:sp>
      <p:sp>
        <p:nvSpPr>
          <p:cNvPr id="3" name="TextBox 2">
            <a:extLst>
              <a:ext uri="{FF2B5EF4-FFF2-40B4-BE49-F238E27FC236}">
                <a16:creationId xmlns:a16="http://schemas.microsoft.com/office/drawing/2014/main" id="{4A4947A4-D8DD-EB13-4A26-E184AEB5295E}"/>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90783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76DA8F-0D0F-45CB-B21F-DA1BF7C65EBB}"/>
              </a:ext>
            </a:extLst>
          </p:cNvPr>
          <p:cNvSpPr txBox="1"/>
          <p:nvPr/>
        </p:nvSpPr>
        <p:spPr>
          <a:xfrm>
            <a:off x="1957387" y="-328613"/>
            <a:ext cx="5975131"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93E081-FE64-4728-93C4-F539B1254A66}"/>
              </a:ext>
            </a:extLst>
          </p:cNvPr>
          <p:cNvPicPr>
            <a:picLocks noChangeAspect="1"/>
          </p:cNvPicPr>
          <p:nvPr/>
        </p:nvPicPr>
        <p:blipFill>
          <a:blip r:embed="rId2"/>
          <a:stretch>
            <a:fillRect/>
          </a:stretch>
        </p:blipFill>
        <p:spPr>
          <a:xfrm>
            <a:off x="0" y="-1080977"/>
            <a:ext cx="12192000" cy="7938977"/>
          </a:xfrm>
          <a:prstGeom prst="rect">
            <a:avLst/>
          </a:prstGeom>
        </p:spPr>
      </p:pic>
      <p:sp>
        <p:nvSpPr>
          <p:cNvPr id="7" name="TextBox 6">
            <a:extLst>
              <a:ext uri="{FF2B5EF4-FFF2-40B4-BE49-F238E27FC236}">
                <a16:creationId xmlns:a16="http://schemas.microsoft.com/office/drawing/2014/main" id="{0924CD87-1A66-D669-69CB-27DD8CF797B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865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41As soon as the boy was gone, David arose out of the south, and fell on his face to the ground, and bowed himself three times. They kissed one another and wept with one another, and David wept the most. </a:t>
            </a:r>
            <a:endParaRPr lang="en-ZA" dirty="0"/>
          </a:p>
        </p:txBody>
      </p:sp>
      <p:sp>
        <p:nvSpPr>
          <p:cNvPr id="2" name="TextBox 1">
            <a:extLst>
              <a:ext uri="{FF2B5EF4-FFF2-40B4-BE49-F238E27FC236}">
                <a16:creationId xmlns:a16="http://schemas.microsoft.com/office/drawing/2014/main" id="{2172318A-1166-C47F-A5CB-B05293863D5E}"/>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54982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DFC6D0-61B0-4177-9D10-317D35FB91C3}"/>
              </a:ext>
            </a:extLst>
          </p:cNvPr>
          <p:cNvPicPr>
            <a:picLocks noChangeAspect="1"/>
          </p:cNvPicPr>
          <p:nvPr/>
        </p:nvPicPr>
        <p:blipFill>
          <a:blip r:embed="rId2"/>
          <a:stretch>
            <a:fillRect/>
          </a:stretch>
        </p:blipFill>
        <p:spPr>
          <a:xfrm>
            <a:off x="0" y="0"/>
            <a:ext cx="12863945" cy="6858000"/>
          </a:xfrm>
          <a:prstGeom prst="rect">
            <a:avLst/>
          </a:prstGeom>
        </p:spPr>
      </p:pic>
      <p:sp>
        <p:nvSpPr>
          <p:cNvPr id="5" name="TextBox 4">
            <a:extLst>
              <a:ext uri="{FF2B5EF4-FFF2-40B4-BE49-F238E27FC236}">
                <a16:creationId xmlns:a16="http://schemas.microsoft.com/office/drawing/2014/main" id="{5DBDCFC8-7628-06D7-CC3B-8879963E727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3038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42Jonathan said to David, “Go in peace, because we have both sworn in Yahweh’s name, saying, ‘Yahweh is between me and you, …</a:t>
            </a:r>
            <a:endParaRPr lang="en-ZA" sz="2800" dirty="0"/>
          </a:p>
        </p:txBody>
      </p:sp>
      <p:sp>
        <p:nvSpPr>
          <p:cNvPr id="2" name="TextBox 1">
            <a:extLst>
              <a:ext uri="{FF2B5EF4-FFF2-40B4-BE49-F238E27FC236}">
                <a16:creationId xmlns:a16="http://schemas.microsoft.com/office/drawing/2014/main" id="{D9B47564-676C-CBCA-5FA0-72DE2A64A048}"/>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91196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58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 and between my offspring and your offspring, forever.’” He arose and departed; and Jonathan went into the city.</a:t>
            </a:r>
            <a:endParaRPr lang="en-ZA" dirty="0"/>
          </a:p>
        </p:txBody>
      </p:sp>
      <p:sp>
        <p:nvSpPr>
          <p:cNvPr id="2" name="TextBox 1">
            <a:extLst>
              <a:ext uri="{FF2B5EF4-FFF2-40B4-BE49-F238E27FC236}">
                <a16:creationId xmlns:a16="http://schemas.microsoft.com/office/drawing/2014/main" id="{6EC80AC3-0A8B-8E97-B88E-7EAFB30A0788}"/>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382895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301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DC66C66-2D25-4231-828B-9594D8B5DECD}"/>
              </a:ext>
            </a:extLst>
          </p:cNvPr>
          <p:cNvPicPr>
            <a:picLocks noChangeAspect="1"/>
          </p:cNvPicPr>
          <p:nvPr/>
        </p:nvPicPr>
        <p:blipFill>
          <a:blip r:embed="rId2"/>
          <a:stretch>
            <a:fillRect/>
          </a:stretch>
        </p:blipFill>
        <p:spPr>
          <a:xfrm>
            <a:off x="-114300" y="-58977"/>
            <a:ext cx="12306300" cy="6911758"/>
          </a:xfrm>
          <a:prstGeom prst="rect">
            <a:avLst/>
          </a:prstGeom>
        </p:spPr>
      </p:pic>
      <p:sp>
        <p:nvSpPr>
          <p:cNvPr id="2" name="TextBox 1">
            <a:extLst>
              <a:ext uri="{FF2B5EF4-FFF2-40B4-BE49-F238E27FC236}">
                <a16:creationId xmlns:a16="http://schemas.microsoft.com/office/drawing/2014/main" id="{D254DF9A-62CF-FAC7-794E-1C03AC4684C9}"/>
              </a:ext>
            </a:extLst>
          </p:cNvPr>
          <p:cNvSpPr txBox="1"/>
          <p:nvPr/>
        </p:nvSpPr>
        <p:spPr>
          <a:xfrm>
            <a:off x="450760" y="4131972"/>
            <a:ext cx="8532253" cy="2286757"/>
          </a:xfrm>
          <a:prstGeom prst="rect">
            <a:avLst/>
          </a:prstGeom>
          <a:noFill/>
        </p:spPr>
        <p:txBody>
          <a:bodyPr wrap="square" rtlCol="0">
            <a:noAutofit/>
          </a:bodyPr>
          <a:lstStyle/>
          <a:p>
            <a:r>
              <a:rPr lang="en-US" sz="6000" b="0" i="0" u="none" strike="noStrike" baseline="0" dirty="0">
                <a:solidFill>
                  <a:schemeClr val="bg1"/>
                </a:solidFill>
                <a:latin typeface="TimesNewRomanPSMT"/>
              </a:rPr>
              <a:t>Jonathan warns David – </a:t>
            </a:r>
          </a:p>
          <a:p>
            <a:r>
              <a:rPr lang="en-US" sz="6000" b="0" i="0" u="none" strike="noStrike" baseline="0" dirty="0">
                <a:solidFill>
                  <a:schemeClr val="bg1"/>
                </a:solidFill>
                <a:latin typeface="TimesNewRomanPSMT"/>
              </a:rPr>
              <a:t>1 Samuel 20:24-42</a:t>
            </a:r>
            <a:endParaRPr lang="en-ZA" sz="6000" dirty="0">
              <a:solidFill>
                <a:schemeClr val="bg1"/>
              </a:solidFill>
            </a:endParaRPr>
          </a:p>
        </p:txBody>
      </p:sp>
    </p:spTree>
    <p:extLst>
      <p:ext uri="{BB962C8B-B14F-4D97-AF65-F5344CB8AC3E}">
        <p14:creationId xmlns:p14="http://schemas.microsoft.com/office/powerpoint/2010/main" val="959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1Samuel20:24So David hid himself in the field. When the new moon had come, the king sat himself down to eat food. </a:t>
            </a:r>
            <a:endParaRPr lang="en-ZA" dirty="0"/>
          </a:p>
        </p:txBody>
      </p:sp>
      <p:sp>
        <p:nvSpPr>
          <p:cNvPr id="3" name="TextBox 2">
            <a:extLst>
              <a:ext uri="{FF2B5EF4-FFF2-40B4-BE49-F238E27FC236}">
                <a16:creationId xmlns:a16="http://schemas.microsoft.com/office/drawing/2014/main" id="{67D7C85E-5EF1-D7B8-401E-94C8570C7BC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620133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28F716-DE47-415E-BC2A-3AF2F7D5C359}"/>
              </a:ext>
            </a:extLst>
          </p:cNvPr>
          <p:cNvPicPr>
            <a:picLocks noChangeAspect="1"/>
          </p:cNvPicPr>
          <p:nvPr/>
        </p:nvPicPr>
        <p:blipFill>
          <a:blip r:embed="rId2"/>
          <a:stretch>
            <a:fillRect/>
          </a:stretch>
        </p:blipFill>
        <p:spPr>
          <a:xfrm>
            <a:off x="0" y="-38727"/>
            <a:ext cx="12630150" cy="6896727"/>
          </a:xfrm>
          <a:prstGeom prst="rect">
            <a:avLst/>
          </a:prstGeom>
        </p:spPr>
      </p:pic>
      <p:sp>
        <p:nvSpPr>
          <p:cNvPr id="5" name="TextBox 4">
            <a:extLst>
              <a:ext uri="{FF2B5EF4-FFF2-40B4-BE49-F238E27FC236}">
                <a16:creationId xmlns:a16="http://schemas.microsoft.com/office/drawing/2014/main" id="{BDE23DD6-86CB-6DBE-74C5-DF98824F539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0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27On the next day after the new moon, the second day, David’s place was empty. Saul said to Jonathan his son, “Why didn’t the son of Jesse come to eat, either yesterday, or today?”</a:t>
            </a:r>
            <a:endParaRPr lang="en-ZA" dirty="0"/>
          </a:p>
        </p:txBody>
      </p:sp>
      <p:sp>
        <p:nvSpPr>
          <p:cNvPr id="2" name="TextBox 1">
            <a:extLst>
              <a:ext uri="{FF2B5EF4-FFF2-40B4-BE49-F238E27FC236}">
                <a16:creationId xmlns:a16="http://schemas.microsoft.com/office/drawing/2014/main" id="{A5F634E2-31F8-3F4B-C88F-33AE89C9BBB3}"/>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2056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FE044A8-9D24-42FB-B0FB-134DBCA02B4A}"/>
              </a:ext>
            </a:extLst>
          </p:cNvPr>
          <p:cNvPicPr>
            <a:picLocks noChangeAspect="1"/>
          </p:cNvPicPr>
          <p:nvPr/>
        </p:nvPicPr>
        <p:blipFill>
          <a:blip r:embed="rId2"/>
          <a:stretch>
            <a:fillRect/>
          </a:stretch>
        </p:blipFill>
        <p:spPr>
          <a:xfrm>
            <a:off x="-1" y="-484431"/>
            <a:ext cx="12615863" cy="7342432"/>
          </a:xfrm>
          <a:prstGeom prst="rect">
            <a:avLst/>
          </a:prstGeom>
        </p:spPr>
      </p:pic>
      <p:sp>
        <p:nvSpPr>
          <p:cNvPr id="5" name="TextBox 4">
            <a:extLst>
              <a:ext uri="{FF2B5EF4-FFF2-40B4-BE49-F238E27FC236}">
                <a16:creationId xmlns:a16="http://schemas.microsoft.com/office/drawing/2014/main" id="{095C8D72-6C6A-3C9D-C4AC-5182681B92A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105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28Jonathan answered Saul, “David earnestly asked permission of me to go to Bethlehem. </a:t>
            </a:r>
            <a:r>
              <a:rPr lang="en-US" sz="4800" dirty="0">
                <a:solidFill>
                  <a:srgbClr val="121212"/>
                </a:solidFill>
                <a:latin typeface="ArialMT"/>
              </a:rPr>
              <a:t>(To make an offering with his family)</a:t>
            </a:r>
            <a:endParaRPr lang="en-ZA" dirty="0"/>
          </a:p>
        </p:txBody>
      </p:sp>
      <p:sp>
        <p:nvSpPr>
          <p:cNvPr id="2" name="TextBox 1">
            <a:extLst>
              <a:ext uri="{FF2B5EF4-FFF2-40B4-BE49-F238E27FC236}">
                <a16:creationId xmlns:a16="http://schemas.microsoft.com/office/drawing/2014/main" id="{5C967F70-D6F7-0468-3D31-9A3BCE3062E3}"/>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771783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632</Words>
  <Application>Microsoft Office PowerPoint</Application>
  <PresentationFormat>Widescreen</PresentationFormat>
  <Paragraphs>145</Paragraphs>
  <Slides>36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ArialMT</vt:lpstr>
      <vt:lpstr>Calibri</vt:lpstr>
      <vt:lpstr>Calibri Light</vt:lpstr>
      <vt:lpstr>Microsoft Himalaya</vt:lpstr>
      <vt:lpstr>TimesNewRomanPSMT</vt:lpstr>
      <vt:lpstr>Office Theme</vt:lpstr>
      <vt:lpstr>17-9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2023-01-20T11:23:36Z</dcterms:modified>
</cp:coreProperties>
</file>