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8" r:id="rId2"/>
    <p:sldId id="310" r:id="rId3"/>
    <p:sldId id="426" r:id="rId4"/>
    <p:sldId id="427" r:id="rId5"/>
    <p:sldId id="428" r:id="rId6"/>
    <p:sldId id="431" r:id="rId7"/>
    <p:sldId id="430" r:id="rId8"/>
    <p:sldId id="429" r:id="rId9"/>
    <p:sldId id="432" r:id="rId10"/>
    <p:sldId id="433" r:id="rId11"/>
    <p:sldId id="434" r:id="rId12"/>
    <p:sldId id="435" r:id="rId13"/>
    <p:sldId id="436" r:id="rId14"/>
    <p:sldId id="437" r:id="rId15"/>
    <p:sldId id="438" r:id="rId16"/>
    <p:sldId id="439" r:id="rId17"/>
    <p:sldId id="440" r:id="rId18"/>
    <p:sldId id="441" r:id="rId19"/>
    <p:sldId id="442" r:id="rId20"/>
    <p:sldId id="443" r:id="rId21"/>
    <p:sldId id="444" r:id="rId22"/>
    <p:sldId id="445" r:id="rId23"/>
    <p:sldId id="446" r:id="rId24"/>
    <p:sldId id="447" r:id="rId25"/>
    <p:sldId id="448" r:id="rId26"/>
    <p:sldId id="449" r:id="rId27"/>
    <p:sldId id="450" r:id="rId28"/>
    <p:sldId id="451" r:id="rId29"/>
    <p:sldId id="452" r:id="rId30"/>
    <p:sldId id="45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A64515-7B11-4F85-A45A-237C6300E13B}" v="40" dt="2023-01-20T06:50:53.1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62" autoAdjust="0"/>
    <p:restoredTop sz="93945" autoAdjust="0"/>
  </p:normalViewPr>
  <p:slideViewPr>
    <p:cSldViewPr snapToGrid="0">
      <p:cViewPr varScale="1">
        <p:scale>
          <a:sx n="59" d="100"/>
          <a:sy n="59" d="100"/>
        </p:scale>
        <p:origin x="102" y="13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Smith" userId="3c60a3631c0db8ad" providerId="LiveId" clId="{BCA64515-7B11-4F85-A45A-237C6300E13B}"/>
    <pc:docChg chg="undo custSel addSld delSld modSld">
      <pc:chgData name="Alfred Smith" userId="3c60a3631c0db8ad" providerId="LiveId" clId="{BCA64515-7B11-4F85-A45A-237C6300E13B}" dt="2023-01-20T06:50:53.161" v="96"/>
      <pc:docMkLst>
        <pc:docMk/>
      </pc:docMkLst>
      <pc:sldChg chg="delSp modTransition modAnim">
        <pc:chgData name="Alfred Smith" userId="3c60a3631c0db8ad" providerId="LiveId" clId="{BCA64515-7B11-4F85-A45A-237C6300E13B}" dt="2023-01-20T06:50:09.232" v="77"/>
        <pc:sldMkLst>
          <pc:docMk/>
          <pc:sldMk cId="2869461528" sldId="308"/>
        </pc:sldMkLst>
        <pc:picChg chg="del">
          <ac:chgData name="Alfred Smith" userId="3c60a3631c0db8ad" providerId="LiveId" clId="{BCA64515-7B11-4F85-A45A-237C6300E13B}" dt="2023-01-20T06:50:09.232" v="77"/>
          <ac:picMkLst>
            <pc:docMk/>
            <pc:sldMk cId="2869461528" sldId="308"/>
            <ac:picMk id="4" creationId="{E230F851-1966-4A63-801E-C010C9A94B60}"/>
          </ac:picMkLst>
        </pc:picChg>
      </pc:sldChg>
      <pc:sldChg chg="addSp delSp modSp mod modTransition">
        <pc:chgData name="Alfred Smith" userId="3c60a3631c0db8ad" providerId="LiveId" clId="{BCA64515-7B11-4F85-A45A-237C6300E13B}" dt="2023-01-20T06:50:09.232" v="77"/>
        <pc:sldMkLst>
          <pc:docMk/>
          <pc:sldMk cId="1237137471" sldId="310"/>
        </pc:sldMkLst>
        <pc:spChg chg="add del mod">
          <ac:chgData name="Alfred Smith" userId="3c60a3631c0db8ad" providerId="LiveId" clId="{BCA64515-7B11-4F85-A45A-237C6300E13B}" dt="2023-01-20T06:44:00.726" v="9" actId="478"/>
          <ac:spMkLst>
            <pc:docMk/>
            <pc:sldMk cId="1237137471" sldId="310"/>
            <ac:spMk id="2" creationId="{6206644B-9407-D9E9-0994-1087392AC969}"/>
          </ac:spMkLst>
        </pc:spChg>
        <pc:spChg chg="add del mod">
          <ac:chgData name="Alfred Smith" userId="3c60a3631c0db8ad" providerId="LiveId" clId="{BCA64515-7B11-4F85-A45A-237C6300E13B}" dt="2023-01-20T06:43:50.623" v="6"/>
          <ac:spMkLst>
            <pc:docMk/>
            <pc:sldMk cId="1237137471" sldId="310"/>
            <ac:spMk id="5" creationId="{C6572F6B-8ADC-1362-0D92-EC96A3C53462}"/>
          </ac:spMkLst>
        </pc:spChg>
        <pc:spChg chg="add del mod">
          <ac:chgData name="Alfred Smith" userId="3c60a3631c0db8ad" providerId="LiveId" clId="{BCA64515-7B11-4F85-A45A-237C6300E13B}" dt="2023-01-20T06:43:57.680" v="8"/>
          <ac:spMkLst>
            <pc:docMk/>
            <pc:sldMk cId="1237137471" sldId="310"/>
            <ac:spMk id="7" creationId="{67912C4A-993B-96DB-8576-E79441219BFF}"/>
          </ac:spMkLst>
        </pc:spChg>
        <pc:spChg chg="add mod">
          <ac:chgData name="Alfred Smith" userId="3c60a3631c0db8ad" providerId="LiveId" clId="{BCA64515-7B11-4F85-A45A-237C6300E13B}" dt="2023-01-20T06:44:01.345" v="10"/>
          <ac:spMkLst>
            <pc:docMk/>
            <pc:sldMk cId="1237137471" sldId="310"/>
            <ac:spMk id="8" creationId="{67208929-348A-D085-B598-105398780EED}"/>
          </ac:spMkLst>
        </pc:spChg>
      </pc:sldChg>
      <pc:sldChg chg="addSp delSp modSp mod modTransition modAnim">
        <pc:chgData name="Alfred Smith" userId="3c60a3631c0db8ad" providerId="LiveId" clId="{BCA64515-7B11-4F85-A45A-237C6300E13B}" dt="2023-01-20T06:50:36.743" v="83"/>
        <pc:sldMkLst>
          <pc:docMk/>
          <pc:sldMk cId="1003827451" sldId="426"/>
        </pc:sldMkLst>
        <pc:spChg chg="add mod">
          <ac:chgData name="Alfred Smith" userId="3c60a3631c0db8ad" providerId="LiveId" clId="{BCA64515-7B11-4F85-A45A-237C6300E13B}" dt="2023-01-20T06:50:36.743" v="83"/>
          <ac:spMkLst>
            <pc:docMk/>
            <pc:sldMk cId="1003827451" sldId="426"/>
            <ac:spMk id="3" creationId="{5D91F23A-A46C-24DB-08A1-4791FA401BA3}"/>
          </ac:spMkLst>
        </pc:spChg>
        <pc:spChg chg="del">
          <ac:chgData name="Alfred Smith" userId="3c60a3631c0db8ad" providerId="LiveId" clId="{BCA64515-7B11-4F85-A45A-237C6300E13B}" dt="2023-01-20T06:50:19.686" v="82" actId="478"/>
          <ac:spMkLst>
            <pc:docMk/>
            <pc:sldMk cId="1003827451" sldId="426"/>
            <ac:spMk id="6" creationId="{416C064E-628E-47C0-A712-DB178FE9901E}"/>
          </ac:spMkLst>
        </pc:spChg>
        <pc:picChg chg="del">
          <ac:chgData name="Alfred Smith" userId="3c60a3631c0db8ad" providerId="LiveId" clId="{BCA64515-7B11-4F85-A45A-237C6300E13B}" dt="2023-01-20T06:50:09.232" v="77"/>
          <ac:picMkLst>
            <pc:docMk/>
            <pc:sldMk cId="1003827451" sldId="426"/>
            <ac:picMk id="2" creationId="{FE242F5D-F0B5-19EF-8662-EA89DF575E6D}"/>
          </ac:picMkLst>
        </pc:picChg>
      </pc:sldChg>
      <pc:sldChg chg="addSp modSp modTransition">
        <pc:chgData name="Alfred Smith" userId="3c60a3631c0db8ad" providerId="LiveId" clId="{BCA64515-7B11-4F85-A45A-237C6300E13B}" dt="2023-01-20T06:50:09.232" v="77"/>
        <pc:sldMkLst>
          <pc:docMk/>
          <pc:sldMk cId="1727650077" sldId="427"/>
        </pc:sldMkLst>
        <pc:spChg chg="add mod">
          <ac:chgData name="Alfred Smith" userId="3c60a3631c0db8ad" providerId="LiveId" clId="{BCA64515-7B11-4F85-A45A-237C6300E13B}" dt="2023-01-20T06:44:03.867" v="11"/>
          <ac:spMkLst>
            <pc:docMk/>
            <pc:sldMk cId="1727650077" sldId="427"/>
            <ac:spMk id="2" creationId="{EA8C0060-DDC5-080E-F0EA-E8ACBBC2A31F}"/>
          </ac:spMkLst>
        </pc:spChg>
      </pc:sldChg>
      <pc:sldChg chg="addSp delSp modSp mod modTransition modAnim">
        <pc:chgData name="Alfred Smith" userId="3c60a3631c0db8ad" providerId="LiveId" clId="{BCA64515-7B11-4F85-A45A-237C6300E13B}" dt="2023-01-20T06:50:37.829" v="84"/>
        <pc:sldMkLst>
          <pc:docMk/>
          <pc:sldMk cId="2174129452" sldId="428"/>
        </pc:sldMkLst>
        <pc:spChg chg="add mod">
          <ac:chgData name="Alfred Smith" userId="3c60a3631c0db8ad" providerId="LiveId" clId="{BCA64515-7B11-4F85-A45A-237C6300E13B}" dt="2023-01-20T06:50:37.829" v="84"/>
          <ac:spMkLst>
            <pc:docMk/>
            <pc:sldMk cId="2174129452" sldId="428"/>
            <ac:spMk id="2" creationId="{E8924565-DE55-5EC8-87E0-87902D701A37}"/>
          </ac:spMkLst>
        </pc:spChg>
        <pc:spChg chg="del">
          <ac:chgData name="Alfred Smith" userId="3c60a3631c0db8ad" providerId="LiveId" clId="{BCA64515-7B11-4F85-A45A-237C6300E13B}" dt="2023-01-20T06:50:18.162" v="81" actId="478"/>
          <ac:spMkLst>
            <pc:docMk/>
            <pc:sldMk cId="2174129452" sldId="428"/>
            <ac:spMk id="6" creationId="{416C064E-628E-47C0-A712-DB178FE9901E}"/>
          </ac:spMkLst>
        </pc:spChg>
        <pc:picChg chg="del">
          <ac:chgData name="Alfred Smith" userId="3c60a3631c0db8ad" providerId="LiveId" clId="{BCA64515-7B11-4F85-A45A-237C6300E13B}" dt="2023-01-20T06:50:09.232" v="77"/>
          <ac:picMkLst>
            <pc:docMk/>
            <pc:sldMk cId="2174129452" sldId="428"/>
            <ac:picMk id="8" creationId="{0C65E07C-0204-802B-EB9E-E3B1CDB05BA8}"/>
          </ac:picMkLst>
        </pc:picChg>
      </pc:sldChg>
      <pc:sldChg chg="addSp modSp mod modTransition">
        <pc:chgData name="Alfred Smith" userId="3c60a3631c0db8ad" providerId="LiveId" clId="{BCA64515-7B11-4F85-A45A-237C6300E13B}" dt="2023-01-20T06:50:09.232" v="77"/>
        <pc:sldMkLst>
          <pc:docMk/>
          <pc:sldMk cId="703207630" sldId="429"/>
        </pc:sldMkLst>
        <pc:spChg chg="add mod">
          <ac:chgData name="Alfred Smith" userId="3c60a3631c0db8ad" providerId="LiveId" clId="{BCA64515-7B11-4F85-A45A-237C6300E13B}" dt="2023-01-20T06:46:55.084" v="25" actId="20577"/>
          <ac:spMkLst>
            <pc:docMk/>
            <pc:sldMk cId="703207630" sldId="429"/>
            <ac:spMk id="2" creationId="{A27D7A89-79A1-5B20-C315-5F0B45CB73D0}"/>
          </ac:spMkLst>
        </pc:spChg>
      </pc:sldChg>
      <pc:sldChg chg="addSp delSp modSp mod modTransition modAnim">
        <pc:chgData name="Alfred Smith" userId="3c60a3631c0db8ad" providerId="LiveId" clId="{BCA64515-7B11-4F85-A45A-237C6300E13B}" dt="2023-01-20T06:50:39.045" v="85"/>
        <pc:sldMkLst>
          <pc:docMk/>
          <pc:sldMk cId="942615762" sldId="430"/>
        </pc:sldMkLst>
        <pc:spChg chg="add mod">
          <ac:chgData name="Alfred Smith" userId="3c60a3631c0db8ad" providerId="LiveId" clId="{BCA64515-7B11-4F85-A45A-237C6300E13B}" dt="2023-01-20T06:50:39.045" v="85"/>
          <ac:spMkLst>
            <pc:docMk/>
            <pc:sldMk cId="942615762" sldId="430"/>
            <ac:spMk id="3" creationId="{02A209E5-8E24-45AD-9C8F-3958F5CF3131}"/>
          </ac:spMkLst>
        </pc:spChg>
        <pc:spChg chg="del">
          <ac:chgData name="Alfred Smith" userId="3c60a3631c0db8ad" providerId="LiveId" clId="{BCA64515-7B11-4F85-A45A-237C6300E13B}" dt="2023-01-20T06:50:16.699" v="80" actId="478"/>
          <ac:spMkLst>
            <pc:docMk/>
            <pc:sldMk cId="942615762" sldId="430"/>
            <ac:spMk id="6" creationId="{416C064E-628E-47C0-A712-DB178FE9901E}"/>
          </ac:spMkLst>
        </pc:spChg>
        <pc:picChg chg="del">
          <ac:chgData name="Alfred Smith" userId="3c60a3631c0db8ad" providerId="LiveId" clId="{BCA64515-7B11-4F85-A45A-237C6300E13B}" dt="2023-01-20T06:50:09.232" v="77"/>
          <ac:picMkLst>
            <pc:docMk/>
            <pc:sldMk cId="942615762" sldId="430"/>
            <ac:picMk id="2" creationId="{58C21F06-80E9-3F96-4265-DAA83A6BF6BE}"/>
          </ac:picMkLst>
        </pc:picChg>
      </pc:sldChg>
      <pc:sldChg chg="addSp modSp mod modTransition">
        <pc:chgData name="Alfred Smith" userId="3c60a3631c0db8ad" providerId="LiveId" clId="{BCA64515-7B11-4F85-A45A-237C6300E13B}" dt="2023-01-20T06:50:09.232" v="77"/>
        <pc:sldMkLst>
          <pc:docMk/>
          <pc:sldMk cId="579800659" sldId="431"/>
        </pc:sldMkLst>
        <pc:spChg chg="add mod">
          <ac:chgData name="Alfred Smith" userId="3c60a3631c0db8ad" providerId="LiveId" clId="{BCA64515-7B11-4F85-A45A-237C6300E13B}" dt="2023-01-20T06:46:36.884" v="22"/>
          <ac:spMkLst>
            <pc:docMk/>
            <pc:sldMk cId="579800659" sldId="431"/>
            <ac:spMk id="2" creationId="{363C5607-EB40-C890-4AE5-3DA46C452D24}"/>
          </ac:spMkLst>
        </pc:spChg>
      </pc:sldChg>
      <pc:sldChg chg="addSp delSp modSp mod modTransition modAnim">
        <pc:chgData name="Alfred Smith" userId="3c60a3631c0db8ad" providerId="LiveId" clId="{BCA64515-7B11-4F85-A45A-237C6300E13B}" dt="2023-01-20T06:50:40.259" v="86"/>
        <pc:sldMkLst>
          <pc:docMk/>
          <pc:sldMk cId="1886351016" sldId="432"/>
        </pc:sldMkLst>
        <pc:spChg chg="add mod">
          <ac:chgData name="Alfred Smith" userId="3c60a3631c0db8ad" providerId="LiveId" clId="{BCA64515-7B11-4F85-A45A-237C6300E13B}" dt="2023-01-20T06:50:40.259" v="86"/>
          <ac:spMkLst>
            <pc:docMk/>
            <pc:sldMk cId="1886351016" sldId="432"/>
            <ac:spMk id="2" creationId="{50860BDC-6099-DBC1-FE74-ED20AE4FA35D}"/>
          </ac:spMkLst>
        </pc:spChg>
        <pc:spChg chg="del">
          <ac:chgData name="Alfred Smith" userId="3c60a3631c0db8ad" providerId="LiveId" clId="{BCA64515-7B11-4F85-A45A-237C6300E13B}" dt="2023-01-20T06:50:15.240" v="79" actId="478"/>
          <ac:spMkLst>
            <pc:docMk/>
            <pc:sldMk cId="1886351016" sldId="432"/>
            <ac:spMk id="6" creationId="{416C064E-628E-47C0-A712-DB178FE9901E}"/>
          </ac:spMkLst>
        </pc:spChg>
        <pc:picChg chg="del">
          <ac:chgData name="Alfred Smith" userId="3c60a3631c0db8ad" providerId="LiveId" clId="{BCA64515-7B11-4F85-A45A-237C6300E13B}" dt="2023-01-20T06:50:09.232" v="77"/>
          <ac:picMkLst>
            <pc:docMk/>
            <pc:sldMk cId="1886351016" sldId="432"/>
            <ac:picMk id="5" creationId="{3E9E54CC-1714-1759-A7D4-2FA255259868}"/>
          </ac:picMkLst>
        </pc:picChg>
      </pc:sldChg>
      <pc:sldChg chg="addSp modSp mod modTransition">
        <pc:chgData name="Alfred Smith" userId="3c60a3631c0db8ad" providerId="LiveId" clId="{BCA64515-7B11-4F85-A45A-237C6300E13B}" dt="2023-01-20T06:50:09.232" v="77"/>
        <pc:sldMkLst>
          <pc:docMk/>
          <pc:sldMk cId="484949745" sldId="433"/>
        </pc:sldMkLst>
        <pc:spChg chg="add mod">
          <ac:chgData name="Alfred Smith" userId="3c60a3631c0db8ad" providerId="LiveId" clId="{BCA64515-7B11-4F85-A45A-237C6300E13B}" dt="2023-01-20T06:47:07.142" v="28" actId="20577"/>
          <ac:spMkLst>
            <pc:docMk/>
            <pc:sldMk cId="484949745" sldId="433"/>
            <ac:spMk id="2" creationId="{71A85494-0652-C82F-DA1C-B79287DAB382}"/>
          </ac:spMkLst>
        </pc:spChg>
      </pc:sldChg>
      <pc:sldChg chg="addSp delSp modSp mod modTransition modAnim">
        <pc:chgData name="Alfred Smith" userId="3c60a3631c0db8ad" providerId="LiveId" clId="{BCA64515-7B11-4F85-A45A-237C6300E13B}" dt="2023-01-20T06:50:41.509" v="87"/>
        <pc:sldMkLst>
          <pc:docMk/>
          <pc:sldMk cId="882125327" sldId="434"/>
        </pc:sldMkLst>
        <pc:spChg chg="add mod">
          <ac:chgData name="Alfred Smith" userId="3c60a3631c0db8ad" providerId="LiveId" clId="{BCA64515-7B11-4F85-A45A-237C6300E13B}" dt="2023-01-20T06:50:41.509" v="87"/>
          <ac:spMkLst>
            <pc:docMk/>
            <pc:sldMk cId="882125327" sldId="434"/>
            <ac:spMk id="3" creationId="{27B61898-6838-418F-770B-4ECB1975120D}"/>
          </ac:spMkLst>
        </pc:spChg>
        <pc:spChg chg="del">
          <ac:chgData name="Alfred Smith" userId="3c60a3631c0db8ad" providerId="LiveId" clId="{BCA64515-7B11-4F85-A45A-237C6300E13B}" dt="2023-01-20T06:50:13.335" v="78" actId="478"/>
          <ac:spMkLst>
            <pc:docMk/>
            <pc:sldMk cId="882125327" sldId="434"/>
            <ac:spMk id="6" creationId="{416C064E-628E-47C0-A712-DB178FE9901E}"/>
          </ac:spMkLst>
        </pc:spChg>
        <pc:picChg chg="del">
          <ac:chgData name="Alfred Smith" userId="3c60a3631c0db8ad" providerId="LiveId" clId="{BCA64515-7B11-4F85-A45A-237C6300E13B}" dt="2023-01-20T06:50:09.232" v="77"/>
          <ac:picMkLst>
            <pc:docMk/>
            <pc:sldMk cId="882125327" sldId="434"/>
            <ac:picMk id="2" creationId="{610260D0-D1A8-7F35-5B05-B5ED3718543D}"/>
          </ac:picMkLst>
        </pc:picChg>
      </pc:sldChg>
      <pc:sldChg chg="addSp modSp mod modTransition">
        <pc:chgData name="Alfred Smith" userId="3c60a3631c0db8ad" providerId="LiveId" clId="{BCA64515-7B11-4F85-A45A-237C6300E13B}" dt="2023-01-20T06:50:09.232" v="77"/>
        <pc:sldMkLst>
          <pc:docMk/>
          <pc:sldMk cId="381388045" sldId="435"/>
        </pc:sldMkLst>
        <pc:spChg chg="add mod">
          <ac:chgData name="Alfred Smith" userId="3c60a3631c0db8ad" providerId="LiveId" clId="{BCA64515-7B11-4F85-A45A-237C6300E13B}" dt="2023-01-20T06:47:16.936" v="31" actId="20577"/>
          <ac:spMkLst>
            <pc:docMk/>
            <pc:sldMk cId="381388045" sldId="435"/>
            <ac:spMk id="2" creationId="{10D90E8E-A4BA-ECE2-73F1-A8047FB0A5EC}"/>
          </ac:spMkLst>
        </pc:spChg>
      </pc:sldChg>
      <pc:sldChg chg="addSp delSp modSp mod modTransition modAnim">
        <pc:chgData name="Alfred Smith" userId="3c60a3631c0db8ad" providerId="LiveId" clId="{BCA64515-7B11-4F85-A45A-237C6300E13B}" dt="2023-01-20T06:50:42.695" v="88"/>
        <pc:sldMkLst>
          <pc:docMk/>
          <pc:sldMk cId="3195935868" sldId="436"/>
        </pc:sldMkLst>
        <pc:spChg chg="add mod">
          <ac:chgData name="Alfred Smith" userId="3c60a3631c0db8ad" providerId="LiveId" clId="{BCA64515-7B11-4F85-A45A-237C6300E13B}" dt="2023-01-20T06:50:42.695" v="88"/>
          <ac:spMkLst>
            <pc:docMk/>
            <pc:sldMk cId="3195935868" sldId="436"/>
            <ac:spMk id="2" creationId="{3D91C754-E5A1-AFEF-340B-067944FF8429}"/>
          </ac:spMkLst>
        </pc:spChg>
        <pc:spChg chg="del">
          <ac:chgData name="Alfred Smith" userId="3c60a3631c0db8ad" providerId="LiveId" clId="{BCA64515-7B11-4F85-A45A-237C6300E13B}" dt="2023-01-20T06:50:04.573" v="76" actId="478"/>
          <ac:spMkLst>
            <pc:docMk/>
            <pc:sldMk cId="3195935868" sldId="436"/>
            <ac:spMk id="6" creationId="{416C064E-628E-47C0-A712-DB178FE9901E}"/>
          </ac:spMkLst>
        </pc:spChg>
        <pc:picChg chg="del">
          <ac:chgData name="Alfred Smith" userId="3c60a3631c0db8ad" providerId="LiveId" clId="{BCA64515-7B11-4F85-A45A-237C6300E13B}" dt="2023-01-20T06:50:09.232" v="77"/>
          <ac:picMkLst>
            <pc:docMk/>
            <pc:sldMk cId="3195935868" sldId="436"/>
            <ac:picMk id="9" creationId="{D3791C40-5764-88B7-269B-7A659BC0EEE6}"/>
          </ac:picMkLst>
        </pc:picChg>
      </pc:sldChg>
      <pc:sldChg chg="addSp modSp mod modTransition">
        <pc:chgData name="Alfred Smith" userId="3c60a3631c0db8ad" providerId="LiveId" clId="{BCA64515-7B11-4F85-A45A-237C6300E13B}" dt="2023-01-20T06:50:09.232" v="77"/>
        <pc:sldMkLst>
          <pc:docMk/>
          <pc:sldMk cId="630368776" sldId="437"/>
        </pc:sldMkLst>
        <pc:spChg chg="add mod">
          <ac:chgData name="Alfred Smith" userId="3c60a3631c0db8ad" providerId="LiveId" clId="{BCA64515-7B11-4F85-A45A-237C6300E13B}" dt="2023-01-20T06:47:22.301" v="34" actId="20577"/>
          <ac:spMkLst>
            <pc:docMk/>
            <pc:sldMk cId="630368776" sldId="437"/>
            <ac:spMk id="2" creationId="{D39147B1-8774-2EBD-720E-33DD06AC157E}"/>
          </ac:spMkLst>
        </pc:spChg>
      </pc:sldChg>
      <pc:sldChg chg="addSp delSp modSp mod modTransition">
        <pc:chgData name="Alfred Smith" userId="3c60a3631c0db8ad" providerId="LiveId" clId="{BCA64515-7B11-4F85-A45A-237C6300E13B}" dt="2023-01-20T06:50:43.904" v="89"/>
        <pc:sldMkLst>
          <pc:docMk/>
          <pc:sldMk cId="3261377596" sldId="438"/>
        </pc:sldMkLst>
        <pc:spChg chg="add mod">
          <ac:chgData name="Alfred Smith" userId="3c60a3631c0db8ad" providerId="LiveId" clId="{BCA64515-7B11-4F85-A45A-237C6300E13B}" dt="2023-01-20T06:50:43.904" v="89"/>
          <ac:spMkLst>
            <pc:docMk/>
            <pc:sldMk cId="3261377596" sldId="438"/>
            <ac:spMk id="2" creationId="{629470E8-F2DB-8159-1492-BCB6DA3F8E0B}"/>
          </ac:spMkLst>
        </pc:spChg>
        <pc:spChg chg="del">
          <ac:chgData name="Alfred Smith" userId="3c60a3631c0db8ad" providerId="LiveId" clId="{BCA64515-7B11-4F85-A45A-237C6300E13B}" dt="2023-01-20T06:50:02.473" v="75" actId="478"/>
          <ac:spMkLst>
            <pc:docMk/>
            <pc:sldMk cId="3261377596" sldId="438"/>
            <ac:spMk id="6" creationId="{416C064E-628E-47C0-A712-DB178FE9901E}"/>
          </ac:spMkLst>
        </pc:spChg>
      </pc:sldChg>
      <pc:sldChg chg="addSp modSp mod modTransition">
        <pc:chgData name="Alfred Smith" userId="3c60a3631c0db8ad" providerId="LiveId" clId="{BCA64515-7B11-4F85-A45A-237C6300E13B}" dt="2023-01-20T06:50:09.232" v="77"/>
        <pc:sldMkLst>
          <pc:docMk/>
          <pc:sldMk cId="3759221820" sldId="439"/>
        </pc:sldMkLst>
        <pc:spChg chg="add mod">
          <ac:chgData name="Alfred Smith" userId="3c60a3631c0db8ad" providerId="LiveId" clId="{BCA64515-7B11-4F85-A45A-237C6300E13B}" dt="2023-01-20T06:47:34.305" v="37" actId="20577"/>
          <ac:spMkLst>
            <pc:docMk/>
            <pc:sldMk cId="3759221820" sldId="439"/>
            <ac:spMk id="2" creationId="{93E92A88-B772-B261-9836-A8418C06F28C}"/>
          </ac:spMkLst>
        </pc:spChg>
      </pc:sldChg>
      <pc:sldChg chg="addSp delSp modSp mod modTransition">
        <pc:chgData name="Alfred Smith" userId="3c60a3631c0db8ad" providerId="LiveId" clId="{BCA64515-7B11-4F85-A45A-237C6300E13B}" dt="2023-01-20T06:50:45.008" v="90"/>
        <pc:sldMkLst>
          <pc:docMk/>
          <pc:sldMk cId="923867738" sldId="440"/>
        </pc:sldMkLst>
        <pc:spChg chg="add mod">
          <ac:chgData name="Alfred Smith" userId="3c60a3631c0db8ad" providerId="LiveId" clId="{BCA64515-7B11-4F85-A45A-237C6300E13B}" dt="2023-01-20T06:50:45.008" v="90"/>
          <ac:spMkLst>
            <pc:docMk/>
            <pc:sldMk cId="923867738" sldId="440"/>
            <ac:spMk id="2" creationId="{7FE39F2C-A72D-5EF6-E740-E06F5FEA956E}"/>
          </ac:spMkLst>
        </pc:spChg>
        <pc:spChg chg="del">
          <ac:chgData name="Alfred Smith" userId="3c60a3631c0db8ad" providerId="LiveId" clId="{BCA64515-7B11-4F85-A45A-237C6300E13B}" dt="2023-01-20T06:50:00.925" v="74" actId="478"/>
          <ac:spMkLst>
            <pc:docMk/>
            <pc:sldMk cId="923867738" sldId="440"/>
            <ac:spMk id="6" creationId="{416C064E-628E-47C0-A712-DB178FE9901E}"/>
          </ac:spMkLst>
        </pc:spChg>
      </pc:sldChg>
      <pc:sldChg chg="addSp modSp mod modTransition">
        <pc:chgData name="Alfred Smith" userId="3c60a3631c0db8ad" providerId="LiveId" clId="{BCA64515-7B11-4F85-A45A-237C6300E13B}" dt="2023-01-20T06:50:09.232" v="77"/>
        <pc:sldMkLst>
          <pc:docMk/>
          <pc:sldMk cId="3676245138" sldId="441"/>
        </pc:sldMkLst>
        <pc:spChg chg="add mod">
          <ac:chgData name="Alfred Smith" userId="3c60a3631c0db8ad" providerId="LiveId" clId="{BCA64515-7B11-4F85-A45A-237C6300E13B}" dt="2023-01-20T06:47:42.239" v="40" actId="20577"/>
          <ac:spMkLst>
            <pc:docMk/>
            <pc:sldMk cId="3676245138" sldId="441"/>
            <ac:spMk id="2" creationId="{6D825B10-A3AB-5650-5803-E61EE2177CE3}"/>
          </ac:spMkLst>
        </pc:spChg>
      </pc:sldChg>
      <pc:sldChg chg="addSp delSp modSp mod modTransition">
        <pc:chgData name="Alfred Smith" userId="3c60a3631c0db8ad" providerId="LiveId" clId="{BCA64515-7B11-4F85-A45A-237C6300E13B}" dt="2023-01-20T06:50:46.426" v="91"/>
        <pc:sldMkLst>
          <pc:docMk/>
          <pc:sldMk cId="2180228365" sldId="442"/>
        </pc:sldMkLst>
        <pc:spChg chg="add mod">
          <ac:chgData name="Alfred Smith" userId="3c60a3631c0db8ad" providerId="LiveId" clId="{BCA64515-7B11-4F85-A45A-237C6300E13B}" dt="2023-01-20T06:50:46.426" v="91"/>
          <ac:spMkLst>
            <pc:docMk/>
            <pc:sldMk cId="2180228365" sldId="442"/>
            <ac:spMk id="2" creationId="{D7AB7136-5880-9E37-1505-2DC1EBA63E7E}"/>
          </ac:spMkLst>
        </pc:spChg>
        <pc:spChg chg="del">
          <ac:chgData name="Alfred Smith" userId="3c60a3631c0db8ad" providerId="LiveId" clId="{BCA64515-7B11-4F85-A45A-237C6300E13B}" dt="2023-01-20T06:49:59.362" v="73" actId="478"/>
          <ac:spMkLst>
            <pc:docMk/>
            <pc:sldMk cId="2180228365" sldId="442"/>
            <ac:spMk id="6" creationId="{416C064E-628E-47C0-A712-DB178FE9901E}"/>
          </ac:spMkLst>
        </pc:spChg>
      </pc:sldChg>
      <pc:sldChg chg="addSp delSp modSp mod modTransition">
        <pc:chgData name="Alfred Smith" userId="3c60a3631c0db8ad" providerId="LiveId" clId="{BCA64515-7B11-4F85-A45A-237C6300E13B}" dt="2023-01-20T06:50:09.232" v="77"/>
        <pc:sldMkLst>
          <pc:docMk/>
          <pc:sldMk cId="3095902142" sldId="443"/>
        </pc:sldMkLst>
        <pc:spChg chg="add mod">
          <ac:chgData name="Alfred Smith" userId="3c60a3631c0db8ad" providerId="LiveId" clId="{BCA64515-7B11-4F85-A45A-237C6300E13B}" dt="2023-01-20T06:47:57.369" v="49" actId="20577"/>
          <ac:spMkLst>
            <pc:docMk/>
            <pc:sldMk cId="3095902142" sldId="443"/>
            <ac:spMk id="2" creationId="{C09CF178-A89B-E206-4AD5-495B0FC9C9E4}"/>
          </ac:spMkLst>
        </pc:spChg>
        <pc:spChg chg="add del mod">
          <ac:chgData name="Alfred Smith" userId="3c60a3631c0db8ad" providerId="LiveId" clId="{BCA64515-7B11-4F85-A45A-237C6300E13B}" dt="2023-01-20T06:48:07.707" v="51" actId="478"/>
          <ac:spMkLst>
            <pc:docMk/>
            <pc:sldMk cId="3095902142" sldId="443"/>
            <ac:spMk id="5" creationId="{176526D6-A856-21B6-A866-2ED197CEB53A}"/>
          </ac:spMkLst>
        </pc:spChg>
      </pc:sldChg>
      <pc:sldChg chg="addSp delSp modSp mod modTransition">
        <pc:chgData name="Alfred Smith" userId="3c60a3631c0db8ad" providerId="LiveId" clId="{BCA64515-7B11-4F85-A45A-237C6300E13B}" dt="2023-01-20T06:50:47.644" v="92"/>
        <pc:sldMkLst>
          <pc:docMk/>
          <pc:sldMk cId="1718612039" sldId="444"/>
        </pc:sldMkLst>
        <pc:spChg chg="add mod">
          <ac:chgData name="Alfred Smith" userId="3c60a3631c0db8ad" providerId="LiveId" clId="{BCA64515-7B11-4F85-A45A-237C6300E13B}" dt="2023-01-20T06:50:47.644" v="92"/>
          <ac:spMkLst>
            <pc:docMk/>
            <pc:sldMk cId="1718612039" sldId="444"/>
            <ac:spMk id="2" creationId="{53029809-2FA0-02B7-7A6D-F8B54F3909F6}"/>
          </ac:spMkLst>
        </pc:spChg>
        <pc:spChg chg="del">
          <ac:chgData name="Alfred Smith" userId="3c60a3631c0db8ad" providerId="LiveId" clId="{BCA64515-7B11-4F85-A45A-237C6300E13B}" dt="2023-01-20T06:49:57.879" v="72" actId="478"/>
          <ac:spMkLst>
            <pc:docMk/>
            <pc:sldMk cId="1718612039" sldId="444"/>
            <ac:spMk id="6" creationId="{416C064E-628E-47C0-A712-DB178FE9901E}"/>
          </ac:spMkLst>
        </pc:spChg>
      </pc:sldChg>
      <pc:sldChg chg="addSp delSp modSp mod modTransition">
        <pc:chgData name="Alfred Smith" userId="3c60a3631c0db8ad" providerId="LiveId" clId="{BCA64515-7B11-4F85-A45A-237C6300E13B}" dt="2023-01-20T06:50:09.232" v="77"/>
        <pc:sldMkLst>
          <pc:docMk/>
          <pc:sldMk cId="2166098122" sldId="445"/>
        </pc:sldMkLst>
        <pc:spChg chg="add del">
          <ac:chgData name="Alfred Smith" userId="3c60a3631c0db8ad" providerId="LiveId" clId="{BCA64515-7B11-4F85-A45A-237C6300E13B}" dt="2023-01-20T06:48:41.236" v="53" actId="478"/>
          <ac:spMkLst>
            <pc:docMk/>
            <pc:sldMk cId="2166098122" sldId="445"/>
            <ac:spMk id="5" creationId="{7406858B-03EE-5F87-32AD-2F1E772AE49D}"/>
          </ac:spMkLst>
        </pc:spChg>
        <pc:spChg chg="add mod">
          <ac:chgData name="Alfred Smith" userId="3c60a3631c0db8ad" providerId="LiveId" clId="{BCA64515-7B11-4F85-A45A-237C6300E13B}" dt="2023-01-20T06:48:55.527" v="56" actId="20577"/>
          <ac:spMkLst>
            <pc:docMk/>
            <pc:sldMk cId="2166098122" sldId="445"/>
            <ac:spMk id="7" creationId="{0AA44C7A-B070-BFD1-BF36-9F7548FC70D9}"/>
          </ac:spMkLst>
        </pc:spChg>
      </pc:sldChg>
      <pc:sldChg chg="addSp delSp modSp mod modTransition">
        <pc:chgData name="Alfred Smith" userId="3c60a3631c0db8ad" providerId="LiveId" clId="{BCA64515-7B11-4F85-A45A-237C6300E13B}" dt="2023-01-20T06:50:49.601" v="93"/>
        <pc:sldMkLst>
          <pc:docMk/>
          <pc:sldMk cId="665805102" sldId="446"/>
        </pc:sldMkLst>
        <pc:spChg chg="add mod">
          <ac:chgData name="Alfred Smith" userId="3c60a3631c0db8ad" providerId="LiveId" clId="{BCA64515-7B11-4F85-A45A-237C6300E13B}" dt="2023-01-20T06:50:49.601" v="93"/>
          <ac:spMkLst>
            <pc:docMk/>
            <pc:sldMk cId="665805102" sldId="446"/>
            <ac:spMk id="2" creationId="{A6CD8383-CE1E-E675-1E1A-83B088A06BD5}"/>
          </ac:spMkLst>
        </pc:spChg>
        <pc:spChg chg="del">
          <ac:chgData name="Alfred Smith" userId="3c60a3631c0db8ad" providerId="LiveId" clId="{BCA64515-7B11-4F85-A45A-237C6300E13B}" dt="2023-01-20T06:49:56.361" v="71" actId="478"/>
          <ac:spMkLst>
            <pc:docMk/>
            <pc:sldMk cId="665805102" sldId="446"/>
            <ac:spMk id="6" creationId="{416C064E-628E-47C0-A712-DB178FE9901E}"/>
          </ac:spMkLst>
        </pc:spChg>
      </pc:sldChg>
      <pc:sldChg chg="addSp modSp mod modTransition">
        <pc:chgData name="Alfred Smith" userId="3c60a3631c0db8ad" providerId="LiveId" clId="{BCA64515-7B11-4F85-A45A-237C6300E13B}" dt="2023-01-20T06:50:09.232" v="77"/>
        <pc:sldMkLst>
          <pc:docMk/>
          <pc:sldMk cId="2422728137" sldId="447"/>
        </pc:sldMkLst>
        <pc:spChg chg="add mod">
          <ac:chgData name="Alfred Smith" userId="3c60a3631c0db8ad" providerId="LiveId" clId="{BCA64515-7B11-4F85-A45A-237C6300E13B}" dt="2023-01-20T06:49:13.884" v="59" actId="20577"/>
          <ac:spMkLst>
            <pc:docMk/>
            <pc:sldMk cId="2422728137" sldId="447"/>
            <ac:spMk id="2" creationId="{4279F619-7F75-F6B9-574B-AD71415BE43D}"/>
          </ac:spMkLst>
        </pc:spChg>
      </pc:sldChg>
      <pc:sldChg chg="addSp delSp modSp mod modTransition">
        <pc:chgData name="Alfred Smith" userId="3c60a3631c0db8ad" providerId="LiveId" clId="{BCA64515-7B11-4F85-A45A-237C6300E13B}" dt="2023-01-20T06:50:50.836" v="94"/>
        <pc:sldMkLst>
          <pc:docMk/>
          <pc:sldMk cId="843663555" sldId="448"/>
        </pc:sldMkLst>
        <pc:spChg chg="add mod">
          <ac:chgData name="Alfred Smith" userId="3c60a3631c0db8ad" providerId="LiveId" clId="{BCA64515-7B11-4F85-A45A-237C6300E13B}" dt="2023-01-20T06:50:50.836" v="94"/>
          <ac:spMkLst>
            <pc:docMk/>
            <pc:sldMk cId="843663555" sldId="448"/>
            <ac:spMk id="2" creationId="{4526E17D-1779-D1F5-C93C-C56CF28E260C}"/>
          </ac:spMkLst>
        </pc:spChg>
        <pc:spChg chg="del">
          <ac:chgData name="Alfred Smith" userId="3c60a3631c0db8ad" providerId="LiveId" clId="{BCA64515-7B11-4F85-A45A-237C6300E13B}" dt="2023-01-20T06:49:54.694" v="70" actId="478"/>
          <ac:spMkLst>
            <pc:docMk/>
            <pc:sldMk cId="843663555" sldId="448"/>
            <ac:spMk id="6" creationId="{416C064E-628E-47C0-A712-DB178FE9901E}"/>
          </ac:spMkLst>
        </pc:spChg>
      </pc:sldChg>
      <pc:sldChg chg="addSp modSp mod modTransition">
        <pc:chgData name="Alfred Smith" userId="3c60a3631c0db8ad" providerId="LiveId" clId="{BCA64515-7B11-4F85-A45A-237C6300E13B}" dt="2023-01-20T06:50:09.232" v="77"/>
        <pc:sldMkLst>
          <pc:docMk/>
          <pc:sldMk cId="4160448636" sldId="449"/>
        </pc:sldMkLst>
        <pc:spChg chg="add mod">
          <ac:chgData name="Alfred Smith" userId="3c60a3631c0db8ad" providerId="LiveId" clId="{BCA64515-7B11-4F85-A45A-237C6300E13B}" dt="2023-01-20T06:49:21.895" v="61" actId="20577"/>
          <ac:spMkLst>
            <pc:docMk/>
            <pc:sldMk cId="4160448636" sldId="449"/>
            <ac:spMk id="2" creationId="{D0C01150-2433-94F8-9FE1-7D0E6D09B17B}"/>
          </ac:spMkLst>
        </pc:spChg>
      </pc:sldChg>
      <pc:sldChg chg="addSp delSp modSp mod modTransition">
        <pc:chgData name="Alfred Smith" userId="3c60a3631c0db8ad" providerId="LiveId" clId="{BCA64515-7B11-4F85-A45A-237C6300E13B}" dt="2023-01-20T06:50:52.055" v="95"/>
        <pc:sldMkLst>
          <pc:docMk/>
          <pc:sldMk cId="538051216" sldId="450"/>
        </pc:sldMkLst>
        <pc:spChg chg="add mod">
          <ac:chgData name="Alfred Smith" userId="3c60a3631c0db8ad" providerId="LiveId" clId="{BCA64515-7B11-4F85-A45A-237C6300E13B}" dt="2023-01-20T06:50:52.055" v="95"/>
          <ac:spMkLst>
            <pc:docMk/>
            <pc:sldMk cId="538051216" sldId="450"/>
            <ac:spMk id="2" creationId="{C39B5DE9-A13B-B60F-F268-0A51145D385F}"/>
          </ac:spMkLst>
        </pc:spChg>
        <pc:spChg chg="del">
          <ac:chgData name="Alfred Smith" userId="3c60a3631c0db8ad" providerId="LiveId" clId="{BCA64515-7B11-4F85-A45A-237C6300E13B}" dt="2023-01-20T06:49:48.802" v="69" actId="478"/>
          <ac:spMkLst>
            <pc:docMk/>
            <pc:sldMk cId="538051216" sldId="450"/>
            <ac:spMk id="6" creationId="{416C064E-628E-47C0-A712-DB178FE9901E}"/>
          </ac:spMkLst>
        </pc:spChg>
      </pc:sldChg>
      <pc:sldChg chg="addSp modSp mod modTransition">
        <pc:chgData name="Alfred Smith" userId="3c60a3631c0db8ad" providerId="LiveId" clId="{BCA64515-7B11-4F85-A45A-237C6300E13B}" dt="2023-01-20T06:50:09.232" v="77"/>
        <pc:sldMkLst>
          <pc:docMk/>
          <pc:sldMk cId="3386340796" sldId="451"/>
        </pc:sldMkLst>
        <pc:spChg chg="add mod">
          <ac:chgData name="Alfred Smith" userId="3c60a3631c0db8ad" providerId="LiveId" clId="{BCA64515-7B11-4F85-A45A-237C6300E13B}" dt="2023-01-20T06:49:30.543" v="63" actId="20577"/>
          <ac:spMkLst>
            <pc:docMk/>
            <pc:sldMk cId="3386340796" sldId="451"/>
            <ac:spMk id="2" creationId="{514F333E-D765-48A7-7108-8C712F9AC915}"/>
          </ac:spMkLst>
        </pc:spChg>
      </pc:sldChg>
      <pc:sldChg chg="addSp delSp modSp mod modTransition">
        <pc:chgData name="Alfred Smith" userId="3c60a3631c0db8ad" providerId="LiveId" clId="{BCA64515-7B11-4F85-A45A-237C6300E13B}" dt="2023-01-20T06:50:53.161" v="96"/>
        <pc:sldMkLst>
          <pc:docMk/>
          <pc:sldMk cId="4002949039" sldId="452"/>
        </pc:sldMkLst>
        <pc:spChg chg="add mod">
          <ac:chgData name="Alfred Smith" userId="3c60a3631c0db8ad" providerId="LiveId" clId="{BCA64515-7B11-4F85-A45A-237C6300E13B}" dt="2023-01-20T06:50:53.161" v="96"/>
          <ac:spMkLst>
            <pc:docMk/>
            <pc:sldMk cId="4002949039" sldId="452"/>
            <ac:spMk id="2" creationId="{4D40D2A0-62DF-F396-BC1F-F633033CD9CA}"/>
          </ac:spMkLst>
        </pc:spChg>
        <pc:spChg chg="del">
          <ac:chgData name="Alfred Smith" userId="3c60a3631c0db8ad" providerId="LiveId" clId="{BCA64515-7B11-4F85-A45A-237C6300E13B}" dt="2023-01-20T06:49:47.284" v="68" actId="478"/>
          <ac:spMkLst>
            <pc:docMk/>
            <pc:sldMk cId="4002949039" sldId="452"/>
            <ac:spMk id="6" creationId="{416C064E-628E-47C0-A712-DB178FE9901E}"/>
          </ac:spMkLst>
        </pc:spChg>
      </pc:sldChg>
      <pc:sldChg chg="addSp modSp mod modTransition">
        <pc:chgData name="Alfred Smith" userId="3c60a3631c0db8ad" providerId="LiveId" clId="{BCA64515-7B11-4F85-A45A-237C6300E13B}" dt="2023-01-20T06:50:09.232" v="77"/>
        <pc:sldMkLst>
          <pc:docMk/>
          <pc:sldMk cId="283334129" sldId="453"/>
        </pc:sldMkLst>
        <pc:spChg chg="add mod">
          <ac:chgData name="Alfred Smith" userId="3c60a3631c0db8ad" providerId="LiveId" clId="{BCA64515-7B11-4F85-A45A-237C6300E13B}" dt="2023-01-20T06:49:37.399" v="67" actId="20577"/>
          <ac:spMkLst>
            <pc:docMk/>
            <pc:sldMk cId="283334129" sldId="453"/>
            <ac:spMk id="2" creationId="{F831DC3B-F147-A81E-C746-A9407B3763AE}"/>
          </ac:spMkLst>
        </pc:spChg>
      </pc:sldChg>
      <pc:sldChg chg="add del">
        <pc:chgData name="Alfred Smith" userId="3c60a3631c0db8ad" providerId="LiveId" clId="{BCA64515-7B11-4F85-A45A-237C6300E13B}" dt="2023-01-20T06:41:57.717" v="3"/>
        <pc:sldMkLst>
          <pc:docMk/>
          <pc:sldMk cId="518487516" sldId="45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A3CB7-A8E8-4A19-9B3E-857F154853BB}" type="datetimeFigureOut">
              <a:rPr lang="en-ZA" smtClean="0"/>
              <a:t>2023/01/20</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9EA38-4D76-40A4-8BB2-065CF2B5E7C1}" type="slidenum">
              <a:rPr lang="en-ZA" smtClean="0"/>
              <a:t>‹#›</a:t>
            </a:fld>
            <a:endParaRPr lang="en-ZA"/>
          </a:p>
        </p:txBody>
      </p:sp>
    </p:spTree>
    <p:extLst>
      <p:ext uri="{BB962C8B-B14F-4D97-AF65-F5344CB8AC3E}">
        <p14:creationId xmlns:p14="http://schemas.microsoft.com/office/powerpoint/2010/main" val="144124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TimesNewRomanPS-BoldMT"/>
              </a:rPr>
              <a:t>18 Saul and David – Part 2</a:t>
            </a:r>
          </a:p>
          <a:p>
            <a:pPr algn="l"/>
            <a:r>
              <a:rPr lang="en-US" sz="1800" b="0" i="0" u="none" strike="noStrike" baseline="0" dirty="0">
                <a:latin typeface="TimesNewRomanPSMT"/>
              </a:rPr>
              <a:t>1. David at Nob and Saul’s vengeance - 1 Sam 21 – 22 ( Left Top)</a:t>
            </a:r>
          </a:p>
          <a:p>
            <a:pPr algn="l"/>
            <a:r>
              <a:rPr lang="en-US" sz="1800" b="0" i="0" u="none" strike="noStrike" baseline="0" dirty="0">
                <a:latin typeface="TimesNewRomanPSMT"/>
              </a:rPr>
              <a:t>2. The Rock of Escape -1 Sam 23 (Right Top)</a:t>
            </a:r>
          </a:p>
          <a:p>
            <a:pPr algn="l"/>
            <a:r>
              <a:rPr lang="en-US" sz="1800" b="0" i="0" u="none" strike="noStrike" baseline="0" dirty="0">
                <a:latin typeface="TimesNewRomanPSMT"/>
              </a:rPr>
              <a:t>3. David spares Saul’s life -1 Sam 24 (Right Center)</a:t>
            </a:r>
          </a:p>
          <a:p>
            <a:pPr algn="l"/>
            <a:r>
              <a:rPr lang="en-US" sz="1800" b="0" i="0" u="none" strike="noStrike" baseline="0" dirty="0">
                <a:latin typeface="TimesNewRomanPSMT"/>
              </a:rPr>
              <a:t>4. David spares Saul’s life again -1 Sam 26 (Right Bottom)</a:t>
            </a:r>
          </a:p>
          <a:p>
            <a:pPr algn="l"/>
            <a:r>
              <a:rPr lang="en-US" sz="1800" b="0" i="0" u="none" strike="noStrike" baseline="0" dirty="0">
                <a:latin typeface="TimesNewRomanPSMT"/>
              </a:rPr>
              <a:t>5. Saul and the witch of Endor -1 Sam 28:3-25 (Left Bottom)</a:t>
            </a:r>
          </a:p>
          <a:p>
            <a:pPr algn="l"/>
            <a:r>
              <a:rPr lang="en-US" sz="1800" b="0" i="0" u="none" strike="noStrike" baseline="0" dirty="0">
                <a:latin typeface="TimesNewRomanPSMT"/>
              </a:rPr>
              <a:t>6. David returns and finds that </a:t>
            </a:r>
            <a:r>
              <a:rPr lang="en-US" sz="1800" b="0" i="0" u="none" strike="noStrike" baseline="0" dirty="0" err="1">
                <a:latin typeface="TimesNewRomanPSMT"/>
              </a:rPr>
              <a:t>Ziklag</a:t>
            </a:r>
            <a:r>
              <a:rPr lang="en-US" sz="1800" b="0" i="0" u="none" strike="noStrike" baseline="0" dirty="0">
                <a:latin typeface="TimesNewRomanPSMT"/>
              </a:rPr>
              <a:t> has been </a:t>
            </a:r>
            <a:r>
              <a:rPr lang="en-US" sz="1800" b="0" i="0" u="none" strike="noStrike" baseline="0" dirty="0" err="1">
                <a:latin typeface="TimesNewRomanPSMT"/>
              </a:rPr>
              <a:t>raded</a:t>
            </a:r>
            <a:r>
              <a:rPr lang="en-US" sz="1800" b="0" i="0" u="none" strike="noStrike" baseline="0" dirty="0">
                <a:latin typeface="TimesNewRomanPSMT"/>
              </a:rPr>
              <a:t> -1 Sam 29-30 (Left Center)</a:t>
            </a:r>
          </a:p>
          <a:p>
            <a:pPr algn="l"/>
            <a:r>
              <a:rPr lang="en-US" sz="1800" b="0" i="0" u="none" strike="noStrike" baseline="0" dirty="0">
                <a:latin typeface="TimesNewRomanPSMT"/>
              </a:rPr>
              <a:t>7. David morns for Saul and Jonathan – 1 Sam 31, 2 Sam 1 (Center)</a:t>
            </a:r>
            <a:endParaRPr lang="en-IN" dirty="0"/>
          </a:p>
        </p:txBody>
      </p:sp>
      <p:sp>
        <p:nvSpPr>
          <p:cNvPr id="4" name="Slide Number Placeholder 3"/>
          <p:cNvSpPr>
            <a:spLocks noGrp="1"/>
          </p:cNvSpPr>
          <p:nvPr>
            <p:ph type="sldNum" sz="quarter" idx="5"/>
          </p:nvPr>
        </p:nvSpPr>
        <p:spPr/>
        <p:txBody>
          <a:bodyPr/>
          <a:lstStyle/>
          <a:p>
            <a:fld id="{01A9EA38-4D76-40A4-8BB2-065CF2B5E7C1}" type="slidenum">
              <a:rPr lang="en-ZA" smtClean="0"/>
              <a:t>1</a:t>
            </a:fld>
            <a:endParaRPr lang="en-ZA"/>
          </a:p>
        </p:txBody>
      </p:sp>
    </p:spTree>
    <p:extLst>
      <p:ext uri="{BB962C8B-B14F-4D97-AF65-F5344CB8AC3E}">
        <p14:creationId xmlns:p14="http://schemas.microsoft.com/office/powerpoint/2010/main" val="885845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2023/01/20</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2023/01/20</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2023/01/20</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2023/01/20</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2023/01/20</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2023/01/20</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2023/01/20</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2023/01/20</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2023/01/20</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2023/01/20</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2023/01/20</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2023/01/20</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3D1AE-C111-43F0-AD47-18572ADF5BCE}"/>
              </a:ext>
            </a:extLst>
          </p:cNvPr>
          <p:cNvSpPr>
            <a:spLocks noGrp="1"/>
          </p:cNvSpPr>
          <p:nvPr>
            <p:ph type="title"/>
          </p:nvPr>
        </p:nvSpPr>
        <p:spPr/>
        <p:txBody>
          <a:bodyPr/>
          <a:lstStyle/>
          <a:p>
            <a:r>
              <a:rPr lang="en-IN" dirty="0"/>
              <a:t>18-1</a:t>
            </a:r>
          </a:p>
        </p:txBody>
      </p:sp>
      <p:sp>
        <p:nvSpPr>
          <p:cNvPr id="3" name="Content Placeholder 2">
            <a:extLst>
              <a:ext uri="{FF2B5EF4-FFF2-40B4-BE49-F238E27FC236}">
                <a16:creationId xmlns:a16="http://schemas.microsoft.com/office/drawing/2014/main" id="{77C8C5EB-7063-4EFF-9206-9F831A363AF1}"/>
              </a:ext>
            </a:extLst>
          </p:cNvPr>
          <p:cNvSpPr>
            <a:spLocks noGrp="1"/>
          </p:cNvSpPr>
          <p:nvPr>
            <p:ph idx="1"/>
          </p:nvPr>
        </p:nvSpPr>
        <p:spPr/>
        <p:txBody>
          <a:bodyPr/>
          <a:lstStyle/>
          <a:p>
            <a:r>
              <a:rPr lang="en-US" dirty="0"/>
              <a:t>This work is licensed under a Creative Commons Attribution-</a:t>
            </a:r>
            <a:r>
              <a:rPr lang="en-US" dirty="0" err="1"/>
              <a:t>Sharealike</a:t>
            </a:r>
            <a:r>
              <a:rPr lang="en-US" dirty="0"/>
              <a:t> 4.0 International License.</a:t>
            </a:r>
          </a:p>
          <a:p>
            <a:r>
              <a:rPr lang="en-US" dirty="0"/>
              <a:t>Please add this statement to all the videos you create.</a:t>
            </a:r>
          </a:p>
          <a:p>
            <a:r>
              <a:rPr lang="en-US" dirty="0"/>
              <a:t>English Bible quotes are from the World English Bible US, which is in the public domain.</a:t>
            </a:r>
            <a:endParaRPr lang="en-IN" dirty="0"/>
          </a:p>
          <a:p>
            <a:endParaRPr lang="en-IN" dirty="0"/>
          </a:p>
        </p:txBody>
      </p:sp>
    </p:spTree>
    <p:extLst>
      <p:ext uri="{BB962C8B-B14F-4D97-AF65-F5344CB8AC3E}">
        <p14:creationId xmlns:p14="http://schemas.microsoft.com/office/powerpoint/2010/main" val="2869461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38A6AD55-9E3E-4732-8AFA-594FAD7D8D4E}"/>
              </a:ext>
            </a:extLst>
          </p:cNvPr>
          <p:cNvPicPr>
            <a:picLocks noChangeAspect="1"/>
          </p:cNvPicPr>
          <p:nvPr/>
        </p:nvPicPr>
        <p:blipFill>
          <a:blip r:embed="rId2"/>
          <a:stretch>
            <a:fillRect/>
          </a:stretch>
        </p:blipFill>
        <p:spPr>
          <a:xfrm>
            <a:off x="0" y="0"/>
            <a:ext cx="12784015" cy="6858000"/>
          </a:xfrm>
          <a:prstGeom prst="rect">
            <a:avLst/>
          </a:prstGeom>
        </p:spPr>
      </p:pic>
      <p:sp>
        <p:nvSpPr>
          <p:cNvPr id="2" name="TextBox 1">
            <a:extLst>
              <a:ext uri="{FF2B5EF4-FFF2-40B4-BE49-F238E27FC236}">
                <a16:creationId xmlns:a16="http://schemas.microsoft.com/office/drawing/2014/main" id="{71A85494-0652-C82F-DA1C-B79287DAB382}"/>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21:1,5</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84949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 6So the priest gave him holy bread; for there was no bread there but the show bread that was taken from before Yahweh, to be replaced with hot bread in the day when it was taken away.</a:t>
            </a:r>
            <a:endParaRPr lang="en-ZA" dirty="0"/>
          </a:p>
        </p:txBody>
      </p:sp>
      <p:sp>
        <p:nvSpPr>
          <p:cNvPr id="3" name="TextBox 2">
            <a:extLst>
              <a:ext uri="{FF2B5EF4-FFF2-40B4-BE49-F238E27FC236}">
                <a16:creationId xmlns:a16="http://schemas.microsoft.com/office/drawing/2014/main" id="{27B61898-6838-418F-770B-4ECB1975120D}"/>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a:p>
          <a:p>
            <a:endParaRPr lang="en-IN" dirty="0"/>
          </a:p>
        </p:txBody>
      </p:sp>
    </p:spTree>
    <p:extLst>
      <p:ext uri="{BB962C8B-B14F-4D97-AF65-F5344CB8AC3E}">
        <p14:creationId xmlns:p14="http://schemas.microsoft.com/office/powerpoint/2010/main" val="882125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52D212CF-D500-4305-A41E-5AB0025A44CD}"/>
              </a:ext>
            </a:extLst>
          </p:cNvPr>
          <p:cNvPicPr>
            <a:picLocks noChangeAspect="1"/>
          </p:cNvPicPr>
          <p:nvPr/>
        </p:nvPicPr>
        <p:blipFill>
          <a:blip r:embed="rId2"/>
          <a:stretch>
            <a:fillRect/>
          </a:stretch>
        </p:blipFill>
        <p:spPr>
          <a:xfrm>
            <a:off x="-1915886" y="-853143"/>
            <a:ext cx="14107886" cy="7711143"/>
          </a:xfrm>
          <a:prstGeom prst="rect">
            <a:avLst/>
          </a:prstGeom>
        </p:spPr>
      </p:pic>
      <p:sp>
        <p:nvSpPr>
          <p:cNvPr id="2" name="TextBox 1">
            <a:extLst>
              <a:ext uri="{FF2B5EF4-FFF2-40B4-BE49-F238E27FC236}">
                <a16:creationId xmlns:a16="http://schemas.microsoft.com/office/drawing/2014/main" id="{10D90E8E-A4BA-ECE2-73F1-A8047FB0A5EC}"/>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21:1,6</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81388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7Now a certain man of the servants of Saul was there that day, detained before Yahweh; and his name was </a:t>
            </a:r>
            <a:r>
              <a:rPr lang="en-US" sz="4800" b="0" i="0" dirty="0" err="1">
                <a:solidFill>
                  <a:srgbClr val="121212"/>
                </a:solidFill>
                <a:effectLst/>
                <a:latin typeface="ArialMT"/>
              </a:rPr>
              <a:t>Doeg</a:t>
            </a:r>
            <a:r>
              <a:rPr lang="en-US" sz="4800" b="0" i="0" dirty="0">
                <a:solidFill>
                  <a:srgbClr val="121212"/>
                </a:solidFill>
                <a:effectLst/>
                <a:latin typeface="ArialMT"/>
              </a:rPr>
              <a:t> the Edomite, the best of the herdsmen who belonged to Saul.</a:t>
            </a:r>
            <a:endParaRPr lang="en-ZA" dirty="0"/>
          </a:p>
        </p:txBody>
      </p:sp>
      <p:sp>
        <p:nvSpPr>
          <p:cNvPr id="2" name="TextBox 1">
            <a:extLst>
              <a:ext uri="{FF2B5EF4-FFF2-40B4-BE49-F238E27FC236}">
                <a16:creationId xmlns:a16="http://schemas.microsoft.com/office/drawing/2014/main" id="{3D91C754-E5A1-AFEF-340B-067944FF8429}"/>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a:p>
          <a:p>
            <a:endParaRPr lang="en-IN" dirty="0"/>
          </a:p>
        </p:txBody>
      </p:sp>
    </p:spTree>
    <p:extLst>
      <p:ext uri="{BB962C8B-B14F-4D97-AF65-F5344CB8AC3E}">
        <p14:creationId xmlns:p14="http://schemas.microsoft.com/office/powerpoint/2010/main" val="3195935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7EBEDC59-8824-4372-8DEE-8E210C63A97D}"/>
              </a:ext>
            </a:extLst>
          </p:cNvPr>
          <p:cNvPicPr>
            <a:picLocks noChangeAspect="1"/>
          </p:cNvPicPr>
          <p:nvPr/>
        </p:nvPicPr>
        <p:blipFill>
          <a:blip r:embed="rId2"/>
          <a:stretch>
            <a:fillRect/>
          </a:stretch>
        </p:blipFill>
        <p:spPr>
          <a:xfrm>
            <a:off x="0" y="-725713"/>
            <a:ext cx="13797162" cy="7583714"/>
          </a:xfrm>
          <a:prstGeom prst="rect">
            <a:avLst/>
          </a:prstGeom>
        </p:spPr>
      </p:pic>
      <p:sp>
        <p:nvSpPr>
          <p:cNvPr id="2" name="TextBox 1">
            <a:extLst>
              <a:ext uri="{FF2B5EF4-FFF2-40B4-BE49-F238E27FC236}">
                <a16:creationId xmlns:a16="http://schemas.microsoft.com/office/drawing/2014/main" id="{D39147B1-8774-2EBD-720E-33DD06AC157E}"/>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21:1,7</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630368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8David said to Ahimelech, “Isn’t there here under your hand spear or sword? </a:t>
            </a:r>
            <a:r>
              <a:rPr lang="en-US" sz="4800" dirty="0">
                <a:solidFill>
                  <a:srgbClr val="121212"/>
                </a:solidFill>
                <a:latin typeface="ArialMT"/>
              </a:rPr>
              <a:t>…</a:t>
            </a:r>
            <a:endParaRPr lang="en-ZA" dirty="0"/>
          </a:p>
        </p:txBody>
      </p:sp>
      <p:sp>
        <p:nvSpPr>
          <p:cNvPr id="2" name="TextBox 1">
            <a:extLst>
              <a:ext uri="{FF2B5EF4-FFF2-40B4-BE49-F238E27FC236}">
                <a16:creationId xmlns:a16="http://schemas.microsoft.com/office/drawing/2014/main" id="{629470E8-F2DB-8159-1492-BCB6DA3F8E0B}"/>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a:p>
          <a:p>
            <a:endParaRPr lang="en-IN" dirty="0"/>
          </a:p>
        </p:txBody>
      </p:sp>
    </p:spTree>
    <p:extLst>
      <p:ext uri="{BB962C8B-B14F-4D97-AF65-F5344CB8AC3E}">
        <p14:creationId xmlns:p14="http://schemas.microsoft.com/office/powerpoint/2010/main" val="3261377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FF119060-9C30-4334-86C2-C9AA51118F60}"/>
              </a:ext>
            </a:extLst>
          </p:cNvPr>
          <p:cNvPicPr>
            <a:picLocks noChangeAspect="1"/>
          </p:cNvPicPr>
          <p:nvPr/>
        </p:nvPicPr>
        <p:blipFill>
          <a:blip r:embed="rId2"/>
          <a:stretch>
            <a:fillRect/>
          </a:stretch>
        </p:blipFill>
        <p:spPr>
          <a:xfrm>
            <a:off x="-1192162" y="0"/>
            <a:ext cx="13384161" cy="6858000"/>
          </a:xfrm>
          <a:prstGeom prst="rect">
            <a:avLst/>
          </a:prstGeom>
        </p:spPr>
      </p:pic>
      <p:sp>
        <p:nvSpPr>
          <p:cNvPr id="2" name="TextBox 1">
            <a:extLst>
              <a:ext uri="{FF2B5EF4-FFF2-40B4-BE49-F238E27FC236}">
                <a16:creationId xmlns:a16="http://schemas.microsoft.com/office/drawing/2014/main" id="{93E92A88-B772-B261-9836-A8418C06F28C}"/>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21:1,8</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759221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3600" b="0" i="0" dirty="0">
                <a:solidFill>
                  <a:srgbClr val="121212"/>
                </a:solidFill>
                <a:effectLst/>
                <a:latin typeface="ArialMT"/>
              </a:rPr>
              <a:t>9The priest said, “Behold, the sword of Goliath the Philistine, whom you killed in the valley of </a:t>
            </a:r>
            <a:r>
              <a:rPr lang="en-US" sz="3600" b="0" i="0" dirty="0" err="1">
                <a:solidFill>
                  <a:srgbClr val="121212"/>
                </a:solidFill>
                <a:effectLst/>
                <a:latin typeface="ArialMT"/>
              </a:rPr>
              <a:t>Elah</a:t>
            </a:r>
            <a:r>
              <a:rPr lang="en-US" sz="3600" b="0" i="0" dirty="0">
                <a:solidFill>
                  <a:srgbClr val="121212"/>
                </a:solidFill>
                <a:effectLst/>
                <a:latin typeface="ArialMT"/>
              </a:rPr>
              <a:t>, is here wrapped in a cloth behind the ephod. If you would like to take that, take it, for there is no other except that here.”</a:t>
            </a:r>
          </a:p>
          <a:p>
            <a:pPr algn="l"/>
            <a:r>
              <a:rPr lang="en-US" sz="3600" b="0" i="0" dirty="0">
                <a:solidFill>
                  <a:srgbClr val="121212"/>
                </a:solidFill>
                <a:effectLst/>
                <a:latin typeface="ArialMT"/>
              </a:rPr>
              <a:t>David said, “There is none like that. Give it to me.”</a:t>
            </a:r>
          </a:p>
          <a:p>
            <a:endParaRPr lang="en-ZA" dirty="0"/>
          </a:p>
        </p:txBody>
      </p:sp>
      <p:sp>
        <p:nvSpPr>
          <p:cNvPr id="2" name="TextBox 1">
            <a:extLst>
              <a:ext uri="{FF2B5EF4-FFF2-40B4-BE49-F238E27FC236}">
                <a16:creationId xmlns:a16="http://schemas.microsoft.com/office/drawing/2014/main" id="{7FE39F2C-A72D-5EF6-E740-E06F5FEA956E}"/>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a:p>
          <a:p>
            <a:endParaRPr lang="en-IN" dirty="0"/>
          </a:p>
        </p:txBody>
      </p:sp>
    </p:spTree>
    <p:extLst>
      <p:ext uri="{BB962C8B-B14F-4D97-AF65-F5344CB8AC3E}">
        <p14:creationId xmlns:p14="http://schemas.microsoft.com/office/powerpoint/2010/main" val="923867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1952F5DE-10FC-4092-96ED-521753805711}"/>
              </a:ext>
            </a:extLst>
          </p:cNvPr>
          <p:cNvPicPr>
            <a:picLocks noChangeAspect="1"/>
          </p:cNvPicPr>
          <p:nvPr/>
        </p:nvPicPr>
        <p:blipFill>
          <a:blip r:embed="rId2"/>
          <a:stretch>
            <a:fillRect/>
          </a:stretch>
        </p:blipFill>
        <p:spPr>
          <a:xfrm>
            <a:off x="0" y="-286357"/>
            <a:ext cx="12192000" cy="7144357"/>
          </a:xfrm>
          <a:prstGeom prst="rect">
            <a:avLst/>
          </a:prstGeom>
        </p:spPr>
      </p:pic>
      <p:sp>
        <p:nvSpPr>
          <p:cNvPr id="2" name="TextBox 1">
            <a:extLst>
              <a:ext uri="{FF2B5EF4-FFF2-40B4-BE49-F238E27FC236}">
                <a16:creationId xmlns:a16="http://schemas.microsoft.com/office/drawing/2014/main" id="{6D825B10-A3AB-5650-5803-E61EE2177CE3}"/>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21:1,9</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676245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22:1David therefore departed from there and escaped to </a:t>
            </a:r>
            <a:r>
              <a:rPr lang="en-US" sz="4800" b="0" i="0" dirty="0" err="1">
                <a:solidFill>
                  <a:srgbClr val="121212"/>
                </a:solidFill>
                <a:effectLst/>
                <a:latin typeface="ArialMT"/>
              </a:rPr>
              <a:t>Adullam’s</a:t>
            </a:r>
            <a:r>
              <a:rPr lang="en-US" sz="4800" b="0" i="0" dirty="0">
                <a:solidFill>
                  <a:srgbClr val="121212"/>
                </a:solidFill>
                <a:effectLst/>
                <a:latin typeface="ArialMT"/>
              </a:rPr>
              <a:t> cave. When his brothers and all his father’s house heard it, they went down there to him. </a:t>
            </a:r>
            <a:endParaRPr lang="en-ZA" dirty="0"/>
          </a:p>
        </p:txBody>
      </p:sp>
      <p:sp>
        <p:nvSpPr>
          <p:cNvPr id="2" name="TextBox 1">
            <a:extLst>
              <a:ext uri="{FF2B5EF4-FFF2-40B4-BE49-F238E27FC236}">
                <a16:creationId xmlns:a16="http://schemas.microsoft.com/office/drawing/2014/main" id="{D7AB7136-5880-9E37-1505-2DC1EBA63E7E}"/>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a:p>
          <a:p>
            <a:endParaRPr lang="en-IN" dirty="0"/>
          </a:p>
        </p:txBody>
      </p:sp>
    </p:spTree>
    <p:extLst>
      <p:ext uri="{BB962C8B-B14F-4D97-AF65-F5344CB8AC3E}">
        <p14:creationId xmlns:p14="http://schemas.microsoft.com/office/powerpoint/2010/main" val="2180228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DC83588E-63F4-4814-9B4B-1C765A75607C}"/>
              </a:ext>
            </a:extLst>
          </p:cNvPr>
          <p:cNvPicPr>
            <a:picLocks noChangeAspect="1"/>
          </p:cNvPicPr>
          <p:nvPr/>
        </p:nvPicPr>
        <p:blipFill>
          <a:blip r:embed="rId2"/>
          <a:stretch>
            <a:fillRect/>
          </a:stretch>
        </p:blipFill>
        <p:spPr>
          <a:xfrm>
            <a:off x="0" y="-958955"/>
            <a:ext cx="13030200" cy="7794095"/>
          </a:xfrm>
          <a:prstGeom prst="rect">
            <a:avLst/>
          </a:prstGeom>
        </p:spPr>
      </p:pic>
      <p:sp>
        <p:nvSpPr>
          <p:cNvPr id="8" name="TextBox 7">
            <a:extLst>
              <a:ext uri="{FF2B5EF4-FFF2-40B4-BE49-F238E27FC236}">
                <a16:creationId xmlns:a16="http://schemas.microsoft.com/office/drawing/2014/main" id="{67208929-348A-D085-B598-105398780EED}"/>
              </a:ext>
            </a:extLst>
          </p:cNvPr>
          <p:cNvSpPr txBox="1"/>
          <p:nvPr/>
        </p:nvSpPr>
        <p:spPr>
          <a:xfrm>
            <a:off x="0" y="77588"/>
            <a:ext cx="5975129" cy="6858000"/>
          </a:xfrm>
          <a:prstGeom prst="rect">
            <a:avLst/>
          </a:prstGeom>
          <a:noFill/>
        </p:spPr>
        <p:txBody>
          <a:bodyPr wrap="square" rtlCol="0">
            <a:noAutofit/>
          </a:bodyPr>
          <a:lstStyle/>
          <a:p>
            <a:r>
              <a:rPr lang="en-US" sz="6000" b="0" i="0" u="none" strike="noStrike" baseline="0" dirty="0">
                <a:solidFill>
                  <a:schemeClr val="bg1"/>
                </a:solidFill>
                <a:latin typeface="TimesNewRomanPSMT"/>
              </a:rPr>
              <a:t>David at Nob and Saul’s vengeance - 1 Samuel 21 – 22</a:t>
            </a:r>
            <a:endParaRPr lang="bo-CN" sz="6000" b="1" i="0" dirty="0">
              <a:solidFill>
                <a:schemeClr val="bg1"/>
              </a:solidFill>
              <a:effectLst/>
              <a:latin typeface="ArialMT"/>
            </a:endParaRPr>
          </a:p>
        </p:txBody>
      </p:sp>
    </p:spTree>
    <p:extLst>
      <p:ext uri="{BB962C8B-B14F-4D97-AF65-F5344CB8AC3E}">
        <p14:creationId xmlns:p14="http://schemas.microsoft.com/office/powerpoint/2010/main" val="1237137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E79F5E57-A361-4CA8-B8CB-8DE6C9894C7F}"/>
              </a:ext>
            </a:extLst>
          </p:cNvPr>
          <p:cNvPicPr>
            <a:picLocks noChangeAspect="1"/>
          </p:cNvPicPr>
          <p:nvPr/>
        </p:nvPicPr>
        <p:blipFill>
          <a:blip r:embed="rId2"/>
          <a:stretch>
            <a:fillRect/>
          </a:stretch>
        </p:blipFill>
        <p:spPr>
          <a:xfrm>
            <a:off x="0" y="0"/>
            <a:ext cx="12851780" cy="6858000"/>
          </a:xfrm>
          <a:prstGeom prst="rect">
            <a:avLst/>
          </a:prstGeom>
        </p:spPr>
      </p:pic>
      <p:sp>
        <p:nvSpPr>
          <p:cNvPr id="2" name="TextBox 1">
            <a:extLst>
              <a:ext uri="{FF2B5EF4-FFF2-40B4-BE49-F238E27FC236}">
                <a16:creationId xmlns:a16="http://schemas.microsoft.com/office/drawing/2014/main" id="{C09CF178-A89B-E206-4AD5-495B0FC9C9E4}"/>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22:1</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095902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2Everyone who was in distress, everyone who was in debt, and everyone who was discontented gathered themselves to him; and he became captain over them. There were with him about four hundred men. </a:t>
            </a:r>
            <a:endParaRPr lang="en-ZA" sz="1600" dirty="0"/>
          </a:p>
        </p:txBody>
      </p:sp>
      <p:sp>
        <p:nvSpPr>
          <p:cNvPr id="2" name="TextBox 1">
            <a:extLst>
              <a:ext uri="{FF2B5EF4-FFF2-40B4-BE49-F238E27FC236}">
                <a16:creationId xmlns:a16="http://schemas.microsoft.com/office/drawing/2014/main" id="{53029809-2FA0-02B7-7A6D-F8B54F3909F6}"/>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a:p>
          <a:p>
            <a:endParaRPr lang="en-IN" dirty="0"/>
          </a:p>
        </p:txBody>
      </p:sp>
    </p:spTree>
    <p:extLst>
      <p:ext uri="{BB962C8B-B14F-4D97-AF65-F5344CB8AC3E}">
        <p14:creationId xmlns:p14="http://schemas.microsoft.com/office/powerpoint/2010/main" val="1718612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671BA01E-2CD9-4787-9FC5-5FD3D45F1AD8}"/>
              </a:ext>
            </a:extLst>
          </p:cNvPr>
          <p:cNvPicPr>
            <a:picLocks noChangeAspect="1"/>
          </p:cNvPicPr>
          <p:nvPr/>
        </p:nvPicPr>
        <p:blipFill>
          <a:blip r:embed="rId2"/>
          <a:stretch>
            <a:fillRect/>
          </a:stretch>
        </p:blipFill>
        <p:spPr>
          <a:xfrm>
            <a:off x="0" y="-2119085"/>
            <a:ext cx="16144128" cy="8977086"/>
          </a:xfrm>
          <a:prstGeom prst="rect">
            <a:avLst/>
          </a:prstGeom>
        </p:spPr>
      </p:pic>
      <p:sp>
        <p:nvSpPr>
          <p:cNvPr id="7" name="TextBox 6">
            <a:extLst>
              <a:ext uri="{FF2B5EF4-FFF2-40B4-BE49-F238E27FC236}">
                <a16:creationId xmlns:a16="http://schemas.microsoft.com/office/drawing/2014/main" id="{0AA44C7A-B070-BFD1-BF36-9F7548FC70D9}"/>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22:2</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166098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3600" b="0" i="0" dirty="0">
                <a:solidFill>
                  <a:srgbClr val="121212"/>
                </a:solidFill>
                <a:effectLst/>
                <a:latin typeface="ArialMT"/>
              </a:rPr>
              <a:t>9Then </a:t>
            </a:r>
            <a:r>
              <a:rPr lang="en-US" sz="3600" b="0" i="0" dirty="0" err="1">
                <a:solidFill>
                  <a:srgbClr val="121212"/>
                </a:solidFill>
                <a:effectLst/>
                <a:latin typeface="ArialMT"/>
              </a:rPr>
              <a:t>Doeg</a:t>
            </a:r>
            <a:r>
              <a:rPr lang="en-US" sz="3600" b="0" i="0" dirty="0">
                <a:solidFill>
                  <a:srgbClr val="121212"/>
                </a:solidFill>
                <a:effectLst/>
                <a:latin typeface="ArialMT"/>
              </a:rPr>
              <a:t> the Edomite, who stood by the servants of Saul, answered and said, “I saw the son of Jesse coming to Nob, to Ahimelech the son of </a:t>
            </a:r>
            <a:r>
              <a:rPr lang="en-US" sz="3600" b="0" i="0" dirty="0" err="1">
                <a:solidFill>
                  <a:srgbClr val="121212"/>
                </a:solidFill>
                <a:effectLst/>
                <a:latin typeface="ArialMT"/>
              </a:rPr>
              <a:t>Ahitub</a:t>
            </a:r>
            <a:r>
              <a:rPr lang="en-US" sz="3600" b="0" i="0" dirty="0">
                <a:solidFill>
                  <a:srgbClr val="121212"/>
                </a:solidFill>
                <a:effectLst/>
                <a:latin typeface="ArialMT"/>
              </a:rPr>
              <a:t>. 10He inquired of Yahweh for him, gave him food, and gave him the sword of Goliath the Philistine.”</a:t>
            </a:r>
            <a:endParaRPr lang="en-ZA" dirty="0"/>
          </a:p>
        </p:txBody>
      </p:sp>
      <p:sp>
        <p:nvSpPr>
          <p:cNvPr id="2" name="TextBox 1">
            <a:extLst>
              <a:ext uri="{FF2B5EF4-FFF2-40B4-BE49-F238E27FC236}">
                <a16:creationId xmlns:a16="http://schemas.microsoft.com/office/drawing/2014/main" id="{A6CD8383-CE1E-E675-1E1A-83B088A06BD5}"/>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a:p>
          <a:p>
            <a:endParaRPr lang="en-IN" dirty="0"/>
          </a:p>
        </p:txBody>
      </p:sp>
    </p:spTree>
    <p:extLst>
      <p:ext uri="{BB962C8B-B14F-4D97-AF65-F5344CB8AC3E}">
        <p14:creationId xmlns:p14="http://schemas.microsoft.com/office/powerpoint/2010/main" val="665805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1E526A29-2D9E-4C33-A1FB-D1F76D821168}"/>
              </a:ext>
            </a:extLst>
          </p:cNvPr>
          <p:cNvPicPr>
            <a:picLocks noChangeAspect="1"/>
          </p:cNvPicPr>
          <p:nvPr/>
        </p:nvPicPr>
        <p:blipFill>
          <a:blip r:embed="rId2"/>
          <a:stretch>
            <a:fillRect/>
          </a:stretch>
        </p:blipFill>
        <p:spPr>
          <a:xfrm>
            <a:off x="1" y="-139990"/>
            <a:ext cx="12192000" cy="6997990"/>
          </a:xfrm>
          <a:prstGeom prst="rect">
            <a:avLst/>
          </a:prstGeom>
        </p:spPr>
      </p:pic>
      <p:sp>
        <p:nvSpPr>
          <p:cNvPr id="2" name="TextBox 1">
            <a:extLst>
              <a:ext uri="{FF2B5EF4-FFF2-40B4-BE49-F238E27FC236}">
                <a16:creationId xmlns:a16="http://schemas.microsoft.com/office/drawing/2014/main" id="{4279F619-7F75-F6B9-574B-AD71415BE43D}"/>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22:9</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422728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3600" b="0" i="0" dirty="0">
                <a:solidFill>
                  <a:srgbClr val="121212"/>
                </a:solidFill>
                <a:effectLst/>
                <a:latin typeface="ArialMT"/>
              </a:rPr>
              <a:t>17The king said to the guard who stood about him, “Turn and kill the priests of Yahweh, because their hand also is with David, and because they knew that he fled and didn’t disclose it to me.” But the servants of the king wouldn’t put out their hand to fall on the priests of Yahweh.</a:t>
            </a:r>
            <a:endParaRPr lang="en-ZA" dirty="0"/>
          </a:p>
        </p:txBody>
      </p:sp>
      <p:sp>
        <p:nvSpPr>
          <p:cNvPr id="2" name="TextBox 1">
            <a:extLst>
              <a:ext uri="{FF2B5EF4-FFF2-40B4-BE49-F238E27FC236}">
                <a16:creationId xmlns:a16="http://schemas.microsoft.com/office/drawing/2014/main" id="{4526E17D-1779-D1F5-C93C-C56CF28E260C}"/>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a:p>
          <a:p>
            <a:endParaRPr lang="en-IN" dirty="0"/>
          </a:p>
        </p:txBody>
      </p:sp>
    </p:spTree>
    <p:extLst>
      <p:ext uri="{BB962C8B-B14F-4D97-AF65-F5344CB8AC3E}">
        <p14:creationId xmlns:p14="http://schemas.microsoft.com/office/powerpoint/2010/main" val="843663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3DD5BB14-D9D4-4992-9A90-97A0AB90718D}"/>
              </a:ext>
            </a:extLst>
          </p:cNvPr>
          <p:cNvPicPr>
            <a:picLocks noChangeAspect="1"/>
          </p:cNvPicPr>
          <p:nvPr/>
        </p:nvPicPr>
        <p:blipFill>
          <a:blip r:embed="rId2"/>
          <a:stretch>
            <a:fillRect/>
          </a:stretch>
        </p:blipFill>
        <p:spPr>
          <a:xfrm>
            <a:off x="-1" y="0"/>
            <a:ext cx="12888905" cy="6858000"/>
          </a:xfrm>
          <a:prstGeom prst="rect">
            <a:avLst/>
          </a:prstGeom>
        </p:spPr>
      </p:pic>
      <p:sp>
        <p:nvSpPr>
          <p:cNvPr id="2" name="TextBox 1">
            <a:extLst>
              <a:ext uri="{FF2B5EF4-FFF2-40B4-BE49-F238E27FC236}">
                <a16:creationId xmlns:a16="http://schemas.microsoft.com/office/drawing/2014/main" id="{D0C01150-2433-94F8-9FE1-7D0E6D09B17B}"/>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22:17</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160448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4400" b="0" i="0" dirty="0">
                <a:solidFill>
                  <a:srgbClr val="121212"/>
                </a:solidFill>
                <a:effectLst/>
                <a:latin typeface="ArialMT"/>
              </a:rPr>
              <a:t>18The king said to </a:t>
            </a:r>
            <a:r>
              <a:rPr lang="en-US" sz="4400" b="0" i="0" dirty="0" err="1">
                <a:solidFill>
                  <a:srgbClr val="121212"/>
                </a:solidFill>
                <a:effectLst/>
                <a:latin typeface="ArialMT"/>
              </a:rPr>
              <a:t>Doeg</a:t>
            </a:r>
            <a:r>
              <a:rPr lang="en-US" sz="4400" b="0" i="0" dirty="0">
                <a:solidFill>
                  <a:srgbClr val="121212"/>
                </a:solidFill>
                <a:effectLst/>
                <a:latin typeface="ArialMT"/>
              </a:rPr>
              <a:t>, “Turn and attack the priests!”</a:t>
            </a:r>
          </a:p>
          <a:p>
            <a:pPr algn="l"/>
            <a:r>
              <a:rPr lang="en-US" sz="4400" b="0" i="0" dirty="0" err="1">
                <a:solidFill>
                  <a:srgbClr val="121212"/>
                </a:solidFill>
                <a:effectLst/>
                <a:latin typeface="ArialMT"/>
              </a:rPr>
              <a:t>Doeg</a:t>
            </a:r>
            <a:r>
              <a:rPr lang="en-US" sz="4400" b="0" i="0" dirty="0">
                <a:solidFill>
                  <a:srgbClr val="121212"/>
                </a:solidFill>
                <a:effectLst/>
                <a:latin typeface="ArialMT"/>
              </a:rPr>
              <a:t> the Edomite turned, and he attacked the priests, and he killed on that day eighty-five people who wore a linen ephod. </a:t>
            </a:r>
          </a:p>
        </p:txBody>
      </p:sp>
      <p:sp>
        <p:nvSpPr>
          <p:cNvPr id="2" name="TextBox 1">
            <a:extLst>
              <a:ext uri="{FF2B5EF4-FFF2-40B4-BE49-F238E27FC236}">
                <a16:creationId xmlns:a16="http://schemas.microsoft.com/office/drawing/2014/main" id="{C39B5DE9-A13B-B60F-F268-0A51145D385F}"/>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a:p>
          <a:p>
            <a:endParaRPr lang="en-IN" dirty="0"/>
          </a:p>
        </p:txBody>
      </p:sp>
    </p:spTree>
    <p:extLst>
      <p:ext uri="{BB962C8B-B14F-4D97-AF65-F5344CB8AC3E}">
        <p14:creationId xmlns:p14="http://schemas.microsoft.com/office/powerpoint/2010/main" val="538051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34B4ABAF-5E56-404E-B495-A7AE09658CE8}"/>
              </a:ext>
            </a:extLst>
          </p:cNvPr>
          <p:cNvPicPr>
            <a:picLocks noChangeAspect="1"/>
          </p:cNvPicPr>
          <p:nvPr/>
        </p:nvPicPr>
        <p:blipFill>
          <a:blip r:embed="rId2"/>
          <a:stretch>
            <a:fillRect/>
          </a:stretch>
        </p:blipFill>
        <p:spPr>
          <a:xfrm>
            <a:off x="-819412" y="0"/>
            <a:ext cx="13011411" cy="6858000"/>
          </a:xfrm>
          <a:prstGeom prst="rect">
            <a:avLst/>
          </a:prstGeom>
        </p:spPr>
      </p:pic>
      <p:sp>
        <p:nvSpPr>
          <p:cNvPr id="2" name="TextBox 1">
            <a:extLst>
              <a:ext uri="{FF2B5EF4-FFF2-40B4-BE49-F238E27FC236}">
                <a16:creationId xmlns:a16="http://schemas.microsoft.com/office/drawing/2014/main" id="{514F333E-D765-48A7-7108-8C712F9AC915}"/>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22:18</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386340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20One of the sons of Ahimelech the son of </a:t>
            </a:r>
            <a:r>
              <a:rPr lang="en-US" sz="4400" b="0" i="0" dirty="0" err="1">
                <a:solidFill>
                  <a:srgbClr val="121212"/>
                </a:solidFill>
                <a:effectLst/>
                <a:latin typeface="ArialMT"/>
              </a:rPr>
              <a:t>Ahitub</a:t>
            </a:r>
            <a:r>
              <a:rPr lang="en-US" sz="4400" b="0" i="0" dirty="0">
                <a:solidFill>
                  <a:srgbClr val="121212"/>
                </a:solidFill>
                <a:effectLst/>
                <a:latin typeface="ArialMT"/>
              </a:rPr>
              <a:t>, named </a:t>
            </a:r>
            <a:r>
              <a:rPr lang="en-US" sz="4400" b="0" i="0" dirty="0" err="1">
                <a:solidFill>
                  <a:srgbClr val="121212"/>
                </a:solidFill>
                <a:effectLst/>
                <a:latin typeface="ArialMT"/>
              </a:rPr>
              <a:t>Abiathar</a:t>
            </a:r>
            <a:r>
              <a:rPr lang="en-US" sz="4400" b="0" i="0" dirty="0">
                <a:solidFill>
                  <a:srgbClr val="121212"/>
                </a:solidFill>
                <a:effectLst/>
                <a:latin typeface="ArialMT"/>
              </a:rPr>
              <a:t>, escaped and fled after David. 21Abiathar told David that Saul had slain Yahweh’s priests.</a:t>
            </a:r>
            <a:endParaRPr lang="en-ZA" dirty="0"/>
          </a:p>
        </p:txBody>
      </p:sp>
      <p:sp>
        <p:nvSpPr>
          <p:cNvPr id="2" name="TextBox 1">
            <a:extLst>
              <a:ext uri="{FF2B5EF4-FFF2-40B4-BE49-F238E27FC236}">
                <a16:creationId xmlns:a16="http://schemas.microsoft.com/office/drawing/2014/main" id="{4D40D2A0-62DF-F396-BC1F-F633033CD9CA}"/>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a:p>
          <a:p>
            <a:endParaRPr lang="en-IN" dirty="0"/>
          </a:p>
        </p:txBody>
      </p:sp>
    </p:spTree>
    <p:extLst>
      <p:ext uri="{BB962C8B-B14F-4D97-AF65-F5344CB8AC3E}">
        <p14:creationId xmlns:p14="http://schemas.microsoft.com/office/powerpoint/2010/main" val="4002949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7200" b="0" i="0" u="none" strike="noStrike" baseline="0" dirty="0">
                <a:latin typeface="TimesNewRomanPSMT"/>
              </a:rPr>
              <a:t>1. David at Nob and Saul’s vengeance - 1 Samuel 21 – 22 ( Left Top)</a:t>
            </a:r>
          </a:p>
          <a:p>
            <a:endParaRPr lang="en-ZA" dirty="0"/>
          </a:p>
        </p:txBody>
      </p:sp>
      <p:sp>
        <p:nvSpPr>
          <p:cNvPr id="3" name="TextBox 2">
            <a:extLst>
              <a:ext uri="{FF2B5EF4-FFF2-40B4-BE49-F238E27FC236}">
                <a16:creationId xmlns:a16="http://schemas.microsoft.com/office/drawing/2014/main" id="{5D91F23A-A46C-24DB-08A1-4791FA401BA3}"/>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a:p>
          <a:p>
            <a:endParaRPr lang="en-IN" dirty="0"/>
          </a:p>
        </p:txBody>
      </p:sp>
    </p:spTree>
    <p:extLst>
      <p:ext uri="{BB962C8B-B14F-4D97-AF65-F5344CB8AC3E}">
        <p14:creationId xmlns:p14="http://schemas.microsoft.com/office/powerpoint/2010/main" val="1003827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8DFDE6B4-458A-4DFB-9FE0-937F37E736EF}"/>
              </a:ext>
            </a:extLst>
          </p:cNvPr>
          <p:cNvPicPr>
            <a:picLocks noChangeAspect="1"/>
          </p:cNvPicPr>
          <p:nvPr/>
        </p:nvPicPr>
        <p:blipFill>
          <a:blip r:embed="rId2"/>
          <a:stretch>
            <a:fillRect/>
          </a:stretch>
        </p:blipFill>
        <p:spPr>
          <a:xfrm>
            <a:off x="-62813" y="-101626"/>
            <a:ext cx="12254811" cy="6960580"/>
          </a:xfrm>
          <a:prstGeom prst="rect">
            <a:avLst/>
          </a:prstGeom>
        </p:spPr>
      </p:pic>
      <p:sp>
        <p:nvSpPr>
          <p:cNvPr id="2" name="TextBox 1">
            <a:extLst>
              <a:ext uri="{FF2B5EF4-FFF2-40B4-BE49-F238E27FC236}">
                <a16:creationId xmlns:a16="http://schemas.microsoft.com/office/drawing/2014/main" id="{F831DC3B-F147-A81E-C746-A9407B3763AE}"/>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22:20</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83334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5" name="Picture 4">
            <a:extLst>
              <a:ext uri="{FF2B5EF4-FFF2-40B4-BE49-F238E27FC236}">
                <a16:creationId xmlns:a16="http://schemas.microsoft.com/office/drawing/2014/main" id="{E93F2D91-7375-4155-B7F6-4BC620D65D89}"/>
              </a:ext>
            </a:extLst>
          </p:cNvPr>
          <p:cNvPicPr>
            <a:picLocks noChangeAspect="1"/>
          </p:cNvPicPr>
          <p:nvPr/>
        </p:nvPicPr>
        <p:blipFill>
          <a:blip r:embed="rId2"/>
          <a:stretch>
            <a:fillRect/>
          </a:stretch>
        </p:blipFill>
        <p:spPr>
          <a:xfrm>
            <a:off x="0" y="-958955"/>
            <a:ext cx="13030200" cy="7794095"/>
          </a:xfrm>
          <a:prstGeom prst="rect">
            <a:avLst/>
          </a:prstGeom>
        </p:spPr>
      </p:pic>
      <p:sp>
        <p:nvSpPr>
          <p:cNvPr id="2" name="TextBox 1">
            <a:extLst>
              <a:ext uri="{FF2B5EF4-FFF2-40B4-BE49-F238E27FC236}">
                <a16:creationId xmlns:a16="http://schemas.microsoft.com/office/drawing/2014/main" id="{EA8C0060-DDC5-080E-F0EA-E8ACBBC2A31F}"/>
              </a:ext>
            </a:extLst>
          </p:cNvPr>
          <p:cNvSpPr txBox="1"/>
          <p:nvPr/>
        </p:nvSpPr>
        <p:spPr>
          <a:xfrm>
            <a:off x="0" y="77588"/>
            <a:ext cx="5975129" cy="6858000"/>
          </a:xfrm>
          <a:prstGeom prst="rect">
            <a:avLst/>
          </a:prstGeom>
          <a:noFill/>
        </p:spPr>
        <p:txBody>
          <a:bodyPr wrap="square" rtlCol="0">
            <a:noAutofit/>
          </a:bodyPr>
          <a:lstStyle/>
          <a:p>
            <a:r>
              <a:rPr lang="en-US" sz="6000" b="0" i="0" u="none" strike="noStrike" baseline="0" dirty="0">
                <a:solidFill>
                  <a:schemeClr val="bg1"/>
                </a:solidFill>
                <a:latin typeface="TimesNewRomanPSMT"/>
              </a:rPr>
              <a:t>David at Nob and Saul’s vengeance - 1 Samuel 21 – 22</a:t>
            </a:r>
            <a:endParaRPr lang="bo-CN" sz="6000" b="1" i="0" dirty="0">
              <a:solidFill>
                <a:schemeClr val="bg1"/>
              </a:solidFill>
              <a:effectLst/>
              <a:latin typeface="ArialMT"/>
            </a:endParaRPr>
          </a:p>
        </p:txBody>
      </p:sp>
    </p:spTree>
    <p:extLst>
      <p:ext uri="{BB962C8B-B14F-4D97-AF65-F5344CB8AC3E}">
        <p14:creationId xmlns:p14="http://schemas.microsoft.com/office/powerpoint/2010/main" val="1727650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121212"/>
                </a:solidFill>
                <a:effectLst/>
                <a:latin typeface="ArialMT"/>
              </a:rPr>
              <a:t>1Samuel21:1Then David came to Nob to Ahimelech the priest. </a:t>
            </a:r>
            <a:r>
              <a:rPr lang="en-US" sz="4000" dirty="0">
                <a:solidFill>
                  <a:srgbClr val="121212"/>
                </a:solidFill>
                <a:latin typeface="ArialMT"/>
              </a:rPr>
              <a:t>(Because they were hungry, David asked the priest:)</a:t>
            </a:r>
          </a:p>
          <a:p>
            <a:r>
              <a:rPr lang="en-US" sz="4000" b="0" i="0" dirty="0">
                <a:solidFill>
                  <a:srgbClr val="121212"/>
                </a:solidFill>
                <a:effectLst/>
                <a:latin typeface="ArialMT"/>
              </a:rPr>
              <a:t> 3Now therefore what is under your hand? Please give me five loaves of bread in my hand, or whatever is available.”</a:t>
            </a:r>
            <a:endParaRPr lang="en-ZA" dirty="0"/>
          </a:p>
        </p:txBody>
      </p:sp>
      <p:sp>
        <p:nvSpPr>
          <p:cNvPr id="2" name="TextBox 1">
            <a:extLst>
              <a:ext uri="{FF2B5EF4-FFF2-40B4-BE49-F238E27FC236}">
                <a16:creationId xmlns:a16="http://schemas.microsoft.com/office/drawing/2014/main" id="{E8924565-DE55-5EC8-87E0-87902D701A37}"/>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a:p>
          <a:p>
            <a:endParaRPr lang="en-IN" dirty="0"/>
          </a:p>
        </p:txBody>
      </p:sp>
    </p:spTree>
    <p:extLst>
      <p:ext uri="{BB962C8B-B14F-4D97-AF65-F5344CB8AC3E}">
        <p14:creationId xmlns:p14="http://schemas.microsoft.com/office/powerpoint/2010/main" val="2174129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BC5363B8-CEEC-403C-9400-EECAC6182FD1}"/>
              </a:ext>
            </a:extLst>
          </p:cNvPr>
          <p:cNvPicPr>
            <a:picLocks noChangeAspect="1"/>
          </p:cNvPicPr>
          <p:nvPr/>
        </p:nvPicPr>
        <p:blipFill>
          <a:blip r:embed="rId2"/>
          <a:stretch>
            <a:fillRect/>
          </a:stretch>
        </p:blipFill>
        <p:spPr>
          <a:xfrm>
            <a:off x="-1" y="-957943"/>
            <a:ext cx="14573477" cy="7815943"/>
          </a:xfrm>
          <a:prstGeom prst="rect">
            <a:avLst/>
          </a:prstGeom>
        </p:spPr>
      </p:pic>
      <p:sp>
        <p:nvSpPr>
          <p:cNvPr id="2" name="TextBox 1">
            <a:extLst>
              <a:ext uri="{FF2B5EF4-FFF2-40B4-BE49-F238E27FC236}">
                <a16:creationId xmlns:a16="http://schemas.microsoft.com/office/drawing/2014/main" id="{363C5607-EB40-C890-4AE5-3DA46C452D24}"/>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21:1,3</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579800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4The priest answered David, and said, “I have no common bread, but there is holy bread; if only the young men have kept themselves from women.”</a:t>
            </a:r>
            <a:endParaRPr lang="en-ZA" dirty="0"/>
          </a:p>
        </p:txBody>
      </p:sp>
      <p:sp>
        <p:nvSpPr>
          <p:cNvPr id="3" name="TextBox 2">
            <a:extLst>
              <a:ext uri="{FF2B5EF4-FFF2-40B4-BE49-F238E27FC236}">
                <a16:creationId xmlns:a16="http://schemas.microsoft.com/office/drawing/2014/main" id="{02A209E5-8E24-45AD-9C8F-3958F5CF3131}"/>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a:p>
          <a:p>
            <a:endParaRPr lang="en-IN" dirty="0"/>
          </a:p>
        </p:txBody>
      </p:sp>
    </p:spTree>
    <p:extLst>
      <p:ext uri="{BB962C8B-B14F-4D97-AF65-F5344CB8AC3E}">
        <p14:creationId xmlns:p14="http://schemas.microsoft.com/office/powerpoint/2010/main" val="942615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21177556-3E80-46B3-8E81-58B2DA898151}"/>
              </a:ext>
            </a:extLst>
          </p:cNvPr>
          <p:cNvPicPr>
            <a:picLocks noChangeAspect="1"/>
          </p:cNvPicPr>
          <p:nvPr/>
        </p:nvPicPr>
        <p:blipFill>
          <a:blip r:embed="rId2"/>
          <a:stretch>
            <a:fillRect/>
          </a:stretch>
        </p:blipFill>
        <p:spPr>
          <a:xfrm>
            <a:off x="0" y="-227948"/>
            <a:ext cx="12191999" cy="7085948"/>
          </a:xfrm>
          <a:prstGeom prst="rect">
            <a:avLst/>
          </a:prstGeom>
        </p:spPr>
      </p:pic>
      <p:sp>
        <p:nvSpPr>
          <p:cNvPr id="2" name="TextBox 1">
            <a:extLst>
              <a:ext uri="{FF2B5EF4-FFF2-40B4-BE49-F238E27FC236}">
                <a16:creationId xmlns:a16="http://schemas.microsoft.com/office/drawing/2014/main" id="{A27D7A89-79A1-5B20-C315-5F0B45CB73D0}"/>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21:1,4</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703207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3600" b="0" i="0" dirty="0">
                <a:solidFill>
                  <a:srgbClr val="121212"/>
                </a:solidFill>
                <a:effectLst/>
                <a:latin typeface="ArialMT"/>
              </a:rPr>
              <a:t>5David answered the priest, and said to him, “Truly, women have been kept from us as usual these three days. When I came out, the vessels of the young men were holy, though it was only a common journey. How much more then today shall their vessels be holy?” </a:t>
            </a:r>
            <a:endParaRPr lang="en-ZA" sz="1400" dirty="0"/>
          </a:p>
        </p:txBody>
      </p:sp>
      <p:sp>
        <p:nvSpPr>
          <p:cNvPr id="2" name="TextBox 1">
            <a:extLst>
              <a:ext uri="{FF2B5EF4-FFF2-40B4-BE49-F238E27FC236}">
                <a16:creationId xmlns:a16="http://schemas.microsoft.com/office/drawing/2014/main" id="{50860BDC-6099-DBC1-FE74-ED20AE4FA35D}"/>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a:p>
          <a:p>
            <a:endParaRPr lang="en-IN" dirty="0"/>
          </a:p>
        </p:txBody>
      </p:sp>
    </p:spTree>
    <p:extLst>
      <p:ext uri="{BB962C8B-B14F-4D97-AF65-F5344CB8AC3E}">
        <p14:creationId xmlns:p14="http://schemas.microsoft.com/office/powerpoint/2010/main" val="1886351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TotalTime>
  <Words>797</Words>
  <Application>Microsoft Office PowerPoint</Application>
  <PresentationFormat>Widescreen</PresentationFormat>
  <Paragraphs>129</Paragraphs>
  <Slides>30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ArialMT</vt:lpstr>
      <vt:lpstr>Calibri</vt:lpstr>
      <vt:lpstr>Calibri Light</vt:lpstr>
      <vt:lpstr>Microsoft Himalaya</vt:lpstr>
      <vt:lpstr>TimesNewRomanPS-BoldMT</vt:lpstr>
      <vt:lpstr>TimesNewRomanPSMT</vt:lpstr>
      <vt:lpstr>Office Theme</vt:lpstr>
      <vt:lpstr>18-1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13</cp:revision>
  <dcterms:created xsi:type="dcterms:W3CDTF">2021-07-20T09:23:46Z</dcterms:created>
  <dcterms:modified xsi:type="dcterms:W3CDTF">2023-01-20T06:50:55Z</dcterms:modified>
</cp:coreProperties>
</file>