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8" r:id="rId2"/>
    <p:sldId id="310" r:id="rId3"/>
    <p:sldId id="426" r:id="rId4"/>
    <p:sldId id="427" r:id="rId5"/>
    <p:sldId id="428" r:id="rId6"/>
    <p:sldId id="429" r:id="rId7"/>
    <p:sldId id="430" r:id="rId8"/>
    <p:sldId id="431" r:id="rId9"/>
    <p:sldId id="432" r:id="rId10"/>
    <p:sldId id="433" r:id="rId11"/>
    <p:sldId id="434" r:id="rId12"/>
    <p:sldId id="435" r:id="rId13"/>
    <p:sldId id="436" r:id="rId14"/>
    <p:sldId id="437" r:id="rId15"/>
    <p:sldId id="438" r:id="rId16"/>
    <p:sldId id="439" r:id="rId17"/>
    <p:sldId id="440" r:id="rId18"/>
    <p:sldId id="449" r:id="rId19"/>
    <p:sldId id="448" r:id="rId20"/>
    <p:sldId id="441" r:id="rId21"/>
    <p:sldId id="442" r:id="rId22"/>
    <p:sldId id="443" r:id="rId23"/>
    <p:sldId id="444" r:id="rId24"/>
    <p:sldId id="445" r:id="rId25"/>
    <p:sldId id="446" r:id="rId26"/>
    <p:sldId id="44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2DBF5F-6EAA-463A-8841-59FA250E8AB8}" v="11" dt="2023-01-20T07:10:24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1312" autoAdjust="0"/>
  </p:normalViewPr>
  <p:slideViewPr>
    <p:cSldViewPr snapToGrid="0">
      <p:cViewPr varScale="1">
        <p:scale>
          <a:sx n="57" d="100"/>
          <a:sy n="57" d="100"/>
        </p:scale>
        <p:origin x="72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C52DBF5F-6EAA-463A-8841-59FA250E8AB8}"/>
    <pc:docChg chg="undo custSel modSld">
      <pc:chgData name="Alfred Smith" userId="3c60a3631c0db8ad" providerId="LiveId" clId="{C52DBF5F-6EAA-463A-8841-59FA250E8AB8}" dt="2023-01-20T07:10:24.401" v="36"/>
      <pc:docMkLst>
        <pc:docMk/>
      </pc:docMkLst>
      <pc:sldChg chg="modSp mod">
        <pc:chgData name="Alfred Smith" userId="3c60a3631c0db8ad" providerId="LiveId" clId="{C52DBF5F-6EAA-463A-8841-59FA250E8AB8}" dt="2023-01-20T07:07:23.955" v="4" actId="5793"/>
        <pc:sldMkLst>
          <pc:docMk/>
          <pc:sldMk cId="1237137471" sldId="310"/>
        </pc:sldMkLst>
        <pc:spChg chg="mod">
          <ac:chgData name="Alfred Smith" userId="3c60a3631c0db8ad" providerId="LiveId" clId="{C52DBF5F-6EAA-463A-8841-59FA250E8AB8}" dt="2023-01-20T07:07:23.955" v="4" actId="5793"/>
          <ac:spMkLst>
            <pc:docMk/>
            <pc:sldMk cId="1237137471" sldId="310"/>
            <ac:spMk id="2" creationId="{1482CF2C-A122-F63B-B8C9-A89A4C3572A9}"/>
          </ac:spMkLst>
        </pc:spChg>
      </pc:sldChg>
      <pc:sldChg chg="addSp delSp modSp mod">
        <pc:chgData name="Alfred Smith" userId="3c60a3631c0db8ad" providerId="LiveId" clId="{C52DBF5F-6EAA-463A-8841-59FA250E8AB8}" dt="2023-01-20T07:10:24.401" v="36"/>
        <pc:sldMkLst>
          <pc:docMk/>
          <pc:sldMk cId="1003827451" sldId="426"/>
        </pc:sldMkLst>
        <pc:spChg chg="add mod">
          <ac:chgData name="Alfred Smith" userId="3c60a3631c0db8ad" providerId="LiveId" clId="{C52DBF5F-6EAA-463A-8841-59FA250E8AB8}" dt="2023-01-20T07:10:24.401" v="36"/>
          <ac:spMkLst>
            <pc:docMk/>
            <pc:sldMk cId="1003827451" sldId="426"/>
            <ac:spMk id="2" creationId="{2A5B6C37-3EC7-31AC-6AE0-C379B85CF56C}"/>
          </ac:spMkLst>
        </pc:spChg>
        <pc:spChg chg="del">
          <ac:chgData name="Alfred Smith" userId="3c60a3631c0db8ad" providerId="LiveId" clId="{C52DBF5F-6EAA-463A-8841-59FA250E8AB8}" dt="2023-01-20T07:10:23.774" v="35" actId="478"/>
          <ac:spMkLst>
            <pc:docMk/>
            <pc:sldMk cId="1003827451" sldId="426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C52DBF5F-6EAA-463A-8841-59FA250E8AB8}" dt="2023-01-20T07:07:36.997" v="8"/>
        <pc:sldMkLst>
          <pc:docMk/>
          <pc:sldMk cId="1727650077" sldId="427"/>
        </pc:sldMkLst>
        <pc:spChg chg="del">
          <ac:chgData name="Alfred Smith" userId="3c60a3631c0db8ad" providerId="LiveId" clId="{C52DBF5F-6EAA-463A-8841-59FA250E8AB8}" dt="2023-01-20T07:07:35.900" v="7" actId="478"/>
          <ac:spMkLst>
            <pc:docMk/>
            <pc:sldMk cId="1727650077" sldId="427"/>
            <ac:spMk id="2" creationId="{C26E069F-71D0-CF4E-96E3-232EC3350AC6}"/>
          </ac:spMkLst>
        </pc:spChg>
        <pc:spChg chg="add del mod">
          <ac:chgData name="Alfred Smith" userId="3c60a3631c0db8ad" providerId="LiveId" clId="{C52DBF5F-6EAA-463A-8841-59FA250E8AB8}" dt="2023-01-20T07:07:32.227" v="6"/>
          <ac:spMkLst>
            <pc:docMk/>
            <pc:sldMk cId="1727650077" sldId="427"/>
            <ac:spMk id="3" creationId="{1EF53655-92EF-1AD3-5405-6C3B6362A9DF}"/>
          </ac:spMkLst>
        </pc:spChg>
        <pc:spChg chg="add mod">
          <ac:chgData name="Alfred Smith" userId="3c60a3631c0db8ad" providerId="LiveId" clId="{C52DBF5F-6EAA-463A-8841-59FA250E8AB8}" dt="2023-01-20T07:07:36.997" v="8"/>
          <ac:spMkLst>
            <pc:docMk/>
            <pc:sldMk cId="1727650077" sldId="427"/>
            <ac:spMk id="7" creationId="{C9CF6F6E-F24D-96EF-F6CE-D919F3561489}"/>
          </ac:spMkLst>
        </pc:spChg>
      </pc:sldChg>
      <pc:sldChg chg="addSp delSp modSp mod">
        <pc:chgData name="Alfred Smith" userId="3c60a3631c0db8ad" providerId="LiveId" clId="{C52DBF5F-6EAA-463A-8841-59FA250E8AB8}" dt="2023-01-20T07:10:17.253" v="34"/>
        <pc:sldMkLst>
          <pc:docMk/>
          <pc:sldMk cId="942615762" sldId="430"/>
        </pc:sldMkLst>
        <pc:spChg chg="add mod">
          <ac:chgData name="Alfred Smith" userId="3c60a3631c0db8ad" providerId="LiveId" clId="{C52DBF5F-6EAA-463A-8841-59FA250E8AB8}" dt="2023-01-20T07:10:17.253" v="34"/>
          <ac:spMkLst>
            <pc:docMk/>
            <pc:sldMk cId="942615762" sldId="430"/>
            <ac:spMk id="2" creationId="{DBD6173C-51B9-81FE-EBE9-0213D2B2091E}"/>
          </ac:spMkLst>
        </pc:spChg>
        <pc:spChg chg="del">
          <ac:chgData name="Alfred Smith" userId="3c60a3631c0db8ad" providerId="LiveId" clId="{C52DBF5F-6EAA-463A-8841-59FA250E8AB8}" dt="2023-01-20T07:10:16.622" v="33" actId="478"/>
          <ac:spMkLst>
            <pc:docMk/>
            <pc:sldMk cId="942615762" sldId="430"/>
            <ac:spMk id="6" creationId="{416C064E-628E-47C0-A712-DB178FE9901E}"/>
          </ac:spMkLst>
        </pc:spChg>
      </pc:sldChg>
      <pc:sldChg chg="modSp mod">
        <pc:chgData name="Alfred Smith" userId="3c60a3631c0db8ad" providerId="LiveId" clId="{C52DBF5F-6EAA-463A-8841-59FA250E8AB8}" dt="2023-01-20T07:08:22.591" v="11"/>
        <pc:sldMkLst>
          <pc:docMk/>
          <pc:sldMk cId="579800659" sldId="431"/>
        </pc:sldMkLst>
        <pc:spChg chg="mod">
          <ac:chgData name="Alfred Smith" userId="3c60a3631c0db8ad" providerId="LiveId" clId="{C52DBF5F-6EAA-463A-8841-59FA250E8AB8}" dt="2023-01-20T07:08:22.591" v="11"/>
          <ac:spMkLst>
            <pc:docMk/>
            <pc:sldMk cId="579800659" sldId="431"/>
            <ac:spMk id="2" creationId="{31676F81-2DAC-67BD-BF26-85F4C9F0CE91}"/>
          </ac:spMkLst>
        </pc:spChg>
      </pc:sldChg>
      <pc:sldChg chg="addSp delSp modSp mod">
        <pc:chgData name="Alfred Smith" userId="3c60a3631c0db8ad" providerId="LiveId" clId="{C52DBF5F-6EAA-463A-8841-59FA250E8AB8}" dt="2023-01-20T07:10:13.152" v="32"/>
        <pc:sldMkLst>
          <pc:docMk/>
          <pc:sldMk cId="1886351016" sldId="432"/>
        </pc:sldMkLst>
        <pc:spChg chg="add mod">
          <ac:chgData name="Alfred Smith" userId="3c60a3631c0db8ad" providerId="LiveId" clId="{C52DBF5F-6EAA-463A-8841-59FA250E8AB8}" dt="2023-01-20T07:10:13.152" v="32"/>
          <ac:spMkLst>
            <pc:docMk/>
            <pc:sldMk cId="1886351016" sldId="432"/>
            <ac:spMk id="2" creationId="{1AC9876A-0CB2-1CDF-07A3-05B01BA52DB0}"/>
          </ac:spMkLst>
        </pc:spChg>
        <pc:spChg chg="del">
          <ac:chgData name="Alfred Smith" userId="3c60a3631c0db8ad" providerId="LiveId" clId="{C52DBF5F-6EAA-463A-8841-59FA250E8AB8}" dt="2023-01-20T07:10:12.279" v="31" actId="478"/>
          <ac:spMkLst>
            <pc:docMk/>
            <pc:sldMk cId="1886351016" sldId="432"/>
            <ac:spMk id="6" creationId="{416C064E-628E-47C0-A712-DB178FE9901E}"/>
          </ac:spMkLst>
        </pc:spChg>
      </pc:sldChg>
      <pc:sldChg chg="modSp mod">
        <pc:chgData name="Alfred Smith" userId="3c60a3631c0db8ad" providerId="LiveId" clId="{C52DBF5F-6EAA-463A-8841-59FA250E8AB8}" dt="2023-01-20T07:08:29.215" v="12"/>
        <pc:sldMkLst>
          <pc:docMk/>
          <pc:sldMk cId="484949745" sldId="433"/>
        </pc:sldMkLst>
        <pc:spChg chg="mod">
          <ac:chgData name="Alfred Smith" userId="3c60a3631c0db8ad" providerId="LiveId" clId="{C52DBF5F-6EAA-463A-8841-59FA250E8AB8}" dt="2023-01-20T07:08:29.215" v="12"/>
          <ac:spMkLst>
            <pc:docMk/>
            <pc:sldMk cId="484949745" sldId="433"/>
            <ac:spMk id="2" creationId="{D71036E1-693F-F818-313F-162C54619880}"/>
          </ac:spMkLst>
        </pc:spChg>
      </pc:sldChg>
      <pc:sldChg chg="addSp delSp modSp mod">
        <pc:chgData name="Alfred Smith" userId="3c60a3631c0db8ad" providerId="LiveId" clId="{C52DBF5F-6EAA-463A-8841-59FA250E8AB8}" dt="2023-01-20T07:10:03.196" v="30"/>
        <pc:sldMkLst>
          <pc:docMk/>
          <pc:sldMk cId="882125327" sldId="434"/>
        </pc:sldMkLst>
        <pc:spChg chg="add mod">
          <ac:chgData name="Alfred Smith" userId="3c60a3631c0db8ad" providerId="LiveId" clId="{C52DBF5F-6EAA-463A-8841-59FA250E8AB8}" dt="2023-01-20T07:10:03.196" v="30"/>
          <ac:spMkLst>
            <pc:docMk/>
            <pc:sldMk cId="882125327" sldId="434"/>
            <ac:spMk id="2" creationId="{04E179AA-032C-1570-43EA-25293FD931E9}"/>
          </ac:spMkLst>
        </pc:spChg>
        <pc:spChg chg="del">
          <ac:chgData name="Alfred Smith" userId="3c60a3631c0db8ad" providerId="LiveId" clId="{C52DBF5F-6EAA-463A-8841-59FA250E8AB8}" dt="2023-01-20T07:10:02.512" v="29" actId="478"/>
          <ac:spMkLst>
            <pc:docMk/>
            <pc:sldMk cId="882125327" sldId="434"/>
            <ac:spMk id="6" creationId="{416C064E-628E-47C0-A712-DB178FE9901E}"/>
          </ac:spMkLst>
        </pc:spChg>
      </pc:sldChg>
      <pc:sldChg chg="modSp mod">
        <pc:chgData name="Alfred Smith" userId="3c60a3631c0db8ad" providerId="LiveId" clId="{C52DBF5F-6EAA-463A-8841-59FA250E8AB8}" dt="2023-01-20T07:08:41.088" v="13"/>
        <pc:sldMkLst>
          <pc:docMk/>
          <pc:sldMk cId="381388045" sldId="435"/>
        </pc:sldMkLst>
        <pc:spChg chg="mod">
          <ac:chgData name="Alfred Smith" userId="3c60a3631c0db8ad" providerId="LiveId" clId="{C52DBF5F-6EAA-463A-8841-59FA250E8AB8}" dt="2023-01-20T07:08:41.088" v="13"/>
          <ac:spMkLst>
            <pc:docMk/>
            <pc:sldMk cId="381388045" sldId="435"/>
            <ac:spMk id="2" creationId="{1A3A1F8E-DE1C-47FD-2B75-A88CB9E63E76}"/>
          </ac:spMkLst>
        </pc:spChg>
      </pc:sldChg>
      <pc:sldChg chg="addSp delSp modSp mod">
        <pc:chgData name="Alfred Smith" userId="3c60a3631c0db8ad" providerId="LiveId" clId="{C52DBF5F-6EAA-463A-8841-59FA250E8AB8}" dt="2023-01-20T07:09:58.645" v="28"/>
        <pc:sldMkLst>
          <pc:docMk/>
          <pc:sldMk cId="3195935868" sldId="436"/>
        </pc:sldMkLst>
        <pc:spChg chg="add mod">
          <ac:chgData name="Alfred Smith" userId="3c60a3631c0db8ad" providerId="LiveId" clId="{C52DBF5F-6EAA-463A-8841-59FA250E8AB8}" dt="2023-01-20T07:09:58.645" v="28"/>
          <ac:spMkLst>
            <pc:docMk/>
            <pc:sldMk cId="3195935868" sldId="436"/>
            <ac:spMk id="2" creationId="{95297C08-5AE3-2C09-CB72-D9DA1CB652B0}"/>
          </ac:spMkLst>
        </pc:spChg>
        <pc:spChg chg="del">
          <ac:chgData name="Alfred Smith" userId="3c60a3631c0db8ad" providerId="LiveId" clId="{C52DBF5F-6EAA-463A-8841-59FA250E8AB8}" dt="2023-01-20T07:09:58.016" v="27" actId="478"/>
          <ac:spMkLst>
            <pc:docMk/>
            <pc:sldMk cId="3195935868" sldId="436"/>
            <ac:spMk id="6" creationId="{416C064E-628E-47C0-A712-DB178FE9901E}"/>
          </ac:spMkLst>
        </pc:spChg>
      </pc:sldChg>
      <pc:sldChg chg="modSp mod">
        <pc:chgData name="Alfred Smith" userId="3c60a3631c0db8ad" providerId="LiveId" clId="{C52DBF5F-6EAA-463A-8841-59FA250E8AB8}" dt="2023-01-20T07:08:45.691" v="14"/>
        <pc:sldMkLst>
          <pc:docMk/>
          <pc:sldMk cId="630368776" sldId="437"/>
        </pc:sldMkLst>
        <pc:spChg chg="mod">
          <ac:chgData name="Alfred Smith" userId="3c60a3631c0db8ad" providerId="LiveId" clId="{C52DBF5F-6EAA-463A-8841-59FA250E8AB8}" dt="2023-01-20T07:08:45.691" v="14"/>
          <ac:spMkLst>
            <pc:docMk/>
            <pc:sldMk cId="630368776" sldId="437"/>
            <ac:spMk id="2" creationId="{3B22EEB3-56DC-58E1-8433-2D1B7A4673B0}"/>
          </ac:spMkLst>
        </pc:spChg>
      </pc:sldChg>
      <pc:sldChg chg="addSp delSp modSp mod">
        <pc:chgData name="Alfred Smith" userId="3c60a3631c0db8ad" providerId="LiveId" clId="{C52DBF5F-6EAA-463A-8841-59FA250E8AB8}" dt="2023-01-20T07:09:55.231" v="26"/>
        <pc:sldMkLst>
          <pc:docMk/>
          <pc:sldMk cId="3261377596" sldId="438"/>
        </pc:sldMkLst>
        <pc:spChg chg="add mod">
          <ac:chgData name="Alfred Smith" userId="3c60a3631c0db8ad" providerId="LiveId" clId="{C52DBF5F-6EAA-463A-8841-59FA250E8AB8}" dt="2023-01-20T07:09:55.231" v="26"/>
          <ac:spMkLst>
            <pc:docMk/>
            <pc:sldMk cId="3261377596" sldId="438"/>
            <ac:spMk id="2" creationId="{EE923079-E328-E13D-38FC-0D50D4B33115}"/>
          </ac:spMkLst>
        </pc:spChg>
        <pc:spChg chg="del">
          <ac:chgData name="Alfred Smith" userId="3c60a3631c0db8ad" providerId="LiveId" clId="{C52DBF5F-6EAA-463A-8841-59FA250E8AB8}" dt="2023-01-20T07:09:54.690" v="25" actId="478"/>
          <ac:spMkLst>
            <pc:docMk/>
            <pc:sldMk cId="3261377596" sldId="438"/>
            <ac:spMk id="6" creationId="{416C064E-628E-47C0-A712-DB178FE9901E}"/>
          </ac:spMkLst>
        </pc:spChg>
      </pc:sldChg>
      <pc:sldChg chg="modSp mod">
        <pc:chgData name="Alfred Smith" userId="3c60a3631c0db8ad" providerId="LiveId" clId="{C52DBF5F-6EAA-463A-8841-59FA250E8AB8}" dt="2023-01-20T07:08:48.808" v="15"/>
        <pc:sldMkLst>
          <pc:docMk/>
          <pc:sldMk cId="3759221820" sldId="439"/>
        </pc:sldMkLst>
        <pc:spChg chg="mod">
          <ac:chgData name="Alfred Smith" userId="3c60a3631c0db8ad" providerId="LiveId" clId="{C52DBF5F-6EAA-463A-8841-59FA250E8AB8}" dt="2023-01-20T07:08:48.808" v="15"/>
          <ac:spMkLst>
            <pc:docMk/>
            <pc:sldMk cId="3759221820" sldId="439"/>
            <ac:spMk id="2" creationId="{23F84E4D-3637-8807-7A4A-A9B722C6D490}"/>
          </ac:spMkLst>
        </pc:spChg>
      </pc:sldChg>
      <pc:sldChg chg="addSp delSp modSp mod">
        <pc:chgData name="Alfred Smith" userId="3c60a3631c0db8ad" providerId="LiveId" clId="{C52DBF5F-6EAA-463A-8841-59FA250E8AB8}" dt="2023-01-20T07:09:52.146" v="24"/>
        <pc:sldMkLst>
          <pc:docMk/>
          <pc:sldMk cId="923867738" sldId="440"/>
        </pc:sldMkLst>
        <pc:spChg chg="add mod">
          <ac:chgData name="Alfred Smith" userId="3c60a3631c0db8ad" providerId="LiveId" clId="{C52DBF5F-6EAA-463A-8841-59FA250E8AB8}" dt="2023-01-20T07:09:52.146" v="24"/>
          <ac:spMkLst>
            <pc:docMk/>
            <pc:sldMk cId="923867738" sldId="440"/>
            <ac:spMk id="2" creationId="{2AD29CA4-219A-E0F0-B049-42E21799C49C}"/>
          </ac:spMkLst>
        </pc:spChg>
        <pc:spChg chg="del">
          <ac:chgData name="Alfred Smith" userId="3c60a3631c0db8ad" providerId="LiveId" clId="{C52DBF5F-6EAA-463A-8841-59FA250E8AB8}" dt="2023-01-20T07:09:51.495" v="23" actId="478"/>
          <ac:spMkLst>
            <pc:docMk/>
            <pc:sldMk cId="923867738" sldId="440"/>
            <ac:spMk id="6" creationId="{416C064E-628E-47C0-A712-DB178FE9901E}"/>
          </ac:spMkLst>
        </pc:spChg>
      </pc:sldChg>
      <pc:sldChg chg="modSp mod">
        <pc:chgData name="Alfred Smith" userId="3c60a3631c0db8ad" providerId="LiveId" clId="{C52DBF5F-6EAA-463A-8841-59FA250E8AB8}" dt="2023-01-20T07:08:55.126" v="17"/>
        <pc:sldMkLst>
          <pc:docMk/>
          <pc:sldMk cId="3676245138" sldId="441"/>
        </pc:sldMkLst>
        <pc:spChg chg="mod">
          <ac:chgData name="Alfred Smith" userId="3c60a3631c0db8ad" providerId="LiveId" clId="{C52DBF5F-6EAA-463A-8841-59FA250E8AB8}" dt="2023-01-20T07:08:55.126" v="17"/>
          <ac:spMkLst>
            <pc:docMk/>
            <pc:sldMk cId="3676245138" sldId="441"/>
            <ac:spMk id="2" creationId="{662F4B78-AB6C-4B3C-DE5D-6290015A1089}"/>
          </ac:spMkLst>
        </pc:spChg>
      </pc:sldChg>
      <pc:sldChg chg="modSp mod">
        <pc:chgData name="Alfred Smith" userId="3c60a3631c0db8ad" providerId="LiveId" clId="{C52DBF5F-6EAA-463A-8841-59FA250E8AB8}" dt="2023-01-20T07:08:58.505" v="18"/>
        <pc:sldMkLst>
          <pc:docMk/>
          <pc:sldMk cId="3095902142" sldId="443"/>
        </pc:sldMkLst>
        <pc:spChg chg="mod">
          <ac:chgData name="Alfred Smith" userId="3c60a3631c0db8ad" providerId="LiveId" clId="{C52DBF5F-6EAA-463A-8841-59FA250E8AB8}" dt="2023-01-20T07:08:58.505" v="18"/>
          <ac:spMkLst>
            <pc:docMk/>
            <pc:sldMk cId="3095902142" sldId="443"/>
            <ac:spMk id="2" creationId="{AB36311B-26C3-7816-39FC-044A5D338E96}"/>
          </ac:spMkLst>
        </pc:spChg>
      </pc:sldChg>
      <pc:sldChg chg="modSp mod">
        <pc:chgData name="Alfred Smith" userId="3c60a3631c0db8ad" providerId="LiveId" clId="{C52DBF5F-6EAA-463A-8841-59FA250E8AB8}" dt="2023-01-20T07:09:02.317" v="19"/>
        <pc:sldMkLst>
          <pc:docMk/>
          <pc:sldMk cId="2166098122" sldId="445"/>
        </pc:sldMkLst>
        <pc:spChg chg="mod">
          <ac:chgData name="Alfred Smith" userId="3c60a3631c0db8ad" providerId="LiveId" clId="{C52DBF5F-6EAA-463A-8841-59FA250E8AB8}" dt="2023-01-20T07:09:02.317" v="19"/>
          <ac:spMkLst>
            <pc:docMk/>
            <pc:sldMk cId="2166098122" sldId="445"/>
            <ac:spMk id="2" creationId="{CA3219AA-6540-C22C-6E67-35AD02954933}"/>
          </ac:spMkLst>
        </pc:spChg>
      </pc:sldChg>
      <pc:sldChg chg="modSp mod">
        <pc:chgData name="Alfred Smith" userId="3c60a3631c0db8ad" providerId="LiveId" clId="{C52DBF5F-6EAA-463A-8841-59FA250E8AB8}" dt="2023-01-20T07:09:07.525" v="20"/>
        <pc:sldMkLst>
          <pc:docMk/>
          <pc:sldMk cId="2422728137" sldId="447"/>
        </pc:sldMkLst>
        <pc:spChg chg="mod">
          <ac:chgData name="Alfred Smith" userId="3c60a3631c0db8ad" providerId="LiveId" clId="{C52DBF5F-6EAA-463A-8841-59FA250E8AB8}" dt="2023-01-20T07:09:07.525" v="20"/>
          <ac:spMkLst>
            <pc:docMk/>
            <pc:sldMk cId="2422728137" sldId="447"/>
            <ac:spMk id="2" creationId="{A0C0F5F0-CC3C-33D6-B734-34DFC2F5B4AB}"/>
          </ac:spMkLst>
        </pc:spChg>
      </pc:sldChg>
      <pc:sldChg chg="addSp delSp modSp mod">
        <pc:chgData name="Alfred Smith" userId="3c60a3631c0db8ad" providerId="LiveId" clId="{C52DBF5F-6EAA-463A-8841-59FA250E8AB8}" dt="2023-01-20T07:09:48.175" v="22"/>
        <pc:sldMkLst>
          <pc:docMk/>
          <pc:sldMk cId="1998870317" sldId="448"/>
        </pc:sldMkLst>
        <pc:spChg chg="add mod">
          <ac:chgData name="Alfred Smith" userId="3c60a3631c0db8ad" providerId="LiveId" clId="{C52DBF5F-6EAA-463A-8841-59FA250E8AB8}" dt="2023-01-20T07:09:48.175" v="22"/>
          <ac:spMkLst>
            <pc:docMk/>
            <pc:sldMk cId="1998870317" sldId="448"/>
            <ac:spMk id="2" creationId="{DCA0A946-D328-6293-87CD-A477B8378A2F}"/>
          </ac:spMkLst>
        </pc:spChg>
        <pc:spChg chg="del">
          <ac:chgData name="Alfred Smith" userId="3c60a3631c0db8ad" providerId="LiveId" clId="{C52DBF5F-6EAA-463A-8841-59FA250E8AB8}" dt="2023-01-20T07:09:41.668" v="21" actId="478"/>
          <ac:spMkLst>
            <pc:docMk/>
            <pc:sldMk cId="1998870317" sldId="448"/>
            <ac:spMk id="6" creationId="{416C064E-628E-47C0-A712-DB178FE9901E}"/>
          </ac:spMkLst>
        </pc:spChg>
      </pc:sldChg>
      <pc:sldChg chg="modSp mod">
        <pc:chgData name="Alfred Smith" userId="3c60a3631c0db8ad" providerId="LiveId" clId="{C52DBF5F-6EAA-463A-8841-59FA250E8AB8}" dt="2023-01-20T07:08:51.934" v="16"/>
        <pc:sldMkLst>
          <pc:docMk/>
          <pc:sldMk cId="2690209407" sldId="449"/>
        </pc:sldMkLst>
        <pc:spChg chg="mod">
          <ac:chgData name="Alfred Smith" userId="3c60a3631c0db8ad" providerId="LiveId" clId="{C52DBF5F-6EAA-463A-8841-59FA250E8AB8}" dt="2023-01-20T07:08:51.934" v="16"/>
          <ac:spMkLst>
            <pc:docMk/>
            <pc:sldMk cId="2690209407" sldId="449"/>
            <ac:spMk id="2" creationId="{C0EE2D48-3D90-1B44-99F2-931BDD2B2C3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 dirty="0">
                <a:latin typeface="TimesNewRomanPS-BoldMT"/>
              </a:rPr>
              <a:t>18 Saul and David – Part 2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David at Nob and Saul’s vengeance - 1 Sam 21 – 22 ( 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Rock of Escape -1 Sam 23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David spares Saul’s life -1 Sam 24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David spares Saul’s life again -1 Sam 26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Saul and the witch of Endor -1 Sam 28:3-25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David returns and finds that </a:t>
            </a:r>
            <a:r>
              <a:rPr lang="en-US" sz="1200" b="0" i="0" u="none" strike="noStrike" baseline="0" dirty="0" err="1">
                <a:latin typeface="TimesNewRomanPSMT"/>
              </a:rPr>
              <a:t>Ziklag</a:t>
            </a:r>
            <a:r>
              <a:rPr lang="en-US" sz="1200" b="0" i="0" u="none" strike="noStrike" baseline="0" dirty="0">
                <a:latin typeface="TimesNewRomanPSMT"/>
              </a:rPr>
              <a:t> has been </a:t>
            </a:r>
            <a:r>
              <a:rPr lang="en-US" sz="1200" b="0" i="0" u="none" strike="noStrike" baseline="0" dirty="0" err="1">
                <a:latin typeface="TimesNewRomanPSMT"/>
              </a:rPr>
              <a:t>raded</a:t>
            </a:r>
            <a:r>
              <a:rPr lang="en-US" sz="1200" b="0" i="0" u="none" strike="noStrike" baseline="0" dirty="0">
                <a:latin typeface="TimesNewRomanPSMT"/>
              </a:rPr>
              <a:t> -1 Sam 29-30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David morns for Saul and Jonathan – 1 Sam 31, 2 Sam 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04710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18-2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8C5EB-7063-4EFF-9206-9F831A363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21AF76-0F64-4D3B-9441-D8A103650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3735"/>
            <a:ext cx="12191999" cy="7022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1036E1-693F-F818-313F-162C54619880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949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16Jonathan, Saul’s son, arose and went to David into the woods, and strengthened his hand in God.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E179AA-032C-1570-43EA-25293FD931E9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82125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48358-3155-4F2E-85F7-882728761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301911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3A1F8E-DE1C-47FD-2B75-A88CB9E63E76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88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17He said to him, “Don’t be afraid, for the hand of Saul my father won’t find you; and you will be king over Israel, and I will be next to you; and Saul my father knows that also.”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297C08-5AE3-2C09-CB72-D9DA1CB652B0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95935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3C800B-A54E-4A88-984F-570D8ED14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9731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22EEB3-56DC-58E1-8433-2D1B7A4673B0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368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25Saul and his men went to seek him. When David was told, he went down to the rock, and stayed in the wilderness of </a:t>
            </a:r>
            <a:r>
              <a:rPr lang="en-US" sz="4000" b="0" i="0" dirty="0" err="1">
                <a:solidFill>
                  <a:srgbClr val="121212"/>
                </a:solidFill>
                <a:effectLst/>
                <a:latin typeface="ArialMT"/>
              </a:rPr>
              <a:t>Maon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. When Saul heard that, he pursued David in the wilderness of </a:t>
            </a:r>
            <a:r>
              <a:rPr lang="en-US" sz="4000" b="0" i="0" dirty="0" err="1">
                <a:solidFill>
                  <a:srgbClr val="121212"/>
                </a:solidFill>
                <a:effectLst/>
                <a:latin typeface="ArialMT"/>
              </a:rPr>
              <a:t>Maon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923079-E328-E13D-38FC-0D50D4B33115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EE1A48-A0EB-40C4-93EE-4B7897A5B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606"/>
            <a:ext cx="12192000" cy="6931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F84E4D-3637-8807-7A4A-A9B722C6D490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23:25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26Saul went on this side of the mountain, and David and his men on that side of the mountain; and David hurried to get away for fear of Saul, </a:t>
            </a:r>
            <a:r>
              <a:rPr lang="en-US" sz="4800" dirty="0">
                <a:solidFill>
                  <a:srgbClr val="121212"/>
                </a:solidFill>
                <a:latin typeface="ArialMT"/>
              </a:rPr>
              <a:t>…</a:t>
            </a:r>
            <a:endParaRPr lang="en-ZA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29CA4-219A-E0F0-B049-42E21799C49C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0035AF-3B19-4339-AEA9-FF0DD2ABE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706" y="-324307"/>
            <a:ext cx="13491411" cy="8289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EE2D48-3D90-1B44-99F2-931BDD2B2C37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23:26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209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dirty="0">
                <a:solidFill>
                  <a:srgbClr val="121212"/>
                </a:solidFill>
                <a:effectLst/>
                <a:latin typeface="ArialMT"/>
              </a:rPr>
              <a:t>Saul and his men surrounded David and his men to take them. </a:t>
            </a:r>
            <a:endParaRPr lang="en-ZA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A0A946-D328-6293-87CD-A477B8378A2F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98870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62E29-D1E7-4072-8072-EA4D5E3B6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707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82CF2C-A122-F63B-B8C9-A89A4C3572A9}"/>
              </a:ext>
            </a:extLst>
          </p:cNvPr>
          <p:cNvSpPr txBox="1"/>
          <p:nvPr/>
        </p:nvSpPr>
        <p:spPr>
          <a:xfrm>
            <a:off x="6458609" y="2981325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Rock of Escape –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1 Samuel 23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37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E0BEE9-C811-4168-8219-A72252221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70612"/>
            <a:ext cx="12191999" cy="70286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2F4B78-AB6C-4B3C-DE5D-6290015A1089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23:26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27But a messenger came to Saul, saying, “Hurry and come, for the Philistines have made a raid on the land!”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852254-9EBF-4256-BB5D-3A18D86BA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8954" y="0"/>
            <a:ext cx="1332095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36311B-26C3-7816-39FC-044A5D338E96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23:27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 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28So Saul returned from pursuing David, and went against the Philistines. Therefore they called that place Sela </a:t>
            </a:r>
            <a:r>
              <a:rPr lang="en-US" sz="4800" b="0" i="0" dirty="0" err="1">
                <a:solidFill>
                  <a:srgbClr val="121212"/>
                </a:solidFill>
                <a:effectLst/>
                <a:latin typeface="ArialMT"/>
              </a:rPr>
              <a:t>Hammahlekoth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7B9B68-ADBD-43DA-83BF-1429CF996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62950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3219AA-6540-C22C-6E67-35AD02954933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23:28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dirty="0">
                <a:solidFill>
                  <a:srgbClr val="121212"/>
                </a:solidFill>
                <a:effectLst/>
                <a:latin typeface="ArialMT"/>
              </a:rPr>
              <a:t>29David went up from there and lived in the strongholds of </a:t>
            </a:r>
            <a:r>
              <a:rPr lang="en-US" sz="6000" b="0" i="0" dirty="0" err="1">
                <a:solidFill>
                  <a:srgbClr val="121212"/>
                </a:solidFill>
                <a:effectLst/>
                <a:latin typeface="ArialMT"/>
              </a:rPr>
              <a:t>En</a:t>
            </a:r>
            <a:r>
              <a:rPr lang="en-US" sz="6000" b="0" i="0" dirty="0">
                <a:solidFill>
                  <a:srgbClr val="121212"/>
                </a:solidFill>
                <a:effectLst/>
                <a:latin typeface="ArialMT"/>
              </a:rPr>
              <a:t> Gedi.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4042B-0A17-4750-9275-1C6CDCD42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707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C0F5F0-CC3C-33D6-B734-34DFC2F5B4AB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23:29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600" b="0" i="0" u="none" strike="noStrike" baseline="0" dirty="0">
                <a:latin typeface="TimesNewRomanPSMT"/>
              </a:rPr>
              <a:t>2. The Rock of Escape -1 Samuel 23 (Right Top)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5B6C37-3EC7-31AC-6AE0-C379B85CF56C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3827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BF1B60-6CE0-4E68-8271-85EB85F51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70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CF6F6E-F24D-96EF-F6CE-D919F3561489}"/>
              </a:ext>
            </a:extLst>
          </p:cNvPr>
          <p:cNvSpPr txBox="1"/>
          <p:nvPr/>
        </p:nvSpPr>
        <p:spPr>
          <a:xfrm>
            <a:off x="6458609" y="2981325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Rock of Escape –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1 Samuel 23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50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000" dirty="0"/>
              <a:t>David and his 600 men attacked the Philistines while hiding from Saul. They kept moving from place to place.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74129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039197-4B63-4229-8614-4C4862975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911" y="0"/>
            <a:ext cx="12242910" cy="873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07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1Samuel23:14David stayed in the wilderness in the strongholds, and remained in the hill country in the wilderness of </a:t>
            </a:r>
            <a:r>
              <a:rPr lang="en-US" sz="4000" b="0" i="0" dirty="0" err="1">
                <a:solidFill>
                  <a:srgbClr val="121212"/>
                </a:solidFill>
                <a:effectLst/>
                <a:latin typeface="ArialMT"/>
              </a:rPr>
              <a:t>Ziph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. Saul sought him every day, but God didn’t deliver him into his hand.</a:t>
            </a:r>
            <a:endParaRPr lang="en-ZA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D6173C-51B9-81FE-EBE9-0213D2B2091E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42615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AF121D-9AD6-47A4-B1EE-BE9E4DFD6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5767"/>
            <a:ext cx="12192000" cy="69837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676F81-2DAC-67BD-BF26-85F4C9F0CE91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800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15David saw that Saul had come out to seek his life. David was in the wilderness of </a:t>
            </a:r>
            <a:r>
              <a:rPr lang="en-US" sz="4800" b="0" i="0" dirty="0" err="1">
                <a:solidFill>
                  <a:srgbClr val="121212"/>
                </a:solidFill>
                <a:effectLst/>
                <a:latin typeface="ArialMT"/>
              </a:rPr>
              <a:t>Ziph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 in the woods.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C9876A-0CB2-1CDF-07A3-05B01BA52DB0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86351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522</Words>
  <Application>Microsoft Office PowerPoint</Application>
  <PresentationFormat>Widescreen</PresentationFormat>
  <Paragraphs>87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18-2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13</cp:revision>
  <dcterms:created xsi:type="dcterms:W3CDTF">2021-07-20T09:23:46Z</dcterms:created>
  <dcterms:modified xsi:type="dcterms:W3CDTF">2023-01-20T07:10:30Z</dcterms:modified>
</cp:coreProperties>
</file>