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8" r:id="rId2"/>
    <p:sldId id="310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5" r:id="rId11"/>
    <p:sldId id="434" r:id="rId12"/>
    <p:sldId id="433" r:id="rId13"/>
    <p:sldId id="460" r:id="rId14"/>
    <p:sldId id="437" r:id="rId15"/>
    <p:sldId id="436" r:id="rId16"/>
    <p:sldId id="461" r:id="rId17"/>
    <p:sldId id="440" r:id="rId18"/>
    <p:sldId id="439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45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E0157-42BF-4CE3-89CD-F29C782EB0A3}" v="19" dt="2023-01-20T07:24:49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5019" autoAdjust="0"/>
  </p:normalViewPr>
  <p:slideViewPr>
    <p:cSldViewPr snapToGrid="0">
      <p:cViewPr varScale="1">
        <p:scale>
          <a:sx n="57" d="100"/>
          <a:sy n="57" d="100"/>
        </p:scale>
        <p:origin x="10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6BDE0157-42BF-4CE3-89CD-F29C782EB0A3}"/>
    <pc:docChg chg="custSel modSld">
      <pc:chgData name="Alfred Smith" userId="3c60a3631c0db8ad" providerId="LiveId" clId="{6BDE0157-42BF-4CE3-89CD-F29C782EB0A3}" dt="2023-01-20T07:24:49.492" v="62"/>
      <pc:docMkLst>
        <pc:docMk/>
      </pc:docMkLst>
      <pc:sldChg chg="delSp modTransition modAnim">
        <pc:chgData name="Alfred Smith" userId="3c60a3631c0db8ad" providerId="LiveId" clId="{6BDE0157-42BF-4CE3-89CD-F29C782EB0A3}" dt="2023-01-20T07:23:45.176" v="28"/>
        <pc:sldMkLst>
          <pc:docMk/>
          <pc:sldMk cId="2869461528" sldId="308"/>
        </pc:sldMkLst>
        <pc:picChg chg="del">
          <ac:chgData name="Alfred Smith" userId="3c60a3631c0db8ad" providerId="LiveId" clId="{6BDE0157-42BF-4CE3-89CD-F29C782EB0A3}" dt="2023-01-20T07:23:45.176" v="28"/>
          <ac:picMkLst>
            <pc:docMk/>
            <pc:sldMk cId="2869461528" sldId="308"/>
            <ac:picMk id="5" creationId="{9C1FE87B-7527-B7FD-F2EE-1C91B034164E}"/>
          </ac:picMkLst>
        </pc:pic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1237137471" sldId="310"/>
        </pc:sldMkLst>
        <pc:spChg chg="mod">
          <ac:chgData name="Alfred Smith" userId="3c60a3631c0db8ad" providerId="LiveId" clId="{6BDE0157-42BF-4CE3-89CD-F29C782EB0A3}" dt="2023-01-20T07:22:17.022" v="5" actId="5793"/>
          <ac:spMkLst>
            <pc:docMk/>
            <pc:sldMk cId="1237137471" sldId="310"/>
            <ac:spMk id="2" creationId="{0EA0A0EA-EDC6-D76D-1C84-286D2832BE20}"/>
          </ac:spMkLst>
        </pc:spChg>
      </pc:sldChg>
      <pc:sldChg chg="addSp delSp modSp mod modTransition modAnim">
        <pc:chgData name="Alfred Smith" userId="3c60a3631c0db8ad" providerId="LiveId" clId="{6BDE0157-42BF-4CE3-89CD-F29C782EB0A3}" dt="2023-01-20T07:24:28.737" v="46"/>
        <pc:sldMkLst>
          <pc:docMk/>
          <pc:sldMk cId="1003827451" sldId="426"/>
        </pc:sldMkLst>
        <pc:spChg chg="add mod">
          <ac:chgData name="Alfred Smith" userId="3c60a3631c0db8ad" providerId="LiveId" clId="{6BDE0157-42BF-4CE3-89CD-F29C782EB0A3}" dt="2023-01-20T07:24:28.737" v="46"/>
          <ac:spMkLst>
            <pc:docMk/>
            <pc:sldMk cId="1003827451" sldId="426"/>
            <ac:spMk id="3" creationId="{C9408E88-9A9C-5B65-F8DD-5A3CCC3ADE1D}"/>
          </ac:spMkLst>
        </pc:spChg>
        <pc:spChg chg="del">
          <ac:chgData name="Alfred Smith" userId="3c60a3631c0db8ad" providerId="LiveId" clId="{6BDE0157-42BF-4CE3-89CD-F29C782EB0A3}" dt="2023-01-20T07:24:14.944" v="45" actId="478"/>
          <ac:spMkLst>
            <pc:docMk/>
            <pc:sldMk cId="1003827451" sldId="426"/>
            <ac:spMk id="6" creationId="{416C064E-628E-47C0-A712-DB178FE9901E}"/>
          </ac:spMkLst>
        </pc:spChg>
        <pc:picChg chg="del">
          <ac:chgData name="Alfred Smith" userId="3c60a3631c0db8ad" providerId="LiveId" clId="{6BDE0157-42BF-4CE3-89CD-F29C782EB0A3}" dt="2023-01-20T07:23:45.176" v="28"/>
          <ac:picMkLst>
            <pc:docMk/>
            <pc:sldMk cId="1003827451" sldId="426"/>
            <ac:picMk id="2" creationId="{CB341C7F-B2E5-141C-7C69-20C67A42C657}"/>
          </ac:picMkLst>
        </pc:picChg>
      </pc:sldChg>
      <pc:sldChg chg="addSp delSp modSp mod modTransition">
        <pc:chgData name="Alfred Smith" userId="3c60a3631c0db8ad" providerId="LiveId" clId="{6BDE0157-42BF-4CE3-89CD-F29C782EB0A3}" dt="2023-01-20T07:23:45.176" v="28"/>
        <pc:sldMkLst>
          <pc:docMk/>
          <pc:sldMk cId="1727650077" sldId="427"/>
        </pc:sldMkLst>
        <pc:spChg chg="del">
          <ac:chgData name="Alfred Smith" userId="3c60a3631c0db8ad" providerId="LiveId" clId="{6BDE0157-42BF-4CE3-89CD-F29C782EB0A3}" dt="2023-01-20T07:22:26.847" v="6" actId="478"/>
          <ac:spMkLst>
            <pc:docMk/>
            <pc:sldMk cId="1727650077" sldId="427"/>
            <ac:spMk id="2" creationId="{448A2BB4-9CDB-81EB-8A5B-A4B08F115A1B}"/>
          </ac:spMkLst>
        </pc:spChg>
        <pc:spChg chg="add mod">
          <ac:chgData name="Alfred Smith" userId="3c60a3631c0db8ad" providerId="LiveId" clId="{6BDE0157-42BF-4CE3-89CD-F29C782EB0A3}" dt="2023-01-20T07:22:27.774" v="7"/>
          <ac:spMkLst>
            <pc:docMk/>
            <pc:sldMk cId="1727650077" sldId="427"/>
            <ac:spMk id="3" creationId="{CB4088FE-4E7D-8015-3431-8C173607BA21}"/>
          </ac:spMkLst>
        </pc:spChg>
      </pc:sldChg>
      <pc:sldChg chg="addSp delSp modSp mod modTransition modAnim">
        <pc:chgData name="Alfred Smith" userId="3c60a3631c0db8ad" providerId="LiveId" clId="{6BDE0157-42BF-4CE3-89CD-F29C782EB0A3}" dt="2023-01-20T07:24:30.135" v="47"/>
        <pc:sldMkLst>
          <pc:docMk/>
          <pc:sldMk cId="2174129452" sldId="428"/>
        </pc:sldMkLst>
        <pc:spChg chg="add mod">
          <ac:chgData name="Alfred Smith" userId="3c60a3631c0db8ad" providerId="LiveId" clId="{6BDE0157-42BF-4CE3-89CD-F29C782EB0A3}" dt="2023-01-20T07:24:30.135" v="47"/>
          <ac:spMkLst>
            <pc:docMk/>
            <pc:sldMk cId="2174129452" sldId="428"/>
            <ac:spMk id="2" creationId="{829B454C-12E4-A1D3-E678-75202FE15F00}"/>
          </ac:spMkLst>
        </pc:spChg>
        <pc:spChg chg="del">
          <ac:chgData name="Alfred Smith" userId="3c60a3631c0db8ad" providerId="LiveId" clId="{6BDE0157-42BF-4CE3-89CD-F29C782EB0A3}" dt="2023-01-20T07:24:13.207" v="44" actId="478"/>
          <ac:spMkLst>
            <pc:docMk/>
            <pc:sldMk cId="2174129452" sldId="428"/>
            <ac:spMk id="6" creationId="{416C064E-628E-47C0-A712-DB178FE9901E}"/>
          </ac:spMkLst>
        </pc:spChg>
        <pc:picChg chg="del">
          <ac:chgData name="Alfred Smith" userId="3c60a3631c0db8ad" providerId="LiveId" clId="{6BDE0157-42BF-4CE3-89CD-F29C782EB0A3}" dt="2023-01-20T07:23:45.176" v="28"/>
          <ac:picMkLst>
            <pc:docMk/>
            <pc:sldMk cId="2174129452" sldId="428"/>
            <ac:picMk id="11" creationId="{0B3CA415-5A63-9363-96EC-F01A579EAB1A}"/>
          </ac:picMkLst>
        </pc:pic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703207630" sldId="429"/>
        </pc:sldMkLst>
        <pc:spChg chg="mod">
          <ac:chgData name="Alfred Smith" userId="3c60a3631c0db8ad" providerId="LiveId" clId="{6BDE0157-42BF-4CE3-89CD-F29C782EB0A3}" dt="2023-01-20T07:22:41.512" v="8"/>
          <ac:spMkLst>
            <pc:docMk/>
            <pc:sldMk cId="703207630" sldId="429"/>
            <ac:spMk id="2" creationId="{DAE8BA62-C079-CAE8-A503-0AB465A52E56}"/>
          </ac:spMkLst>
        </pc:spChg>
      </pc:sldChg>
      <pc:sldChg chg="addSp delSp modSp mod modTransition modAnim">
        <pc:chgData name="Alfred Smith" userId="3c60a3631c0db8ad" providerId="LiveId" clId="{6BDE0157-42BF-4CE3-89CD-F29C782EB0A3}" dt="2023-01-20T07:24:31.313" v="48"/>
        <pc:sldMkLst>
          <pc:docMk/>
          <pc:sldMk cId="942615762" sldId="430"/>
        </pc:sldMkLst>
        <pc:spChg chg="add mod">
          <ac:chgData name="Alfred Smith" userId="3c60a3631c0db8ad" providerId="LiveId" clId="{6BDE0157-42BF-4CE3-89CD-F29C782EB0A3}" dt="2023-01-20T07:24:31.313" v="48"/>
          <ac:spMkLst>
            <pc:docMk/>
            <pc:sldMk cId="942615762" sldId="430"/>
            <ac:spMk id="3" creationId="{9EDDF559-FEA8-07E1-7BE8-F3B13B389624}"/>
          </ac:spMkLst>
        </pc:spChg>
        <pc:spChg chg="del">
          <ac:chgData name="Alfred Smith" userId="3c60a3631c0db8ad" providerId="LiveId" clId="{6BDE0157-42BF-4CE3-89CD-F29C782EB0A3}" dt="2023-01-20T07:24:11.851" v="43" actId="478"/>
          <ac:spMkLst>
            <pc:docMk/>
            <pc:sldMk cId="942615762" sldId="430"/>
            <ac:spMk id="6" creationId="{416C064E-628E-47C0-A712-DB178FE9901E}"/>
          </ac:spMkLst>
        </pc:spChg>
        <pc:picChg chg="del">
          <ac:chgData name="Alfred Smith" userId="3c60a3631c0db8ad" providerId="LiveId" clId="{6BDE0157-42BF-4CE3-89CD-F29C782EB0A3}" dt="2023-01-20T07:23:45.176" v="28"/>
          <ac:picMkLst>
            <pc:docMk/>
            <pc:sldMk cId="942615762" sldId="430"/>
            <ac:picMk id="2" creationId="{A74DA2C1-123D-93AB-A1B8-D1959605FFF6}"/>
          </ac:picMkLst>
        </pc:pic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579800659" sldId="431"/>
        </pc:sldMkLst>
        <pc:spChg chg="mod">
          <ac:chgData name="Alfred Smith" userId="3c60a3631c0db8ad" providerId="LiveId" clId="{6BDE0157-42BF-4CE3-89CD-F29C782EB0A3}" dt="2023-01-20T07:22:46.157" v="10"/>
          <ac:spMkLst>
            <pc:docMk/>
            <pc:sldMk cId="579800659" sldId="431"/>
            <ac:spMk id="2" creationId="{4AA86FA0-2415-8244-E149-24304824FBF9}"/>
          </ac:spMkLst>
        </pc:spChg>
      </pc:sldChg>
      <pc:sldChg chg="addSp delSp modSp mod modTransition modAnim">
        <pc:chgData name="Alfred Smith" userId="3c60a3631c0db8ad" providerId="LiveId" clId="{6BDE0157-42BF-4CE3-89CD-F29C782EB0A3}" dt="2023-01-20T07:24:32.586" v="49"/>
        <pc:sldMkLst>
          <pc:docMk/>
          <pc:sldMk cId="1886351016" sldId="432"/>
        </pc:sldMkLst>
        <pc:spChg chg="add mod">
          <ac:chgData name="Alfred Smith" userId="3c60a3631c0db8ad" providerId="LiveId" clId="{6BDE0157-42BF-4CE3-89CD-F29C782EB0A3}" dt="2023-01-20T07:24:32.586" v="49"/>
          <ac:spMkLst>
            <pc:docMk/>
            <pc:sldMk cId="1886351016" sldId="432"/>
            <ac:spMk id="2" creationId="{461CBAAF-67A1-8ED4-78BB-26B5A3016615}"/>
          </ac:spMkLst>
        </pc:spChg>
        <pc:spChg chg="del">
          <ac:chgData name="Alfred Smith" userId="3c60a3631c0db8ad" providerId="LiveId" clId="{6BDE0157-42BF-4CE3-89CD-F29C782EB0A3}" dt="2023-01-20T07:24:10.501" v="42" actId="478"/>
          <ac:spMkLst>
            <pc:docMk/>
            <pc:sldMk cId="1886351016" sldId="432"/>
            <ac:spMk id="6" creationId="{416C064E-628E-47C0-A712-DB178FE9901E}"/>
          </ac:spMkLst>
        </pc:spChg>
        <pc:picChg chg="del">
          <ac:chgData name="Alfred Smith" userId="3c60a3631c0db8ad" providerId="LiveId" clId="{6BDE0157-42BF-4CE3-89CD-F29C782EB0A3}" dt="2023-01-20T07:23:45.176" v="28"/>
          <ac:picMkLst>
            <pc:docMk/>
            <pc:sldMk cId="1886351016" sldId="432"/>
            <ac:picMk id="3" creationId="{DDAAACCE-D6F1-E402-2A30-9D001875D254}"/>
          </ac:picMkLst>
        </pc:pic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484949745" sldId="433"/>
        </pc:sldMkLst>
        <pc:spChg chg="mod">
          <ac:chgData name="Alfred Smith" userId="3c60a3631c0db8ad" providerId="LiveId" clId="{6BDE0157-42BF-4CE3-89CD-F29C782EB0A3}" dt="2023-01-20T07:22:52.176" v="12"/>
          <ac:spMkLst>
            <pc:docMk/>
            <pc:sldMk cId="484949745" sldId="433"/>
            <ac:spMk id="2" creationId="{E7FCDB3C-1C32-890D-06CF-D91135991D39}"/>
          </ac:spMkLst>
        </pc:spChg>
      </pc:sldChg>
      <pc:sldChg chg="addSp delSp modSp mod modTransition modAnim">
        <pc:chgData name="Alfred Smith" userId="3c60a3631c0db8ad" providerId="LiveId" clId="{6BDE0157-42BF-4CE3-89CD-F29C782EB0A3}" dt="2023-01-20T07:24:33.693" v="50"/>
        <pc:sldMkLst>
          <pc:docMk/>
          <pc:sldMk cId="882125327" sldId="434"/>
        </pc:sldMkLst>
        <pc:spChg chg="add mod">
          <ac:chgData name="Alfred Smith" userId="3c60a3631c0db8ad" providerId="LiveId" clId="{6BDE0157-42BF-4CE3-89CD-F29C782EB0A3}" dt="2023-01-20T07:24:33.693" v="50"/>
          <ac:spMkLst>
            <pc:docMk/>
            <pc:sldMk cId="882125327" sldId="434"/>
            <ac:spMk id="2" creationId="{78DC4C41-49E5-C6D2-8E29-750E52634055}"/>
          </ac:spMkLst>
        </pc:spChg>
        <pc:spChg chg="del">
          <ac:chgData name="Alfred Smith" userId="3c60a3631c0db8ad" providerId="LiveId" clId="{6BDE0157-42BF-4CE3-89CD-F29C782EB0A3}" dt="2023-01-20T07:24:09.152" v="41" actId="478"/>
          <ac:spMkLst>
            <pc:docMk/>
            <pc:sldMk cId="882125327" sldId="434"/>
            <ac:spMk id="6" creationId="{416C064E-628E-47C0-A712-DB178FE9901E}"/>
          </ac:spMkLst>
        </pc:spChg>
        <pc:picChg chg="del">
          <ac:chgData name="Alfred Smith" userId="3c60a3631c0db8ad" providerId="LiveId" clId="{6BDE0157-42BF-4CE3-89CD-F29C782EB0A3}" dt="2023-01-20T07:23:45.176" v="28"/>
          <ac:picMkLst>
            <pc:docMk/>
            <pc:sldMk cId="882125327" sldId="434"/>
            <ac:picMk id="3" creationId="{F70821B0-2FF6-3812-772A-FB1BF2F51CDB}"/>
          </ac:picMkLst>
        </pc:pic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381388045" sldId="435"/>
        </pc:sldMkLst>
        <pc:spChg chg="mod">
          <ac:chgData name="Alfred Smith" userId="3c60a3631c0db8ad" providerId="LiveId" clId="{6BDE0157-42BF-4CE3-89CD-F29C782EB0A3}" dt="2023-01-20T07:22:49.562" v="11"/>
          <ac:spMkLst>
            <pc:docMk/>
            <pc:sldMk cId="381388045" sldId="435"/>
            <ac:spMk id="2" creationId="{C22B7843-F706-72E3-7BC7-2DF1A5B7277A}"/>
          </ac:spMkLst>
        </pc:spChg>
      </pc:sldChg>
      <pc:sldChg chg="addSp delSp modSp mod modTransition modAnim">
        <pc:chgData name="Alfred Smith" userId="3c60a3631c0db8ad" providerId="LiveId" clId="{6BDE0157-42BF-4CE3-89CD-F29C782EB0A3}" dt="2023-01-20T07:24:35.976" v="52"/>
        <pc:sldMkLst>
          <pc:docMk/>
          <pc:sldMk cId="3195935868" sldId="436"/>
        </pc:sldMkLst>
        <pc:spChg chg="add mod">
          <ac:chgData name="Alfred Smith" userId="3c60a3631c0db8ad" providerId="LiveId" clId="{6BDE0157-42BF-4CE3-89CD-F29C782EB0A3}" dt="2023-01-20T07:24:35.976" v="52"/>
          <ac:spMkLst>
            <pc:docMk/>
            <pc:sldMk cId="3195935868" sldId="436"/>
            <ac:spMk id="2" creationId="{DBF81B8D-C50B-6A5C-2121-885E022B4E4A}"/>
          </ac:spMkLst>
        </pc:spChg>
        <pc:spChg chg="del">
          <ac:chgData name="Alfred Smith" userId="3c60a3631c0db8ad" providerId="LiveId" clId="{6BDE0157-42BF-4CE3-89CD-F29C782EB0A3}" dt="2023-01-20T07:24:05.447" v="39" actId="478"/>
          <ac:spMkLst>
            <pc:docMk/>
            <pc:sldMk cId="3195935868" sldId="436"/>
            <ac:spMk id="6" creationId="{416C064E-628E-47C0-A712-DB178FE9901E}"/>
          </ac:spMkLst>
        </pc:spChg>
        <pc:picChg chg="del">
          <ac:chgData name="Alfred Smith" userId="3c60a3631c0db8ad" providerId="LiveId" clId="{6BDE0157-42BF-4CE3-89CD-F29C782EB0A3}" dt="2023-01-20T07:23:45.176" v="28"/>
          <ac:picMkLst>
            <pc:docMk/>
            <pc:sldMk cId="3195935868" sldId="436"/>
            <ac:picMk id="7" creationId="{74A9BA33-9407-F863-79DA-DF3D990DE684}"/>
          </ac:picMkLst>
        </pc:pic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630368776" sldId="437"/>
        </pc:sldMkLst>
        <pc:spChg chg="mod">
          <ac:chgData name="Alfred Smith" userId="3c60a3631c0db8ad" providerId="LiveId" clId="{6BDE0157-42BF-4CE3-89CD-F29C782EB0A3}" dt="2023-01-20T07:22:55.044" v="13"/>
          <ac:spMkLst>
            <pc:docMk/>
            <pc:sldMk cId="630368776" sldId="437"/>
            <ac:spMk id="2" creationId="{9A7257B7-93C7-59E9-4FE1-267FE6DAA210}"/>
          </ac:spMkLst>
        </pc:sp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3759221820" sldId="439"/>
        </pc:sldMkLst>
        <pc:spChg chg="mod">
          <ac:chgData name="Alfred Smith" userId="3c60a3631c0db8ad" providerId="LiveId" clId="{6BDE0157-42BF-4CE3-89CD-F29C782EB0A3}" dt="2023-01-20T07:23:00.847" v="15"/>
          <ac:spMkLst>
            <pc:docMk/>
            <pc:sldMk cId="3759221820" sldId="439"/>
            <ac:spMk id="2" creationId="{F5416B6D-8FE4-982E-84BA-1C3A43E278B6}"/>
          </ac:spMkLst>
        </pc:spChg>
      </pc:sldChg>
      <pc:sldChg chg="addSp delSp modSp mod modTransition modAnim">
        <pc:chgData name="Alfred Smith" userId="3c60a3631c0db8ad" providerId="LiveId" clId="{6BDE0157-42BF-4CE3-89CD-F29C782EB0A3}" dt="2023-01-20T07:24:37.730" v="53"/>
        <pc:sldMkLst>
          <pc:docMk/>
          <pc:sldMk cId="923867738" sldId="440"/>
        </pc:sldMkLst>
        <pc:spChg chg="add mod">
          <ac:chgData name="Alfred Smith" userId="3c60a3631c0db8ad" providerId="LiveId" clId="{6BDE0157-42BF-4CE3-89CD-F29C782EB0A3}" dt="2023-01-20T07:24:37.730" v="53"/>
          <ac:spMkLst>
            <pc:docMk/>
            <pc:sldMk cId="923867738" sldId="440"/>
            <ac:spMk id="3" creationId="{57A17C13-023F-4E98-BD68-725EF91A097C}"/>
          </ac:spMkLst>
        </pc:spChg>
        <pc:spChg chg="del">
          <ac:chgData name="Alfred Smith" userId="3c60a3631c0db8ad" providerId="LiveId" clId="{6BDE0157-42BF-4CE3-89CD-F29C782EB0A3}" dt="2023-01-20T07:24:02.280" v="38" actId="478"/>
          <ac:spMkLst>
            <pc:docMk/>
            <pc:sldMk cId="923867738" sldId="440"/>
            <ac:spMk id="6" creationId="{416C064E-628E-47C0-A712-DB178FE9901E}"/>
          </ac:spMkLst>
        </pc:spChg>
        <pc:picChg chg="del">
          <ac:chgData name="Alfred Smith" userId="3c60a3631c0db8ad" providerId="LiveId" clId="{6BDE0157-42BF-4CE3-89CD-F29C782EB0A3}" dt="2023-01-20T07:23:45.176" v="28"/>
          <ac:picMkLst>
            <pc:docMk/>
            <pc:sldMk cId="923867738" sldId="440"/>
            <ac:picMk id="2" creationId="{3E7DE1B9-B3CB-0CCE-2BA4-0EC3104F21C9}"/>
          </ac:picMkLst>
        </pc:picChg>
      </pc:sldChg>
      <pc:sldChg chg="addSp delSp modSp mod modTransition">
        <pc:chgData name="Alfred Smith" userId="3c60a3631c0db8ad" providerId="LiveId" clId="{6BDE0157-42BF-4CE3-89CD-F29C782EB0A3}" dt="2023-01-20T07:24:39.024" v="54"/>
        <pc:sldMkLst>
          <pc:docMk/>
          <pc:sldMk cId="2180228365" sldId="442"/>
        </pc:sldMkLst>
        <pc:spChg chg="add mod">
          <ac:chgData name="Alfred Smith" userId="3c60a3631c0db8ad" providerId="LiveId" clId="{6BDE0157-42BF-4CE3-89CD-F29C782EB0A3}" dt="2023-01-20T07:24:39.024" v="54"/>
          <ac:spMkLst>
            <pc:docMk/>
            <pc:sldMk cId="2180228365" sldId="442"/>
            <ac:spMk id="2" creationId="{DD4DF314-D3F8-8DCE-C64B-5D0962888808}"/>
          </ac:spMkLst>
        </pc:spChg>
        <pc:spChg chg="del">
          <ac:chgData name="Alfred Smith" userId="3c60a3631c0db8ad" providerId="LiveId" clId="{6BDE0157-42BF-4CE3-89CD-F29C782EB0A3}" dt="2023-01-20T07:24:00.882" v="37" actId="478"/>
          <ac:spMkLst>
            <pc:docMk/>
            <pc:sldMk cId="2180228365" sldId="442"/>
            <ac:spMk id="6" creationId="{416C064E-628E-47C0-A712-DB178FE9901E}"/>
          </ac:spMkLst>
        </pc:sp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3095902142" sldId="443"/>
        </pc:sldMkLst>
        <pc:spChg chg="mod">
          <ac:chgData name="Alfred Smith" userId="3c60a3631c0db8ad" providerId="LiveId" clId="{6BDE0157-42BF-4CE3-89CD-F29C782EB0A3}" dt="2023-01-20T07:23:05.374" v="18"/>
          <ac:spMkLst>
            <pc:docMk/>
            <pc:sldMk cId="3095902142" sldId="443"/>
            <ac:spMk id="2" creationId="{FB1113CE-C055-0565-5108-D0922C5B3ECC}"/>
          </ac:spMkLst>
        </pc:spChg>
      </pc:sldChg>
      <pc:sldChg chg="addSp delSp modSp mod modTransition">
        <pc:chgData name="Alfred Smith" userId="3c60a3631c0db8ad" providerId="LiveId" clId="{6BDE0157-42BF-4CE3-89CD-F29C782EB0A3}" dt="2023-01-20T07:24:40.425" v="55"/>
        <pc:sldMkLst>
          <pc:docMk/>
          <pc:sldMk cId="1718612039" sldId="444"/>
        </pc:sldMkLst>
        <pc:spChg chg="add mod">
          <ac:chgData name="Alfred Smith" userId="3c60a3631c0db8ad" providerId="LiveId" clId="{6BDE0157-42BF-4CE3-89CD-F29C782EB0A3}" dt="2023-01-20T07:24:40.425" v="55"/>
          <ac:spMkLst>
            <pc:docMk/>
            <pc:sldMk cId="1718612039" sldId="444"/>
            <ac:spMk id="2" creationId="{56503EAD-33C4-A5A1-049D-91FB68164E8D}"/>
          </ac:spMkLst>
        </pc:spChg>
        <pc:spChg chg="del">
          <ac:chgData name="Alfred Smith" userId="3c60a3631c0db8ad" providerId="LiveId" clId="{6BDE0157-42BF-4CE3-89CD-F29C782EB0A3}" dt="2023-01-20T07:23:59.494" v="36" actId="478"/>
          <ac:spMkLst>
            <pc:docMk/>
            <pc:sldMk cId="1718612039" sldId="444"/>
            <ac:spMk id="6" creationId="{416C064E-628E-47C0-A712-DB178FE9901E}"/>
          </ac:spMkLst>
        </pc:sp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2166098122" sldId="445"/>
        </pc:sldMkLst>
        <pc:spChg chg="mod">
          <ac:chgData name="Alfred Smith" userId="3c60a3631c0db8ad" providerId="LiveId" clId="{6BDE0157-42BF-4CE3-89CD-F29C782EB0A3}" dt="2023-01-20T07:23:09.763" v="19"/>
          <ac:spMkLst>
            <pc:docMk/>
            <pc:sldMk cId="2166098122" sldId="445"/>
            <ac:spMk id="2" creationId="{D3917613-742A-3228-3B5F-F7C42247B88C}"/>
          </ac:spMkLst>
        </pc:spChg>
      </pc:sldChg>
      <pc:sldChg chg="addSp delSp modSp mod modTransition">
        <pc:chgData name="Alfred Smith" userId="3c60a3631c0db8ad" providerId="LiveId" clId="{6BDE0157-42BF-4CE3-89CD-F29C782EB0A3}" dt="2023-01-20T07:24:41.639" v="56"/>
        <pc:sldMkLst>
          <pc:docMk/>
          <pc:sldMk cId="665805102" sldId="446"/>
        </pc:sldMkLst>
        <pc:spChg chg="add mod">
          <ac:chgData name="Alfred Smith" userId="3c60a3631c0db8ad" providerId="LiveId" clId="{6BDE0157-42BF-4CE3-89CD-F29C782EB0A3}" dt="2023-01-20T07:24:41.639" v="56"/>
          <ac:spMkLst>
            <pc:docMk/>
            <pc:sldMk cId="665805102" sldId="446"/>
            <ac:spMk id="2" creationId="{8C4C2829-F394-EBFE-C0DC-817EE36336EC}"/>
          </ac:spMkLst>
        </pc:spChg>
        <pc:spChg chg="del">
          <ac:chgData name="Alfred Smith" userId="3c60a3631c0db8ad" providerId="LiveId" clId="{6BDE0157-42BF-4CE3-89CD-F29C782EB0A3}" dt="2023-01-20T07:23:58.128" v="35" actId="478"/>
          <ac:spMkLst>
            <pc:docMk/>
            <pc:sldMk cId="665805102" sldId="446"/>
            <ac:spMk id="6" creationId="{416C064E-628E-47C0-A712-DB178FE9901E}"/>
          </ac:spMkLst>
        </pc:sp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2422728137" sldId="447"/>
        </pc:sldMkLst>
        <pc:spChg chg="mod">
          <ac:chgData name="Alfred Smith" userId="3c60a3631c0db8ad" providerId="LiveId" clId="{6BDE0157-42BF-4CE3-89CD-F29C782EB0A3}" dt="2023-01-20T07:23:15.572" v="20"/>
          <ac:spMkLst>
            <pc:docMk/>
            <pc:sldMk cId="2422728137" sldId="447"/>
            <ac:spMk id="2" creationId="{5CBE1B42-8599-E633-F984-0C246DC145C9}"/>
          </ac:spMkLst>
        </pc:spChg>
      </pc:sldChg>
      <pc:sldChg chg="addSp delSp modSp mod modTransition">
        <pc:chgData name="Alfred Smith" userId="3c60a3631c0db8ad" providerId="LiveId" clId="{6BDE0157-42BF-4CE3-89CD-F29C782EB0A3}" dt="2023-01-20T07:24:42.935" v="57"/>
        <pc:sldMkLst>
          <pc:docMk/>
          <pc:sldMk cId="843663555" sldId="448"/>
        </pc:sldMkLst>
        <pc:spChg chg="add mod">
          <ac:chgData name="Alfred Smith" userId="3c60a3631c0db8ad" providerId="LiveId" clId="{6BDE0157-42BF-4CE3-89CD-F29C782EB0A3}" dt="2023-01-20T07:24:42.935" v="57"/>
          <ac:spMkLst>
            <pc:docMk/>
            <pc:sldMk cId="843663555" sldId="448"/>
            <ac:spMk id="2" creationId="{7A253F9E-CECF-9FCC-F718-CEA69A495E72}"/>
          </ac:spMkLst>
        </pc:spChg>
        <pc:spChg chg="del">
          <ac:chgData name="Alfred Smith" userId="3c60a3631c0db8ad" providerId="LiveId" clId="{6BDE0157-42BF-4CE3-89CD-F29C782EB0A3}" dt="2023-01-20T07:23:56.720" v="34" actId="478"/>
          <ac:spMkLst>
            <pc:docMk/>
            <pc:sldMk cId="843663555" sldId="448"/>
            <ac:spMk id="6" creationId="{416C064E-628E-47C0-A712-DB178FE9901E}"/>
          </ac:spMkLst>
        </pc:sp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4160448636" sldId="449"/>
        </pc:sldMkLst>
        <pc:spChg chg="mod">
          <ac:chgData name="Alfred Smith" userId="3c60a3631c0db8ad" providerId="LiveId" clId="{6BDE0157-42BF-4CE3-89CD-F29C782EB0A3}" dt="2023-01-20T07:23:19.656" v="21"/>
          <ac:spMkLst>
            <pc:docMk/>
            <pc:sldMk cId="4160448636" sldId="449"/>
            <ac:spMk id="2" creationId="{241DACA2-0A3A-ACD8-CF0F-4128CF7EA56C}"/>
          </ac:spMkLst>
        </pc:spChg>
      </pc:sldChg>
      <pc:sldChg chg="addSp delSp modSp mod modTransition">
        <pc:chgData name="Alfred Smith" userId="3c60a3631c0db8ad" providerId="LiveId" clId="{6BDE0157-42BF-4CE3-89CD-F29C782EB0A3}" dt="2023-01-20T07:24:44.227" v="58"/>
        <pc:sldMkLst>
          <pc:docMk/>
          <pc:sldMk cId="538051216" sldId="450"/>
        </pc:sldMkLst>
        <pc:spChg chg="add mod">
          <ac:chgData name="Alfred Smith" userId="3c60a3631c0db8ad" providerId="LiveId" clId="{6BDE0157-42BF-4CE3-89CD-F29C782EB0A3}" dt="2023-01-20T07:24:44.227" v="58"/>
          <ac:spMkLst>
            <pc:docMk/>
            <pc:sldMk cId="538051216" sldId="450"/>
            <ac:spMk id="2" creationId="{B4BE9C75-8833-EE56-F794-023D9FFE6071}"/>
          </ac:spMkLst>
        </pc:spChg>
        <pc:spChg chg="del">
          <ac:chgData name="Alfred Smith" userId="3c60a3631c0db8ad" providerId="LiveId" clId="{6BDE0157-42BF-4CE3-89CD-F29C782EB0A3}" dt="2023-01-20T07:23:55.394" v="33" actId="478"/>
          <ac:spMkLst>
            <pc:docMk/>
            <pc:sldMk cId="538051216" sldId="450"/>
            <ac:spMk id="6" creationId="{416C064E-628E-47C0-A712-DB178FE9901E}"/>
          </ac:spMkLst>
        </pc:sp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3386340796" sldId="451"/>
        </pc:sldMkLst>
        <pc:spChg chg="mod">
          <ac:chgData name="Alfred Smith" userId="3c60a3631c0db8ad" providerId="LiveId" clId="{6BDE0157-42BF-4CE3-89CD-F29C782EB0A3}" dt="2023-01-20T07:23:22.541" v="22"/>
          <ac:spMkLst>
            <pc:docMk/>
            <pc:sldMk cId="3386340796" sldId="451"/>
            <ac:spMk id="2" creationId="{1F518BD3-7E02-1810-2AD7-4DEF0C6FE64D}"/>
          </ac:spMkLst>
        </pc:spChg>
      </pc:sldChg>
      <pc:sldChg chg="addSp delSp modSp mod modTransition">
        <pc:chgData name="Alfred Smith" userId="3c60a3631c0db8ad" providerId="LiveId" clId="{6BDE0157-42BF-4CE3-89CD-F29C782EB0A3}" dt="2023-01-20T07:24:45.770" v="59"/>
        <pc:sldMkLst>
          <pc:docMk/>
          <pc:sldMk cId="4002949039" sldId="452"/>
        </pc:sldMkLst>
        <pc:spChg chg="add mod">
          <ac:chgData name="Alfred Smith" userId="3c60a3631c0db8ad" providerId="LiveId" clId="{6BDE0157-42BF-4CE3-89CD-F29C782EB0A3}" dt="2023-01-20T07:24:45.770" v="59"/>
          <ac:spMkLst>
            <pc:docMk/>
            <pc:sldMk cId="4002949039" sldId="452"/>
            <ac:spMk id="2" creationId="{F44A0C90-63BC-D935-0FEC-2379E0F810FD}"/>
          </ac:spMkLst>
        </pc:spChg>
        <pc:spChg chg="del">
          <ac:chgData name="Alfred Smith" userId="3c60a3631c0db8ad" providerId="LiveId" clId="{6BDE0157-42BF-4CE3-89CD-F29C782EB0A3}" dt="2023-01-20T07:23:54.041" v="32" actId="478"/>
          <ac:spMkLst>
            <pc:docMk/>
            <pc:sldMk cId="4002949039" sldId="452"/>
            <ac:spMk id="6" creationId="{416C064E-628E-47C0-A712-DB178FE9901E}"/>
          </ac:spMkLst>
        </pc:sp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283334129" sldId="453"/>
        </pc:sldMkLst>
        <pc:spChg chg="mod">
          <ac:chgData name="Alfred Smith" userId="3c60a3631c0db8ad" providerId="LiveId" clId="{6BDE0157-42BF-4CE3-89CD-F29C782EB0A3}" dt="2023-01-20T07:23:27.133" v="24"/>
          <ac:spMkLst>
            <pc:docMk/>
            <pc:sldMk cId="283334129" sldId="453"/>
            <ac:spMk id="2" creationId="{464D234F-88B1-DB35-24AC-4474468C1929}"/>
          </ac:spMkLst>
        </pc:spChg>
      </pc:sldChg>
      <pc:sldChg chg="addSp delSp modSp mod modTransition">
        <pc:chgData name="Alfred Smith" userId="3c60a3631c0db8ad" providerId="LiveId" clId="{6BDE0157-42BF-4CE3-89CD-F29C782EB0A3}" dt="2023-01-20T07:24:46.956" v="60"/>
        <pc:sldMkLst>
          <pc:docMk/>
          <pc:sldMk cId="543934855" sldId="454"/>
        </pc:sldMkLst>
        <pc:spChg chg="add mod">
          <ac:chgData name="Alfred Smith" userId="3c60a3631c0db8ad" providerId="LiveId" clId="{6BDE0157-42BF-4CE3-89CD-F29C782EB0A3}" dt="2023-01-20T07:24:46.956" v="60"/>
          <ac:spMkLst>
            <pc:docMk/>
            <pc:sldMk cId="543934855" sldId="454"/>
            <ac:spMk id="2" creationId="{19B0ECFE-D57B-85A9-1A38-B28AAD5CEE7C}"/>
          </ac:spMkLst>
        </pc:spChg>
        <pc:spChg chg="del">
          <ac:chgData name="Alfred Smith" userId="3c60a3631c0db8ad" providerId="LiveId" clId="{6BDE0157-42BF-4CE3-89CD-F29C782EB0A3}" dt="2023-01-20T07:23:52.737" v="31" actId="478"/>
          <ac:spMkLst>
            <pc:docMk/>
            <pc:sldMk cId="543934855" sldId="454"/>
            <ac:spMk id="6" creationId="{416C064E-628E-47C0-A712-DB178FE9901E}"/>
          </ac:spMkLst>
        </pc:sp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1941843824" sldId="455"/>
        </pc:sldMkLst>
        <pc:spChg chg="mod">
          <ac:chgData name="Alfred Smith" userId="3c60a3631c0db8ad" providerId="LiveId" clId="{6BDE0157-42BF-4CE3-89CD-F29C782EB0A3}" dt="2023-01-20T07:23:31.049" v="25"/>
          <ac:spMkLst>
            <pc:docMk/>
            <pc:sldMk cId="1941843824" sldId="455"/>
            <ac:spMk id="2" creationId="{8175C316-5BA7-81B5-7250-FF29431C0C02}"/>
          </ac:spMkLst>
        </pc:spChg>
      </pc:sldChg>
      <pc:sldChg chg="addSp delSp modSp mod modTransition">
        <pc:chgData name="Alfred Smith" userId="3c60a3631c0db8ad" providerId="LiveId" clId="{6BDE0157-42BF-4CE3-89CD-F29C782EB0A3}" dt="2023-01-20T07:24:48.215" v="61"/>
        <pc:sldMkLst>
          <pc:docMk/>
          <pc:sldMk cId="256388780" sldId="456"/>
        </pc:sldMkLst>
        <pc:spChg chg="add mod">
          <ac:chgData name="Alfred Smith" userId="3c60a3631c0db8ad" providerId="LiveId" clId="{6BDE0157-42BF-4CE3-89CD-F29C782EB0A3}" dt="2023-01-20T07:24:48.215" v="61"/>
          <ac:spMkLst>
            <pc:docMk/>
            <pc:sldMk cId="256388780" sldId="456"/>
            <ac:spMk id="2" creationId="{227F8E0A-3E4D-5980-4505-B9F9049E53FD}"/>
          </ac:spMkLst>
        </pc:spChg>
        <pc:spChg chg="del">
          <ac:chgData name="Alfred Smith" userId="3c60a3631c0db8ad" providerId="LiveId" clId="{6BDE0157-42BF-4CE3-89CD-F29C782EB0A3}" dt="2023-01-20T07:23:51.365" v="30" actId="478"/>
          <ac:spMkLst>
            <pc:docMk/>
            <pc:sldMk cId="256388780" sldId="456"/>
            <ac:spMk id="6" creationId="{416C064E-628E-47C0-A712-DB178FE9901E}"/>
          </ac:spMkLst>
        </pc:sp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768147302" sldId="457"/>
        </pc:sldMkLst>
        <pc:spChg chg="mod">
          <ac:chgData name="Alfred Smith" userId="3c60a3631c0db8ad" providerId="LiveId" clId="{6BDE0157-42BF-4CE3-89CD-F29C782EB0A3}" dt="2023-01-20T07:23:34.930" v="26"/>
          <ac:spMkLst>
            <pc:docMk/>
            <pc:sldMk cId="768147302" sldId="457"/>
            <ac:spMk id="2" creationId="{38A38A92-2298-2D81-BC13-D2EED3630105}"/>
          </ac:spMkLst>
        </pc:spChg>
      </pc:sldChg>
      <pc:sldChg chg="addSp delSp modSp mod modTransition">
        <pc:chgData name="Alfred Smith" userId="3c60a3631c0db8ad" providerId="LiveId" clId="{6BDE0157-42BF-4CE3-89CD-F29C782EB0A3}" dt="2023-01-20T07:24:49.492" v="62"/>
        <pc:sldMkLst>
          <pc:docMk/>
          <pc:sldMk cId="1439367103" sldId="458"/>
        </pc:sldMkLst>
        <pc:spChg chg="add mod">
          <ac:chgData name="Alfred Smith" userId="3c60a3631c0db8ad" providerId="LiveId" clId="{6BDE0157-42BF-4CE3-89CD-F29C782EB0A3}" dt="2023-01-20T07:24:49.492" v="62"/>
          <ac:spMkLst>
            <pc:docMk/>
            <pc:sldMk cId="1439367103" sldId="458"/>
            <ac:spMk id="2" creationId="{69F217C1-EA0A-6432-37A8-436AC5A38971}"/>
          </ac:spMkLst>
        </pc:spChg>
        <pc:spChg chg="del">
          <ac:chgData name="Alfred Smith" userId="3c60a3631c0db8ad" providerId="LiveId" clId="{6BDE0157-42BF-4CE3-89CD-F29C782EB0A3}" dt="2023-01-20T07:23:49.872" v="29" actId="478"/>
          <ac:spMkLst>
            <pc:docMk/>
            <pc:sldMk cId="1439367103" sldId="458"/>
            <ac:spMk id="6" creationId="{416C064E-628E-47C0-A712-DB178FE9901E}"/>
          </ac:spMkLst>
        </pc:sp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1959647456" sldId="459"/>
        </pc:sldMkLst>
        <pc:spChg chg="mod">
          <ac:chgData name="Alfred Smith" userId="3c60a3631c0db8ad" providerId="LiveId" clId="{6BDE0157-42BF-4CE3-89CD-F29C782EB0A3}" dt="2023-01-20T07:23:37.837" v="27"/>
          <ac:spMkLst>
            <pc:docMk/>
            <pc:sldMk cId="1959647456" sldId="459"/>
            <ac:spMk id="2" creationId="{01260439-79DC-7072-AFA0-659A1129C6FF}"/>
          </ac:spMkLst>
        </pc:spChg>
      </pc:sldChg>
      <pc:sldChg chg="addSp delSp modSp mod modTransition modAnim">
        <pc:chgData name="Alfred Smith" userId="3c60a3631c0db8ad" providerId="LiveId" clId="{6BDE0157-42BF-4CE3-89CD-F29C782EB0A3}" dt="2023-01-20T07:24:34.828" v="51"/>
        <pc:sldMkLst>
          <pc:docMk/>
          <pc:sldMk cId="2213787582" sldId="460"/>
        </pc:sldMkLst>
        <pc:spChg chg="add mod">
          <ac:chgData name="Alfred Smith" userId="3c60a3631c0db8ad" providerId="LiveId" clId="{6BDE0157-42BF-4CE3-89CD-F29C782EB0A3}" dt="2023-01-20T07:24:34.828" v="51"/>
          <ac:spMkLst>
            <pc:docMk/>
            <pc:sldMk cId="2213787582" sldId="460"/>
            <ac:spMk id="2" creationId="{FF419C6F-1BF5-F9DF-003E-ECA12D4D4396}"/>
          </ac:spMkLst>
        </pc:spChg>
        <pc:spChg chg="del">
          <ac:chgData name="Alfred Smith" userId="3c60a3631c0db8ad" providerId="LiveId" clId="{6BDE0157-42BF-4CE3-89CD-F29C782EB0A3}" dt="2023-01-20T07:24:07.764" v="40" actId="478"/>
          <ac:spMkLst>
            <pc:docMk/>
            <pc:sldMk cId="2213787582" sldId="460"/>
            <ac:spMk id="6" creationId="{416C064E-628E-47C0-A712-DB178FE9901E}"/>
          </ac:spMkLst>
        </pc:spChg>
        <pc:picChg chg="del">
          <ac:chgData name="Alfred Smith" userId="3c60a3631c0db8ad" providerId="LiveId" clId="{6BDE0157-42BF-4CE3-89CD-F29C782EB0A3}" dt="2023-01-20T07:23:45.176" v="28"/>
          <ac:picMkLst>
            <pc:docMk/>
            <pc:sldMk cId="2213787582" sldId="460"/>
            <ac:picMk id="5" creationId="{26C026D8-72AB-D16C-55E6-D877967A9D71}"/>
          </ac:picMkLst>
        </pc:picChg>
      </pc:sldChg>
      <pc:sldChg chg="modSp mod modTransition">
        <pc:chgData name="Alfred Smith" userId="3c60a3631c0db8ad" providerId="LiveId" clId="{6BDE0157-42BF-4CE3-89CD-F29C782EB0A3}" dt="2023-01-20T07:23:45.176" v="28"/>
        <pc:sldMkLst>
          <pc:docMk/>
          <pc:sldMk cId="3964354449" sldId="461"/>
        </pc:sldMkLst>
        <pc:spChg chg="mod">
          <ac:chgData name="Alfred Smith" userId="3c60a3631c0db8ad" providerId="LiveId" clId="{6BDE0157-42BF-4CE3-89CD-F29C782EB0A3}" dt="2023-01-20T07:22:57.945" v="14"/>
          <ac:spMkLst>
            <pc:docMk/>
            <pc:sldMk cId="3964354449" sldId="461"/>
            <ac:spMk id="2" creationId="{AC3D2A20-61B9-14E3-9608-9E8EFC45C5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TimesNewRomanPS-BoldMT"/>
              </a:rPr>
              <a:t>18 Saul and David – Part 2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David at Nob and Saul’s vengeance - 1 Sam 21 – 22 ( 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Rock of Escape -1 Sam 23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David spares Saul’s life -1 Sam 24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David spares Saul’s life again -1 Sam 26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Saul and the witch of Endor -1 Sam 28:3-25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David returns and finds that </a:t>
            </a:r>
            <a:r>
              <a:rPr lang="en-US" sz="1200" b="0" i="0" u="none" strike="noStrike" baseline="0" dirty="0" err="1">
                <a:latin typeface="TimesNewRomanPSMT"/>
              </a:rPr>
              <a:t>Ziklag</a:t>
            </a:r>
            <a:r>
              <a:rPr lang="en-US" sz="1200" b="0" i="0" u="none" strike="noStrike" baseline="0" dirty="0">
                <a:latin typeface="TimesNewRomanPSMT"/>
              </a:rPr>
              <a:t> has been </a:t>
            </a:r>
            <a:r>
              <a:rPr lang="en-US" sz="1200" b="0" i="0" u="none" strike="noStrike" baseline="0" dirty="0" err="1">
                <a:latin typeface="TimesNewRomanPSMT"/>
              </a:rPr>
              <a:t>raded</a:t>
            </a:r>
            <a:r>
              <a:rPr lang="en-US" sz="1200" b="0" i="0" u="none" strike="noStrike" baseline="0" dirty="0">
                <a:latin typeface="TimesNewRomanPSMT"/>
              </a:rPr>
              <a:t> -1 Sam 29-30 (Left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David morns for Saul and Jonathan – 1 Sam 31, 2 Sam 1 (Center)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355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18-3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C5EB-7063-4EFF-9206-9F831A36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DF7A3-A38D-4F6B-B5F1-E0B314E52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0545" y="0"/>
            <a:ext cx="1309254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B7843-F706-72E3-7BC7-2DF1A5B7277A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4David’s men said to him, “Behold, the day of which Yahweh said to you, ‘Behold, I will deliver your enemy into your hand, and you shall do to him as it shall seem good to you.’”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C4C41-49E5-C6D2-8E29-750E52634055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212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2C217-7B05-40DC-97E8-70007061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30" y="0"/>
            <a:ext cx="1219633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FCDB3C-1C32-890D-06CF-D91135991D39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4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…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Then David arose and cut off the skirt of Saul’s robe secretly.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19C6F-1BF5-F9DF-003E-ECA12D4D4396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378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5DD2C-90A1-438B-BEF6-32F100930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5839"/>
            <a:ext cx="12202623" cy="74038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7257B7-93C7-59E9-4FE1-267FE6DAA210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6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 5Afterward, David’s heart struck him because he had cut off Saul’s skirt. 6He said to his men, “Yahweh forbid that I should do this thing to my lord, Yahweh’s anointed, to stretch out my hand against him, since he is Yahweh’s anointed.” </a:t>
            </a:r>
            <a:endParaRPr lang="en-ZA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F81B8D-C50B-6A5C-2121-885E022B4E4A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593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52B84-3796-4229-9496-BE4AC0017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3D2A20-61B9-14E3-9608-9E8EFC45C5F7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24:5,6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5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7So David checked his men with these words, and didn’t allow them to rise against Saul. Saul rose up out of the cave, and went on his way.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17C13-023F-4E98-BD68-725EF91A097C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1AF75-BC63-4F58-9D06-7BE05AA98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3384"/>
            <a:ext cx="12191999" cy="7561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416B6D-8FE4-982E-84BA-1C3A43E278B6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8David also arose afterward, and went out of the cave and cried after Saul, saying, “My lord the king!”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When Saul looked behind him, David bowed with his face to the earth, and showed respect.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DF314-D3F8-8DCE-C64B-5D0962888808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AE1AC8-B3EA-42F2-983D-076AD60D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872" y="-856034"/>
            <a:ext cx="13774420" cy="86807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A0A0EA-EDC6-D76D-1C84-286D2832BE20}"/>
              </a:ext>
            </a:extLst>
          </p:cNvPr>
          <p:cNvSpPr txBox="1"/>
          <p:nvPr/>
        </p:nvSpPr>
        <p:spPr>
          <a:xfrm>
            <a:off x="4908959" y="-147851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David spares Saul’s life -1 Samuel 24</a:t>
            </a:r>
            <a:endParaRPr lang="bo-CN" sz="6000" b="1" i="0" dirty="0">
              <a:solidFill>
                <a:schemeClr val="bg1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237137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04FE0-4B3F-4627-AC3A-70A408AB5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303" y="0"/>
            <a:ext cx="1268030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1113CE-C055-0565-5108-D0922C5B3ECC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</a:t>
            </a:r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24:8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b="0" i="0" dirty="0">
                <a:solidFill>
                  <a:srgbClr val="121212"/>
                </a:solidFill>
                <a:effectLst/>
                <a:latin typeface="ArialMT"/>
              </a:rPr>
              <a:t>9David said to Saul, “Why do you listen to men’s words, saying, ‘Behold, David seeks to harm you?’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503EAD-33C4-A5A1-049D-91FB68164E8D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F3E17-A601-4F54-838E-462C6343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1268" y="0"/>
            <a:ext cx="1294326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917613-742A-3228-3B5F-F7C42247B88C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24:9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10Behold, today your eyes have seen how Yahweh had delivered you today into my hand in the cave. Some urged me to kill you, but I spared you. I said, ‘I will not stretch out my hand against my lord, for he is Yahweh’s anointed.’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4C2829-F394-EBFE-C0DC-817EE36336EC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9E491-106D-4AF0-9120-87BF66112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2024" y="0"/>
            <a:ext cx="1269402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BE1B42-8599-E633-F984-0C246DC145C9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24:10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11Moreover, my father, behold, yes, see the skirt of your robe in my hand; for in that I cut off the skirt of your robe and didn’t kill you, know and see that there is neither evil nor disobedience in my hand. I have not sinned against you, though you hunt for my life to take it.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53F9E-CECF-9FCC-F718-CEA69A495E72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2C830-5CCC-4EEB-85ED-8E39B8C38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6691"/>
            <a:ext cx="12192000" cy="71046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1DACA2-0A3A-ACD8-CF0F-4128CF7EA56C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24:11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12May Yahweh judge between me and you, and may Yahweh avenge me of you; but my hand will not be on you.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BE9C75-8833-EE56-F794-023D9FFE6071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4C59F-E1AD-41AA-AEDB-21320E85E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28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518BD3-7E02-1810-2AD7-4DEF0C6FE64D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24:12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b="0" i="0" dirty="0">
                <a:solidFill>
                  <a:srgbClr val="121212"/>
                </a:solidFill>
                <a:effectLst/>
                <a:latin typeface="ArialMT"/>
              </a:rPr>
              <a:t>13As the proverb of the ancients says, ‘Out of the wicked comes wickedness;’ but my hand will not be on you.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4A0C90-63BC-D935-0FEC-2379E0F810FD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600" b="0" i="0" u="none" strike="noStrike" baseline="0" dirty="0">
                <a:latin typeface="TimesNewRomanPSMT"/>
              </a:rPr>
              <a:t>3. David spares Saul’s life -1 Samuel 24 (Right Center)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08E88-9A9C-5B65-F8DD-5A3CCC3ADE1D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382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73891-8799-4BA3-903E-C0DC80E2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6054" y="0"/>
            <a:ext cx="1380805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D234F-88B1-DB35-24AC-4474468C1929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24:13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16It came to pass, when David had finished speaking these words to Saul, that Saul said, “Is that your voice, my son David?” Saul lifted up his voice and wept.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B0ECFE-D57B-85A9-1A38-B28AAD5CEE7C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3934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5AD84-55C6-4DF3-A360-EDBECD0DA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2748"/>
            <a:ext cx="12191999" cy="72507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75C316-5BA7-81B5-7250-FF29431C0C02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24:16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43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 17He said to David, “You are more righteous than I; for you have done good to me, whereas I have done evil to you.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7F8E0A-3E4D-5980-4505-B9F9049E53FD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388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BE7EB-20C3-4917-85EF-B1256E761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2841"/>
            <a:ext cx="12192000" cy="7260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A38A92-2298-2D81-BC13-D2EED3630105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24:17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47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20Now, behold, I know that you will surely be king, and that the kingdom of Israel will be established in your hand.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217C1-EA0A-6432-37A8-436AC5A38971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9367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58300-623F-4F37-BE20-441724AD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8604" y="-812055"/>
            <a:ext cx="13670603" cy="7670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260439-79DC-7072-AFA0-659A1129C6FF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24:20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4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D1559-F31A-40B4-A0CB-6B06D7947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872" y="-856034"/>
            <a:ext cx="13774420" cy="86807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4088FE-4E7D-8015-3431-8C173607BA21}"/>
              </a:ext>
            </a:extLst>
          </p:cNvPr>
          <p:cNvSpPr txBox="1"/>
          <p:nvPr/>
        </p:nvSpPr>
        <p:spPr>
          <a:xfrm>
            <a:off x="4908959" y="-147851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David spares Saul’s life –</a:t>
            </a:r>
          </a:p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1 Samuel 24</a:t>
            </a:r>
            <a:endParaRPr lang="bo-CN" sz="6000" b="1" i="0" dirty="0">
              <a:solidFill>
                <a:schemeClr val="bg1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72765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1Samuel24:1When Saul had returned from following the Philistines, he was told, “Behold, David is in the wilderness of </a:t>
            </a:r>
            <a:r>
              <a:rPr lang="en-US" sz="4800" b="0" i="0" dirty="0" err="1">
                <a:solidFill>
                  <a:srgbClr val="121212"/>
                </a:solidFill>
                <a:effectLst/>
                <a:latin typeface="ArialMT"/>
              </a:rPr>
              <a:t>En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 Gedi.”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9B454C-12E4-A1D3-E678-75202FE15F00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412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A2615-B701-43C9-A878-D6341720F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2455"/>
            <a:ext cx="12192000" cy="7100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8BA62-C079-CAE8-A503-0AB465A52E56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0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 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2Then Saul took three thousand chosen men out of all Israel, and went to seek David and his men on the rocks of the wild goats.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DF559-FEA8-07E1-7BE8-F3B13B389624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261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9B0C1-79A7-4C71-99A7-DB6541851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256"/>
            <a:ext cx="12470860" cy="6928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A86FA0-2415-8244-E149-24304824FBF9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24:2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0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 3He came to the sheep pens by the way, where there was a cave; and Saul went in to relieve himself. Now David and his men were staying in the innermost parts of the cave. </a:t>
            </a:r>
            <a:endParaRPr lang="en-Z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1CBAAF-67A1-8ED4-78BB-26B5A3016615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635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809</Words>
  <Application>Microsoft Office PowerPoint</Application>
  <PresentationFormat>Widescreen</PresentationFormat>
  <Paragraphs>152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18-3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13</cp:revision>
  <dcterms:created xsi:type="dcterms:W3CDTF">2021-07-20T09:23:46Z</dcterms:created>
  <dcterms:modified xsi:type="dcterms:W3CDTF">2023-01-20T07:24:52Z</dcterms:modified>
</cp:coreProperties>
</file>