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8" r:id="rId2"/>
    <p:sldId id="310" r:id="rId3"/>
    <p:sldId id="426" r:id="rId4"/>
    <p:sldId id="427" r:id="rId5"/>
    <p:sldId id="428" r:id="rId6"/>
    <p:sldId id="429" r:id="rId7"/>
    <p:sldId id="430" r:id="rId8"/>
    <p:sldId id="431" r:id="rId9"/>
    <p:sldId id="434" r:id="rId10"/>
    <p:sldId id="433" r:id="rId11"/>
    <p:sldId id="432" r:id="rId12"/>
    <p:sldId id="435" r:id="rId13"/>
    <p:sldId id="436" r:id="rId14"/>
    <p:sldId id="437" r:id="rId15"/>
    <p:sldId id="438" r:id="rId16"/>
    <p:sldId id="439" r:id="rId17"/>
    <p:sldId id="440" r:id="rId18"/>
    <p:sldId id="441" r:id="rId19"/>
    <p:sldId id="442" r:id="rId20"/>
    <p:sldId id="443" r:id="rId21"/>
    <p:sldId id="444" r:id="rId22"/>
    <p:sldId id="445" r:id="rId23"/>
    <p:sldId id="261" r:id="rId24"/>
    <p:sldId id="44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62" autoAdjust="0"/>
    <p:restoredTop sz="78016" autoAdjust="0"/>
  </p:normalViewPr>
  <p:slideViewPr>
    <p:cSldViewPr snapToGrid="0">
      <p:cViewPr varScale="1">
        <p:scale>
          <a:sx n="69" d="100"/>
          <a:sy n="69" d="100"/>
        </p:scale>
        <p:origin x="74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E8E5B239-7720-433C-B12C-F3DDA3BF1E7F}"/>
    <pc:docChg chg="undo custSel addSld delSld modSld">
      <pc:chgData name="Alfred Smith" userId="3c60a3631c0db8ad" providerId="LiveId" clId="{E8E5B239-7720-433C-B12C-F3DDA3BF1E7F}" dt="2023-12-11T09:40:20.978" v="10" actId="20577"/>
      <pc:docMkLst>
        <pc:docMk/>
      </pc:docMkLst>
      <pc:sldChg chg="modSp mod">
        <pc:chgData name="Alfred Smith" userId="3c60a3631c0db8ad" providerId="LiveId" clId="{E8E5B239-7720-433C-B12C-F3DDA3BF1E7F}" dt="2023-12-11T09:35:46.577" v="3" actId="20577"/>
        <pc:sldMkLst>
          <pc:docMk/>
          <pc:sldMk cId="1003827451" sldId="426"/>
        </pc:sldMkLst>
        <pc:spChg chg="mod">
          <ac:chgData name="Alfred Smith" userId="3c60a3631c0db8ad" providerId="LiveId" clId="{E8E5B239-7720-433C-B12C-F3DDA3BF1E7F}" dt="2023-12-11T09:35:46.577" v="3" actId="20577"/>
          <ac:spMkLst>
            <pc:docMk/>
            <pc:sldMk cId="1003827451" sldId="426"/>
            <ac:spMk id="4" creationId="{9A13E2D8-2F59-44C1-B1D2-79C300C26DD4}"/>
          </ac:spMkLst>
        </pc:spChg>
      </pc:sldChg>
      <pc:sldChg chg="add del">
        <pc:chgData name="Alfred Smith" userId="3c60a3631c0db8ad" providerId="LiveId" clId="{E8E5B239-7720-433C-B12C-F3DDA3BF1E7F}" dt="2023-12-11T09:36:39.818" v="5" actId="47"/>
        <pc:sldMkLst>
          <pc:docMk/>
          <pc:sldMk cId="381388045" sldId="435"/>
        </pc:sldMkLst>
      </pc:sldChg>
      <pc:sldChg chg="modSp add del mod">
        <pc:chgData name="Alfred Smith" userId="3c60a3631c0db8ad" providerId="LiveId" clId="{E8E5B239-7720-433C-B12C-F3DDA3BF1E7F}" dt="2023-12-11T09:40:20.978" v="10" actId="20577"/>
        <pc:sldMkLst>
          <pc:docMk/>
          <pc:sldMk cId="3195935868" sldId="436"/>
        </pc:sldMkLst>
        <pc:spChg chg="mod">
          <ac:chgData name="Alfred Smith" userId="3c60a3631c0db8ad" providerId="LiveId" clId="{E8E5B239-7720-433C-B12C-F3DDA3BF1E7F}" dt="2023-12-11T09:40:20.978" v="10" actId="20577"/>
          <ac:spMkLst>
            <pc:docMk/>
            <pc:sldMk cId="3195935868" sldId="436"/>
            <ac:spMk id="4" creationId="{9A13E2D8-2F59-44C1-B1D2-79C300C26DD4}"/>
          </ac:spMkLst>
        </pc:spChg>
      </pc:sldChg>
    </pc:docChg>
  </pc:docChgLst>
  <pc:docChgLst>
    <pc:chgData name="Alfred Smith" userId="3c60a3631c0db8ad" providerId="LiveId" clId="{D68A88D4-7E7A-4891-BD52-EBA691AC62B8}"/>
    <pc:docChg chg="custSel modSld">
      <pc:chgData name="Alfred Smith" userId="3c60a3631c0db8ad" providerId="LiveId" clId="{D68A88D4-7E7A-4891-BD52-EBA691AC62B8}" dt="2023-01-20T07:44:09.061" v="42"/>
      <pc:docMkLst>
        <pc:docMk/>
      </pc:docMkLst>
      <pc:sldChg chg="addSp delSp modSp modTransition">
        <pc:chgData name="Alfred Smith" userId="3c60a3631c0db8ad" providerId="LiveId" clId="{D68A88D4-7E7A-4891-BD52-EBA691AC62B8}" dt="2023-01-20T07:44:09.061" v="42"/>
        <pc:sldMkLst>
          <pc:docMk/>
          <pc:sldMk cId="4037329247" sldId="261"/>
        </pc:sldMkLst>
        <pc:spChg chg="add del mod">
          <ac:chgData name="Alfred Smith" userId="3c60a3631c0db8ad" providerId="LiveId" clId="{D68A88D4-7E7A-4891-BD52-EBA691AC62B8}" dt="2023-01-20T07:44:09.061" v="42"/>
          <ac:spMkLst>
            <pc:docMk/>
            <pc:sldMk cId="4037329247" sldId="261"/>
            <ac:spMk id="2" creationId="{ED93FD70-FB7C-E408-63E8-9282B44267D7}"/>
          </ac:spMkLst>
        </pc:spChg>
      </pc:sldChg>
      <pc:sldChg chg="delSp modTransition modAnim">
        <pc:chgData name="Alfred Smith" userId="3c60a3631c0db8ad" providerId="LiveId" clId="{D68A88D4-7E7A-4891-BD52-EBA691AC62B8}" dt="2023-01-20T07:43:17.578" v="20"/>
        <pc:sldMkLst>
          <pc:docMk/>
          <pc:sldMk cId="2869461528" sldId="308"/>
        </pc:sldMkLst>
        <pc:picChg chg="del">
          <ac:chgData name="Alfred Smith" userId="3c60a3631c0db8ad" providerId="LiveId" clId="{D68A88D4-7E7A-4891-BD52-EBA691AC62B8}" dt="2023-01-20T07:43:17.578" v="20"/>
          <ac:picMkLst>
            <pc:docMk/>
            <pc:sldMk cId="2869461528" sldId="308"/>
            <ac:picMk id="4" creationId="{14059831-0583-D512-162A-B28073BCC504}"/>
          </ac:picMkLst>
        </pc:picChg>
      </pc:sldChg>
      <pc:sldChg chg="modSp mod modTransition">
        <pc:chgData name="Alfred Smith" userId="3c60a3631c0db8ad" providerId="LiveId" clId="{D68A88D4-7E7A-4891-BD52-EBA691AC62B8}" dt="2023-01-20T07:43:17.578" v="20"/>
        <pc:sldMkLst>
          <pc:docMk/>
          <pc:sldMk cId="1237137471" sldId="310"/>
        </pc:sldMkLst>
        <pc:spChg chg="mod">
          <ac:chgData name="Alfred Smith" userId="3c60a3631c0db8ad" providerId="LiveId" clId="{D68A88D4-7E7A-4891-BD52-EBA691AC62B8}" dt="2023-01-20T07:42:15.303" v="5" actId="5793"/>
          <ac:spMkLst>
            <pc:docMk/>
            <pc:sldMk cId="1237137471" sldId="310"/>
            <ac:spMk id="5" creationId="{A2E152B8-3E8B-217C-8F9B-7AEA9FAFFEDF}"/>
          </ac:spMkLst>
        </pc:spChg>
      </pc:sldChg>
      <pc:sldChg chg="addSp delSp modSp mod modTransition modAnim">
        <pc:chgData name="Alfred Smith" userId="3c60a3631c0db8ad" providerId="LiveId" clId="{D68A88D4-7E7A-4891-BD52-EBA691AC62B8}" dt="2023-01-20T07:43:50.860" v="31"/>
        <pc:sldMkLst>
          <pc:docMk/>
          <pc:sldMk cId="1003827451" sldId="426"/>
        </pc:sldMkLst>
        <pc:spChg chg="add mod">
          <ac:chgData name="Alfred Smith" userId="3c60a3631c0db8ad" providerId="LiveId" clId="{D68A88D4-7E7A-4891-BD52-EBA691AC62B8}" dt="2023-01-20T07:43:50.860" v="31"/>
          <ac:spMkLst>
            <pc:docMk/>
            <pc:sldMk cId="1003827451" sldId="426"/>
            <ac:spMk id="3" creationId="{A8784E06-B649-7B79-6630-355CD6ECB28B}"/>
          </ac:spMkLst>
        </pc:spChg>
        <pc:spChg chg="del">
          <ac:chgData name="Alfred Smith" userId="3c60a3631c0db8ad" providerId="LiveId" clId="{D68A88D4-7E7A-4891-BD52-EBA691AC62B8}" dt="2023-01-20T07:43:39.132" v="30" actId="478"/>
          <ac:spMkLst>
            <pc:docMk/>
            <pc:sldMk cId="1003827451" sldId="426"/>
            <ac:spMk id="6" creationId="{416C064E-628E-47C0-A712-DB178FE9901E}"/>
          </ac:spMkLst>
        </pc:spChg>
        <pc:picChg chg="del">
          <ac:chgData name="Alfred Smith" userId="3c60a3631c0db8ad" providerId="LiveId" clId="{D68A88D4-7E7A-4891-BD52-EBA691AC62B8}" dt="2023-01-20T07:43:17.578" v="20"/>
          <ac:picMkLst>
            <pc:docMk/>
            <pc:sldMk cId="1003827451" sldId="426"/>
            <ac:picMk id="2" creationId="{8E508FD6-EEE0-38CC-B951-24CC79860813}"/>
          </ac:picMkLst>
        </pc:picChg>
      </pc:sldChg>
      <pc:sldChg chg="addSp delSp modSp mod modTransition">
        <pc:chgData name="Alfred Smith" userId="3c60a3631c0db8ad" providerId="LiveId" clId="{D68A88D4-7E7A-4891-BD52-EBA691AC62B8}" dt="2023-01-20T07:43:17.578" v="20"/>
        <pc:sldMkLst>
          <pc:docMk/>
          <pc:sldMk cId="1727650077" sldId="427"/>
        </pc:sldMkLst>
        <pc:spChg chg="add mod">
          <ac:chgData name="Alfred Smith" userId="3c60a3631c0db8ad" providerId="LiveId" clId="{D68A88D4-7E7A-4891-BD52-EBA691AC62B8}" dt="2023-01-20T07:42:28.932" v="7"/>
          <ac:spMkLst>
            <pc:docMk/>
            <pc:sldMk cId="1727650077" sldId="427"/>
            <ac:spMk id="2" creationId="{9F1FDCC3-2A55-9EF3-3C1E-4254ED8ECE32}"/>
          </ac:spMkLst>
        </pc:spChg>
        <pc:spChg chg="del">
          <ac:chgData name="Alfred Smith" userId="3c60a3631c0db8ad" providerId="LiveId" clId="{D68A88D4-7E7A-4891-BD52-EBA691AC62B8}" dt="2023-01-20T07:42:27.817" v="6" actId="478"/>
          <ac:spMkLst>
            <pc:docMk/>
            <pc:sldMk cId="1727650077" sldId="427"/>
            <ac:spMk id="7" creationId="{D0359B94-2455-31F8-EF83-0ABB8B946422}"/>
          </ac:spMkLst>
        </pc:spChg>
      </pc:sldChg>
      <pc:sldChg chg="addSp delSp modSp mod modTransition modAnim">
        <pc:chgData name="Alfred Smith" userId="3c60a3631c0db8ad" providerId="LiveId" clId="{D68A88D4-7E7A-4891-BD52-EBA691AC62B8}" dt="2023-01-20T07:43:52.431" v="32"/>
        <pc:sldMkLst>
          <pc:docMk/>
          <pc:sldMk cId="2174129452" sldId="428"/>
        </pc:sldMkLst>
        <pc:spChg chg="add mod">
          <ac:chgData name="Alfred Smith" userId="3c60a3631c0db8ad" providerId="LiveId" clId="{D68A88D4-7E7A-4891-BD52-EBA691AC62B8}" dt="2023-01-20T07:43:52.431" v="32"/>
          <ac:spMkLst>
            <pc:docMk/>
            <pc:sldMk cId="2174129452" sldId="428"/>
            <ac:spMk id="2" creationId="{8FFD0377-4318-FA6B-676E-AACE442479ED}"/>
          </ac:spMkLst>
        </pc:spChg>
        <pc:spChg chg="del">
          <ac:chgData name="Alfred Smith" userId="3c60a3631c0db8ad" providerId="LiveId" clId="{D68A88D4-7E7A-4891-BD52-EBA691AC62B8}" dt="2023-01-20T07:43:37.571" v="29" actId="478"/>
          <ac:spMkLst>
            <pc:docMk/>
            <pc:sldMk cId="2174129452" sldId="428"/>
            <ac:spMk id="6" creationId="{416C064E-628E-47C0-A712-DB178FE9901E}"/>
          </ac:spMkLst>
        </pc:spChg>
        <pc:picChg chg="del">
          <ac:chgData name="Alfred Smith" userId="3c60a3631c0db8ad" providerId="LiveId" clId="{D68A88D4-7E7A-4891-BD52-EBA691AC62B8}" dt="2023-01-20T07:43:17.578" v="20"/>
          <ac:picMkLst>
            <pc:docMk/>
            <pc:sldMk cId="2174129452" sldId="428"/>
            <ac:picMk id="3" creationId="{3A4D00D5-B4FC-BBF2-7E02-00EEC36A68D1}"/>
          </ac:picMkLst>
        </pc:picChg>
      </pc:sldChg>
      <pc:sldChg chg="modSp mod modTransition">
        <pc:chgData name="Alfred Smith" userId="3c60a3631c0db8ad" providerId="LiveId" clId="{D68A88D4-7E7A-4891-BD52-EBA691AC62B8}" dt="2023-01-20T07:43:17.578" v="20"/>
        <pc:sldMkLst>
          <pc:docMk/>
          <pc:sldMk cId="703207630" sldId="429"/>
        </pc:sldMkLst>
        <pc:spChg chg="mod">
          <ac:chgData name="Alfred Smith" userId="3c60a3631c0db8ad" providerId="LiveId" clId="{D68A88D4-7E7A-4891-BD52-EBA691AC62B8}" dt="2023-01-20T07:42:37.495" v="8"/>
          <ac:spMkLst>
            <pc:docMk/>
            <pc:sldMk cId="703207630" sldId="429"/>
            <ac:spMk id="5" creationId="{9E40A3E2-E4A2-D84A-6B78-E8506DCB8A86}"/>
          </ac:spMkLst>
        </pc:spChg>
      </pc:sldChg>
      <pc:sldChg chg="addSp delSp modSp mod modTransition modAnim">
        <pc:chgData name="Alfred Smith" userId="3c60a3631c0db8ad" providerId="LiveId" clId="{D68A88D4-7E7A-4891-BD52-EBA691AC62B8}" dt="2023-01-20T07:43:53.704" v="33"/>
        <pc:sldMkLst>
          <pc:docMk/>
          <pc:sldMk cId="942615762" sldId="430"/>
        </pc:sldMkLst>
        <pc:spChg chg="add mod">
          <ac:chgData name="Alfred Smith" userId="3c60a3631c0db8ad" providerId="LiveId" clId="{D68A88D4-7E7A-4891-BD52-EBA691AC62B8}" dt="2023-01-20T07:43:53.704" v="33"/>
          <ac:spMkLst>
            <pc:docMk/>
            <pc:sldMk cId="942615762" sldId="430"/>
            <ac:spMk id="3" creationId="{7E6B8D71-B627-9191-AACA-390A094D2580}"/>
          </ac:spMkLst>
        </pc:spChg>
        <pc:spChg chg="del">
          <ac:chgData name="Alfred Smith" userId="3c60a3631c0db8ad" providerId="LiveId" clId="{D68A88D4-7E7A-4891-BD52-EBA691AC62B8}" dt="2023-01-20T07:43:36.073" v="28" actId="478"/>
          <ac:spMkLst>
            <pc:docMk/>
            <pc:sldMk cId="942615762" sldId="430"/>
            <ac:spMk id="6" creationId="{416C064E-628E-47C0-A712-DB178FE9901E}"/>
          </ac:spMkLst>
        </pc:spChg>
        <pc:picChg chg="del">
          <ac:chgData name="Alfred Smith" userId="3c60a3631c0db8ad" providerId="LiveId" clId="{D68A88D4-7E7A-4891-BD52-EBA691AC62B8}" dt="2023-01-20T07:43:17.578" v="20"/>
          <ac:picMkLst>
            <pc:docMk/>
            <pc:sldMk cId="942615762" sldId="430"/>
            <ac:picMk id="2" creationId="{8C78EB3D-6250-341E-0BF9-97009300A226}"/>
          </ac:picMkLst>
        </pc:picChg>
      </pc:sldChg>
      <pc:sldChg chg="modSp mod modTransition">
        <pc:chgData name="Alfred Smith" userId="3c60a3631c0db8ad" providerId="LiveId" clId="{D68A88D4-7E7A-4891-BD52-EBA691AC62B8}" dt="2023-01-20T07:43:17.578" v="20"/>
        <pc:sldMkLst>
          <pc:docMk/>
          <pc:sldMk cId="579800659" sldId="431"/>
        </pc:sldMkLst>
        <pc:spChg chg="mod">
          <ac:chgData name="Alfred Smith" userId="3c60a3631c0db8ad" providerId="LiveId" clId="{D68A88D4-7E7A-4891-BD52-EBA691AC62B8}" dt="2023-01-20T07:42:40.764" v="9"/>
          <ac:spMkLst>
            <pc:docMk/>
            <pc:sldMk cId="579800659" sldId="431"/>
            <ac:spMk id="5" creationId="{BB906D2A-4ADC-205C-46B6-8544519275C7}"/>
          </ac:spMkLst>
        </pc:spChg>
      </pc:sldChg>
      <pc:sldChg chg="addSp delSp modSp mod modTransition modAnim">
        <pc:chgData name="Alfred Smith" userId="3c60a3631c0db8ad" providerId="LiveId" clId="{D68A88D4-7E7A-4891-BD52-EBA691AC62B8}" dt="2023-01-20T07:43:56.325" v="35"/>
        <pc:sldMkLst>
          <pc:docMk/>
          <pc:sldMk cId="1886351016" sldId="432"/>
        </pc:sldMkLst>
        <pc:spChg chg="add mod">
          <ac:chgData name="Alfred Smith" userId="3c60a3631c0db8ad" providerId="LiveId" clId="{D68A88D4-7E7A-4891-BD52-EBA691AC62B8}" dt="2023-01-20T07:43:56.325" v="35"/>
          <ac:spMkLst>
            <pc:docMk/>
            <pc:sldMk cId="1886351016" sldId="432"/>
            <ac:spMk id="2" creationId="{27991928-4216-B997-09B1-0DAF8055891E}"/>
          </ac:spMkLst>
        </pc:spChg>
        <pc:spChg chg="del">
          <ac:chgData name="Alfred Smith" userId="3c60a3631c0db8ad" providerId="LiveId" clId="{D68A88D4-7E7A-4891-BD52-EBA691AC62B8}" dt="2023-01-20T07:43:32.886" v="26" actId="478"/>
          <ac:spMkLst>
            <pc:docMk/>
            <pc:sldMk cId="1886351016" sldId="432"/>
            <ac:spMk id="6" creationId="{416C064E-628E-47C0-A712-DB178FE9901E}"/>
          </ac:spMkLst>
        </pc:spChg>
        <pc:picChg chg="del">
          <ac:chgData name="Alfred Smith" userId="3c60a3631c0db8ad" providerId="LiveId" clId="{D68A88D4-7E7A-4891-BD52-EBA691AC62B8}" dt="2023-01-20T07:43:17.578" v="20"/>
          <ac:picMkLst>
            <pc:docMk/>
            <pc:sldMk cId="1886351016" sldId="432"/>
            <ac:picMk id="5" creationId="{CCA66251-9EED-4A64-EA19-BDFCD8AAA85D}"/>
          </ac:picMkLst>
        </pc:picChg>
      </pc:sldChg>
      <pc:sldChg chg="modSp mod modTransition">
        <pc:chgData name="Alfred Smith" userId="3c60a3631c0db8ad" providerId="LiveId" clId="{D68A88D4-7E7A-4891-BD52-EBA691AC62B8}" dt="2023-01-20T07:43:17.578" v="20"/>
        <pc:sldMkLst>
          <pc:docMk/>
          <pc:sldMk cId="484949745" sldId="433"/>
        </pc:sldMkLst>
        <pc:spChg chg="mod">
          <ac:chgData name="Alfred Smith" userId="3c60a3631c0db8ad" providerId="LiveId" clId="{D68A88D4-7E7A-4891-BD52-EBA691AC62B8}" dt="2023-01-20T07:42:44.025" v="10"/>
          <ac:spMkLst>
            <pc:docMk/>
            <pc:sldMk cId="484949745" sldId="433"/>
            <ac:spMk id="5" creationId="{E8AC85E1-9B56-612B-CC01-305E89E2D306}"/>
          </ac:spMkLst>
        </pc:spChg>
      </pc:sldChg>
      <pc:sldChg chg="addSp delSp modSp mod modTransition modAnim">
        <pc:chgData name="Alfred Smith" userId="3c60a3631c0db8ad" providerId="LiveId" clId="{D68A88D4-7E7A-4891-BD52-EBA691AC62B8}" dt="2023-01-20T07:43:54.972" v="34"/>
        <pc:sldMkLst>
          <pc:docMk/>
          <pc:sldMk cId="882125327" sldId="434"/>
        </pc:sldMkLst>
        <pc:spChg chg="add mod">
          <ac:chgData name="Alfred Smith" userId="3c60a3631c0db8ad" providerId="LiveId" clId="{D68A88D4-7E7A-4891-BD52-EBA691AC62B8}" dt="2023-01-20T07:43:54.972" v="34"/>
          <ac:spMkLst>
            <pc:docMk/>
            <pc:sldMk cId="882125327" sldId="434"/>
            <ac:spMk id="2" creationId="{40D6C708-5618-C7E9-5AF3-D45EB4FC12B7}"/>
          </ac:spMkLst>
        </pc:spChg>
        <pc:spChg chg="del">
          <ac:chgData name="Alfred Smith" userId="3c60a3631c0db8ad" providerId="LiveId" clId="{D68A88D4-7E7A-4891-BD52-EBA691AC62B8}" dt="2023-01-20T07:43:34.508" v="27" actId="478"/>
          <ac:spMkLst>
            <pc:docMk/>
            <pc:sldMk cId="882125327" sldId="434"/>
            <ac:spMk id="6" creationId="{416C064E-628E-47C0-A712-DB178FE9901E}"/>
          </ac:spMkLst>
        </pc:spChg>
        <pc:picChg chg="del">
          <ac:chgData name="Alfred Smith" userId="3c60a3631c0db8ad" providerId="LiveId" clId="{D68A88D4-7E7A-4891-BD52-EBA691AC62B8}" dt="2023-01-20T07:43:17.578" v="20"/>
          <ac:picMkLst>
            <pc:docMk/>
            <pc:sldMk cId="882125327" sldId="434"/>
            <ac:picMk id="3" creationId="{AD70D9BD-11D2-4F31-2A8E-5083256CFD47}"/>
          </ac:picMkLst>
        </pc:picChg>
      </pc:sldChg>
      <pc:sldChg chg="modSp mod modTransition">
        <pc:chgData name="Alfred Smith" userId="3c60a3631c0db8ad" providerId="LiveId" clId="{D68A88D4-7E7A-4891-BD52-EBA691AC62B8}" dt="2023-01-20T07:43:17.578" v="20"/>
        <pc:sldMkLst>
          <pc:docMk/>
          <pc:sldMk cId="381388045" sldId="435"/>
        </pc:sldMkLst>
        <pc:spChg chg="mod">
          <ac:chgData name="Alfred Smith" userId="3c60a3631c0db8ad" providerId="LiveId" clId="{D68A88D4-7E7A-4891-BD52-EBA691AC62B8}" dt="2023-01-20T07:42:46.998" v="11"/>
          <ac:spMkLst>
            <pc:docMk/>
            <pc:sldMk cId="381388045" sldId="435"/>
            <ac:spMk id="5" creationId="{FF4F6DFD-8EAC-6302-2BF3-0A04D5BFD796}"/>
          </ac:spMkLst>
        </pc:spChg>
      </pc:sldChg>
      <pc:sldChg chg="addSp delSp modSp mod modTransition modAnim">
        <pc:chgData name="Alfred Smith" userId="3c60a3631c0db8ad" providerId="LiveId" clId="{D68A88D4-7E7A-4891-BD52-EBA691AC62B8}" dt="2023-01-20T07:43:57.618" v="36"/>
        <pc:sldMkLst>
          <pc:docMk/>
          <pc:sldMk cId="3195935868" sldId="436"/>
        </pc:sldMkLst>
        <pc:spChg chg="add mod">
          <ac:chgData name="Alfred Smith" userId="3c60a3631c0db8ad" providerId="LiveId" clId="{D68A88D4-7E7A-4891-BD52-EBA691AC62B8}" dt="2023-01-20T07:43:57.618" v="36"/>
          <ac:spMkLst>
            <pc:docMk/>
            <pc:sldMk cId="3195935868" sldId="436"/>
            <ac:spMk id="3" creationId="{0EB9B004-3185-EDC8-5BDF-B5D20D54FBBE}"/>
          </ac:spMkLst>
        </pc:spChg>
        <pc:spChg chg="del">
          <ac:chgData name="Alfred Smith" userId="3c60a3631c0db8ad" providerId="LiveId" clId="{D68A88D4-7E7A-4891-BD52-EBA691AC62B8}" dt="2023-01-20T07:43:31.479" v="25" actId="478"/>
          <ac:spMkLst>
            <pc:docMk/>
            <pc:sldMk cId="3195935868" sldId="436"/>
            <ac:spMk id="6" creationId="{416C064E-628E-47C0-A712-DB178FE9901E}"/>
          </ac:spMkLst>
        </pc:spChg>
        <pc:picChg chg="del">
          <ac:chgData name="Alfred Smith" userId="3c60a3631c0db8ad" providerId="LiveId" clId="{D68A88D4-7E7A-4891-BD52-EBA691AC62B8}" dt="2023-01-20T07:43:17.578" v="20"/>
          <ac:picMkLst>
            <pc:docMk/>
            <pc:sldMk cId="3195935868" sldId="436"/>
            <ac:picMk id="2" creationId="{B757841A-209A-9B5B-13B9-9558CE2F9F10}"/>
          </ac:picMkLst>
        </pc:picChg>
      </pc:sldChg>
      <pc:sldChg chg="modSp mod modTransition">
        <pc:chgData name="Alfred Smith" userId="3c60a3631c0db8ad" providerId="LiveId" clId="{D68A88D4-7E7A-4891-BD52-EBA691AC62B8}" dt="2023-01-20T07:43:17.578" v="20"/>
        <pc:sldMkLst>
          <pc:docMk/>
          <pc:sldMk cId="630368776" sldId="437"/>
        </pc:sldMkLst>
        <pc:spChg chg="mod">
          <ac:chgData name="Alfred Smith" userId="3c60a3631c0db8ad" providerId="LiveId" clId="{D68A88D4-7E7A-4891-BD52-EBA691AC62B8}" dt="2023-01-20T07:42:50.632" v="12"/>
          <ac:spMkLst>
            <pc:docMk/>
            <pc:sldMk cId="630368776" sldId="437"/>
            <ac:spMk id="5" creationId="{995B6C59-1B3E-BCC4-978A-987479642A82}"/>
          </ac:spMkLst>
        </pc:spChg>
      </pc:sldChg>
      <pc:sldChg chg="addSp delSp modSp mod modTransition modAnim">
        <pc:chgData name="Alfred Smith" userId="3c60a3631c0db8ad" providerId="LiveId" clId="{D68A88D4-7E7A-4891-BD52-EBA691AC62B8}" dt="2023-01-20T07:43:59.022" v="37"/>
        <pc:sldMkLst>
          <pc:docMk/>
          <pc:sldMk cId="3261377596" sldId="438"/>
        </pc:sldMkLst>
        <pc:spChg chg="add mod">
          <ac:chgData name="Alfred Smith" userId="3c60a3631c0db8ad" providerId="LiveId" clId="{D68A88D4-7E7A-4891-BD52-EBA691AC62B8}" dt="2023-01-20T07:43:59.022" v="37"/>
          <ac:spMkLst>
            <pc:docMk/>
            <pc:sldMk cId="3261377596" sldId="438"/>
            <ac:spMk id="2" creationId="{0CBEB168-058E-99F0-9A3E-509F31B915FB}"/>
          </ac:spMkLst>
        </pc:spChg>
        <pc:spChg chg="del">
          <ac:chgData name="Alfred Smith" userId="3c60a3631c0db8ad" providerId="LiveId" clId="{D68A88D4-7E7A-4891-BD52-EBA691AC62B8}" dt="2023-01-20T07:43:30.020" v="24" actId="478"/>
          <ac:spMkLst>
            <pc:docMk/>
            <pc:sldMk cId="3261377596" sldId="438"/>
            <ac:spMk id="6" creationId="{416C064E-628E-47C0-A712-DB178FE9901E}"/>
          </ac:spMkLst>
        </pc:spChg>
        <pc:picChg chg="del">
          <ac:chgData name="Alfred Smith" userId="3c60a3631c0db8ad" providerId="LiveId" clId="{D68A88D4-7E7A-4891-BD52-EBA691AC62B8}" dt="2023-01-20T07:43:17.578" v="20"/>
          <ac:picMkLst>
            <pc:docMk/>
            <pc:sldMk cId="3261377596" sldId="438"/>
            <ac:picMk id="5" creationId="{2F3606E6-3F04-A0F8-38EF-5B3A6B484238}"/>
          </ac:picMkLst>
        </pc:picChg>
      </pc:sldChg>
      <pc:sldChg chg="modSp mod modTransition">
        <pc:chgData name="Alfred Smith" userId="3c60a3631c0db8ad" providerId="LiveId" clId="{D68A88D4-7E7A-4891-BD52-EBA691AC62B8}" dt="2023-01-20T07:43:17.578" v="20"/>
        <pc:sldMkLst>
          <pc:docMk/>
          <pc:sldMk cId="3759221820" sldId="439"/>
        </pc:sldMkLst>
        <pc:spChg chg="mod">
          <ac:chgData name="Alfred Smith" userId="3c60a3631c0db8ad" providerId="LiveId" clId="{D68A88D4-7E7A-4891-BD52-EBA691AC62B8}" dt="2023-01-20T07:42:54.019" v="13"/>
          <ac:spMkLst>
            <pc:docMk/>
            <pc:sldMk cId="3759221820" sldId="439"/>
            <ac:spMk id="5" creationId="{8B74E3CE-AECB-CA8C-A48D-E6AD9CE8C293}"/>
          </ac:spMkLst>
        </pc:spChg>
      </pc:sldChg>
      <pc:sldChg chg="addSp delSp modSp mod modTransition modAnim">
        <pc:chgData name="Alfred Smith" userId="3c60a3631c0db8ad" providerId="LiveId" clId="{D68A88D4-7E7A-4891-BD52-EBA691AC62B8}" dt="2023-01-20T07:44:00.425" v="38"/>
        <pc:sldMkLst>
          <pc:docMk/>
          <pc:sldMk cId="923867738" sldId="440"/>
        </pc:sldMkLst>
        <pc:spChg chg="add mod">
          <ac:chgData name="Alfred Smith" userId="3c60a3631c0db8ad" providerId="LiveId" clId="{D68A88D4-7E7A-4891-BD52-EBA691AC62B8}" dt="2023-01-20T07:44:00.425" v="38"/>
          <ac:spMkLst>
            <pc:docMk/>
            <pc:sldMk cId="923867738" sldId="440"/>
            <ac:spMk id="3" creationId="{BAAB2AC1-E0C1-9A21-CFD2-808DD15EFC68}"/>
          </ac:spMkLst>
        </pc:spChg>
        <pc:spChg chg="del">
          <ac:chgData name="Alfred Smith" userId="3c60a3631c0db8ad" providerId="LiveId" clId="{D68A88D4-7E7A-4891-BD52-EBA691AC62B8}" dt="2023-01-20T07:43:26.357" v="23" actId="478"/>
          <ac:spMkLst>
            <pc:docMk/>
            <pc:sldMk cId="923867738" sldId="440"/>
            <ac:spMk id="6" creationId="{416C064E-628E-47C0-A712-DB178FE9901E}"/>
          </ac:spMkLst>
        </pc:spChg>
        <pc:picChg chg="del">
          <ac:chgData name="Alfred Smith" userId="3c60a3631c0db8ad" providerId="LiveId" clId="{D68A88D4-7E7A-4891-BD52-EBA691AC62B8}" dt="2023-01-20T07:43:17.578" v="20"/>
          <ac:picMkLst>
            <pc:docMk/>
            <pc:sldMk cId="923867738" sldId="440"/>
            <ac:picMk id="2" creationId="{C97A6C18-218C-7FEB-1AC5-600610992450}"/>
          </ac:picMkLst>
        </pc:picChg>
      </pc:sldChg>
      <pc:sldChg chg="modSp mod modTransition">
        <pc:chgData name="Alfred Smith" userId="3c60a3631c0db8ad" providerId="LiveId" clId="{D68A88D4-7E7A-4891-BD52-EBA691AC62B8}" dt="2023-01-20T07:43:17.578" v="20"/>
        <pc:sldMkLst>
          <pc:docMk/>
          <pc:sldMk cId="3676245138" sldId="441"/>
        </pc:sldMkLst>
        <pc:spChg chg="mod">
          <ac:chgData name="Alfred Smith" userId="3c60a3631c0db8ad" providerId="LiveId" clId="{D68A88D4-7E7A-4891-BD52-EBA691AC62B8}" dt="2023-01-20T07:42:56.960" v="14"/>
          <ac:spMkLst>
            <pc:docMk/>
            <pc:sldMk cId="3676245138" sldId="441"/>
            <ac:spMk id="5" creationId="{CEB352A6-97AC-E710-F5B9-C2F729AEF52A}"/>
          </ac:spMkLst>
        </pc:spChg>
      </pc:sldChg>
      <pc:sldChg chg="addSp delSp modSp mod modTransition modAnim">
        <pc:chgData name="Alfred Smith" userId="3c60a3631c0db8ad" providerId="LiveId" clId="{D68A88D4-7E7A-4891-BD52-EBA691AC62B8}" dt="2023-01-20T07:44:01.875" v="39"/>
        <pc:sldMkLst>
          <pc:docMk/>
          <pc:sldMk cId="2180228365" sldId="442"/>
        </pc:sldMkLst>
        <pc:spChg chg="add mod">
          <ac:chgData name="Alfred Smith" userId="3c60a3631c0db8ad" providerId="LiveId" clId="{D68A88D4-7E7A-4891-BD52-EBA691AC62B8}" dt="2023-01-20T07:44:01.875" v="39"/>
          <ac:spMkLst>
            <pc:docMk/>
            <pc:sldMk cId="2180228365" sldId="442"/>
            <ac:spMk id="3" creationId="{2D82CCE6-A320-EBC3-0780-0E0AC427D897}"/>
          </ac:spMkLst>
        </pc:spChg>
        <pc:spChg chg="del">
          <ac:chgData name="Alfred Smith" userId="3c60a3631c0db8ad" providerId="LiveId" clId="{D68A88D4-7E7A-4891-BD52-EBA691AC62B8}" dt="2023-01-20T07:43:24.659" v="22" actId="478"/>
          <ac:spMkLst>
            <pc:docMk/>
            <pc:sldMk cId="2180228365" sldId="442"/>
            <ac:spMk id="6" creationId="{416C064E-628E-47C0-A712-DB178FE9901E}"/>
          </ac:spMkLst>
        </pc:spChg>
        <pc:picChg chg="del">
          <ac:chgData name="Alfred Smith" userId="3c60a3631c0db8ad" providerId="LiveId" clId="{D68A88D4-7E7A-4891-BD52-EBA691AC62B8}" dt="2023-01-20T07:43:17.578" v="20"/>
          <ac:picMkLst>
            <pc:docMk/>
            <pc:sldMk cId="2180228365" sldId="442"/>
            <ac:picMk id="2" creationId="{6FBA6C65-4385-FC84-71A3-548CF7BD262E}"/>
          </ac:picMkLst>
        </pc:picChg>
      </pc:sldChg>
      <pc:sldChg chg="modSp mod modTransition">
        <pc:chgData name="Alfred Smith" userId="3c60a3631c0db8ad" providerId="LiveId" clId="{D68A88D4-7E7A-4891-BD52-EBA691AC62B8}" dt="2023-01-20T07:43:17.578" v="20"/>
        <pc:sldMkLst>
          <pc:docMk/>
          <pc:sldMk cId="3095902142" sldId="443"/>
        </pc:sldMkLst>
        <pc:spChg chg="mod">
          <ac:chgData name="Alfred Smith" userId="3c60a3631c0db8ad" providerId="LiveId" clId="{D68A88D4-7E7A-4891-BD52-EBA691AC62B8}" dt="2023-01-20T07:43:00.975" v="15"/>
          <ac:spMkLst>
            <pc:docMk/>
            <pc:sldMk cId="3095902142" sldId="443"/>
            <ac:spMk id="5" creationId="{258F1068-A8A2-1BCC-21B3-2E528B9D842C}"/>
          </ac:spMkLst>
        </pc:spChg>
      </pc:sldChg>
      <pc:sldChg chg="addSp delSp modSp mod modTransition modAnim">
        <pc:chgData name="Alfred Smith" userId="3c60a3631c0db8ad" providerId="LiveId" clId="{D68A88D4-7E7A-4891-BD52-EBA691AC62B8}" dt="2023-01-20T07:44:03.395" v="40"/>
        <pc:sldMkLst>
          <pc:docMk/>
          <pc:sldMk cId="1718612039" sldId="444"/>
        </pc:sldMkLst>
        <pc:spChg chg="add mod">
          <ac:chgData name="Alfred Smith" userId="3c60a3631c0db8ad" providerId="LiveId" clId="{D68A88D4-7E7A-4891-BD52-EBA691AC62B8}" dt="2023-01-20T07:44:03.395" v="40"/>
          <ac:spMkLst>
            <pc:docMk/>
            <pc:sldMk cId="1718612039" sldId="444"/>
            <ac:spMk id="2" creationId="{4B7175B5-6982-F778-1AB4-37C2014E9EC6}"/>
          </ac:spMkLst>
        </pc:spChg>
        <pc:spChg chg="del">
          <ac:chgData name="Alfred Smith" userId="3c60a3631c0db8ad" providerId="LiveId" clId="{D68A88D4-7E7A-4891-BD52-EBA691AC62B8}" dt="2023-01-20T07:43:19.660" v="21" actId="478"/>
          <ac:spMkLst>
            <pc:docMk/>
            <pc:sldMk cId="1718612039" sldId="444"/>
            <ac:spMk id="6" creationId="{416C064E-628E-47C0-A712-DB178FE9901E}"/>
          </ac:spMkLst>
        </pc:spChg>
        <pc:picChg chg="del">
          <ac:chgData name="Alfred Smith" userId="3c60a3631c0db8ad" providerId="LiveId" clId="{D68A88D4-7E7A-4891-BD52-EBA691AC62B8}" dt="2023-01-20T07:43:17.578" v="20"/>
          <ac:picMkLst>
            <pc:docMk/>
            <pc:sldMk cId="1718612039" sldId="444"/>
            <ac:picMk id="5" creationId="{5BF8F97E-A3E9-BEB5-64AA-407E0D72829A}"/>
          </ac:picMkLst>
        </pc:picChg>
      </pc:sldChg>
      <pc:sldChg chg="modSp mod modTransition">
        <pc:chgData name="Alfred Smith" userId="3c60a3631c0db8ad" providerId="LiveId" clId="{D68A88D4-7E7A-4891-BD52-EBA691AC62B8}" dt="2023-01-20T07:43:17.578" v="20"/>
        <pc:sldMkLst>
          <pc:docMk/>
          <pc:sldMk cId="2166098122" sldId="445"/>
        </pc:sldMkLst>
        <pc:spChg chg="mod">
          <ac:chgData name="Alfred Smith" userId="3c60a3631c0db8ad" providerId="LiveId" clId="{D68A88D4-7E7A-4891-BD52-EBA691AC62B8}" dt="2023-01-20T07:43:06.557" v="19"/>
          <ac:spMkLst>
            <pc:docMk/>
            <pc:sldMk cId="2166098122" sldId="445"/>
            <ac:spMk id="7" creationId="{B4CFC4BD-1FD7-89F3-AD1F-9BFD63A1BE02}"/>
          </ac:spMkLst>
        </pc:spChg>
      </pc:sldChg>
      <pc:sldChg chg="delSp modTransition modAnim">
        <pc:chgData name="Alfred Smith" userId="3c60a3631c0db8ad" providerId="LiveId" clId="{D68A88D4-7E7A-4891-BD52-EBA691AC62B8}" dt="2023-01-20T07:43:17.578" v="20"/>
        <pc:sldMkLst>
          <pc:docMk/>
          <pc:sldMk cId="2319566775" sldId="446"/>
        </pc:sldMkLst>
        <pc:picChg chg="del">
          <ac:chgData name="Alfred Smith" userId="3c60a3631c0db8ad" providerId="LiveId" clId="{D68A88D4-7E7A-4891-BD52-EBA691AC62B8}" dt="2023-01-20T07:43:17.578" v="20"/>
          <ac:picMkLst>
            <pc:docMk/>
            <pc:sldMk cId="2319566775" sldId="446"/>
            <ac:picMk id="2" creationId="{29D5EC80-B912-2C13-C710-C9C30883CF7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2023/12/11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a:latin typeface="TimesNewRomanPS-BoldMT"/>
              </a:rPr>
              <a:t>Ch</a:t>
            </a:r>
          </a:p>
          <a:p>
            <a:pPr algn="l"/>
            <a:r>
              <a:rPr lang="en-US" sz="1200" b="1" i="0" u="none" strike="noStrike" baseline="0">
                <a:latin typeface="TimesNewRomanPS-BoldMT"/>
              </a:rPr>
              <a:t>18 </a:t>
            </a:r>
            <a:r>
              <a:rPr lang="en-US" sz="1200" b="1" i="0" u="none" strike="noStrike" baseline="0" dirty="0">
                <a:latin typeface="TimesNewRomanPS-BoldMT"/>
              </a:rPr>
              <a:t>Saul and David – Part 2</a:t>
            </a:r>
          </a:p>
          <a:p>
            <a:pPr algn="l"/>
            <a:r>
              <a:rPr lang="en-US" sz="1200" b="0" i="0" u="none" strike="noStrike" baseline="0" dirty="0">
                <a:latin typeface="TimesNewRomanPSMT"/>
              </a:rPr>
              <a:t>1. David at Nob and Saul’s vengeance - 1 Sam 21 – 22 ( Left Top)</a:t>
            </a:r>
          </a:p>
          <a:p>
            <a:pPr algn="l"/>
            <a:r>
              <a:rPr lang="en-US" sz="1200" b="0" i="0" u="none" strike="noStrike" baseline="0" dirty="0">
                <a:latin typeface="TimesNewRomanPSMT"/>
              </a:rPr>
              <a:t>2. The Rock of Escape -1 Sam 23 (Right Top)</a:t>
            </a:r>
          </a:p>
          <a:p>
            <a:pPr algn="l"/>
            <a:r>
              <a:rPr lang="en-US" sz="1200" b="0" i="0" u="none" strike="noStrike" baseline="0" dirty="0">
                <a:latin typeface="TimesNewRomanPSMT"/>
              </a:rPr>
              <a:t>3. David spares Saul’s life -1 Sam 24 (Right Center)</a:t>
            </a:r>
          </a:p>
          <a:p>
            <a:pPr algn="l"/>
            <a:r>
              <a:rPr lang="en-US" sz="1200" b="0" i="0" u="none" strike="noStrike" baseline="0" dirty="0">
                <a:latin typeface="TimesNewRomanPSMT"/>
              </a:rPr>
              <a:t>4. David spares Saul’s life again -1 Sam 26 (Right Bottom)</a:t>
            </a:r>
          </a:p>
          <a:p>
            <a:pPr algn="l"/>
            <a:r>
              <a:rPr lang="en-US" sz="1200" b="0" i="0" u="none" strike="noStrike" baseline="0" dirty="0">
                <a:latin typeface="TimesNewRomanPSMT"/>
              </a:rPr>
              <a:t>5. Saul and the witch of Endor -1 Sam 28:3-25 (Left Bottom)</a:t>
            </a:r>
          </a:p>
          <a:p>
            <a:pPr algn="l"/>
            <a:r>
              <a:rPr lang="en-US" sz="1200" b="0" i="0" u="none" strike="noStrike" baseline="0" dirty="0">
                <a:latin typeface="TimesNewRomanPSMT"/>
              </a:rPr>
              <a:t>6. David returns and finds that </a:t>
            </a:r>
            <a:r>
              <a:rPr lang="en-US" sz="1200" b="0" i="0" u="none" strike="noStrike" baseline="0" dirty="0" err="1">
                <a:latin typeface="TimesNewRomanPSMT"/>
              </a:rPr>
              <a:t>Ziklag</a:t>
            </a:r>
            <a:r>
              <a:rPr lang="en-US" sz="1200" b="0" i="0" u="none" strike="noStrike" baseline="0" dirty="0">
                <a:latin typeface="TimesNewRomanPSMT"/>
              </a:rPr>
              <a:t> has been </a:t>
            </a:r>
            <a:r>
              <a:rPr lang="en-US" sz="1200" b="0" i="0" u="none" strike="noStrike" baseline="0" dirty="0" err="1">
                <a:latin typeface="TimesNewRomanPSMT"/>
              </a:rPr>
              <a:t>raded</a:t>
            </a:r>
            <a:r>
              <a:rPr lang="en-US" sz="1200" b="0" i="0" u="none" strike="noStrike" baseline="0" dirty="0">
                <a:latin typeface="TimesNewRomanPSMT"/>
              </a:rPr>
              <a:t> -1 Sam 29-30 (Left Center)</a:t>
            </a:r>
          </a:p>
          <a:p>
            <a:pPr algn="l"/>
            <a:r>
              <a:rPr lang="en-US" sz="1200" b="0" i="0" u="none" strike="noStrike" baseline="0" dirty="0">
                <a:latin typeface="TimesNewRomanPSMT"/>
              </a:rPr>
              <a:t>7. David morns for Saul and Jonathan – 1 Sam 31, 2 Sam 1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2767245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2023/12/11</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2023/12/11</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1AE-C111-43F0-AD47-18572ADF5BCE}"/>
              </a:ext>
            </a:extLst>
          </p:cNvPr>
          <p:cNvSpPr>
            <a:spLocks noGrp="1"/>
          </p:cNvSpPr>
          <p:nvPr>
            <p:ph type="title"/>
          </p:nvPr>
        </p:nvSpPr>
        <p:spPr/>
        <p:txBody>
          <a:bodyPr/>
          <a:lstStyle/>
          <a:p>
            <a:r>
              <a:rPr lang="en-IN" dirty="0"/>
              <a:t>18-4</a:t>
            </a:r>
          </a:p>
        </p:txBody>
      </p:sp>
      <p:sp>
        <p:nvSpPr>
          <p:cNvPr id="3" name="Content Placeholder 2">
            <a:extLst>
              <a:ext uri="{FF2B5EF4-FFF2-40B4-BE49-F238E27FC236}">
                <a16:creationId xmlns:a16="http://schemas.microsoft.com/office/drawing/2014/main" id="{77C8C5EB-7063-4EFF-9206-9F831A363AF1}"/>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286946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EA17552-99CA-4358-8D9C-39A384CF2AF5}"/>
              </a:ext>
            </a:extLst>
          </p:cNvPr>
          <p:cNvPicPr>
            <a:picLocks noChangeAspect="1"/>
          </p:cNvPicPr>
          <p:nvPr/>
        </p:nvPicPr>
        <p:blipFill>
          <a:blip r:embed="rId2"/>
          <a:stretch>
            <a:fillRect/>
          </a:stretch>
        </p:blipFill>
        <p:spPr>
          <a:xfrm>
            <a:off x="-1458890" y="-676656"/>
            <a:ext cx="13650890" cy="7534656"/>
          </a:xfrm>
          <a:prstGeom prst="rect">
            <a:avLst/>
          </a:prstGeom>
        </p:spPr>
      </p:pic>
      <p:sp>
        <p:nvSpPr>
          <p:cNvPr id="5" name="TextBox 4">
            <a:extLst>
              <a:ext uri="{FF2B5EF4-FFF2-40B4-BE49-F238E27FC236}">
                <a16:creationId xmlns:a16="http://schemas.microsoft.com/office/drawing/2014/main" id="{E8AC85E1-9B56-612B-CC01-305E89E2D306}"/>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8494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5Then David arose and came to the place where Saul had encamped; and David saw the place where Saul lay, with Abner the son of </a:t>
            </a:r>
            <a:r>
              <a:rPr lang="en-US" sz="4000" b="0" i="0" dirty="0" err="1">
                <a:solidFill>
                  <a:srgbClr val="121212"/>
                </a:solidFill>
                <a:effectLst/>
                <a:latin typeface="ArialMT"/>
              </a:rPr>
              <a:t>Ner</a:t>
            </a:r>
            <a:r>
              <a:rPr lang="en-US" sz="4000" b="0" i="0" dirty="0">
                <a:solidFill>
                  <a:srgbClr val="121212"/>
                </a:solidFill>
                <a:effectLst/>
                <a:latin typeface="ArialMT"/>
              </a:rPr>
              <a:t>, the captain of his army. Saul lay within the place of the wagons, and the people were encamped around him.</a:t>
            </a:r>
            <a:endParaRPr lang="en-ZA" dirty="0"/>
          </a:p>
        </p:txBody>
      </p:sp>
      <p:sp>
        <p:nvSpPr>
          <p:cNvPr id="2" name="TextBox 1">
            <a:extLst>
              <a:ext uri="{FF2B5EF4-FFF2-40B4-BE49-F238E27FC236}">
                <a16:creationId xmlns:a16="http://schemas.microsoft.com/office/drawing/2014/main" id="{27991928-4216-B997-09B1-0DAF8055891E}"/>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886351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EB23420-5C4A-42FA-83F1-231CAF287CAE}"/>
              </a:ext>
            </a:extLst>
          </p:cNvPr>
          <p:cNvPicPr>
            <a:picLocks noChangeAspect="1"/>
          </p:cNvPicPr>
          <p:nvPr/>
        </p:nvPicPr>
        <p:blipFill>
          <a:blip r:embed="rId2"/>
          <a:stretch>
            <a:fillRect/>
          </a:stretch>
        </p:blipFill>
        <p:spPr>
          <a:xfrm>
            <a:off x="0" y="-566928"/>
            <a:ext cx="14174862" cy="7424928"/>
          </a:xfrm>
          <a:prstGeom prst="rect">
            <a:avLst/>
          </a:prstGeom>
        </p:spPr>
      </p:pic>
      <p:sp>
        <p:nvSpPr>
          <p:cNvPr id="5" name="TextBox 4">
            <a:extLst>
              <a:ext uri="{FF2B5EF4-FFF2-40B4-BE49-F238E27FC236}">
                <a16:creationId xmlns:a16="http://schemas.microsoft.com/office/drawing/2014/main" id="{FF4F6DFD-8EAC-6302-2BF3-0A04D5BFD796}"/>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8138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a:solidFill>
                  <a:srgbClr val="121212"/>
                </a:solidFill>
                <a:latin typeface="ArialMT"/>
              </a:rPr>
              <a:t>7</a:t>
            </a:r>
            <a:r>
              <a:rPr lang="en-US" sz="4000" b="0" i="0">
                <a:solidFill>
                  <a:srgbClr val="121212"/>
                </a:solidFill>
                <a:effectLst/>
                <a:latin typeface="ArialMT"/>
              </a:rPr>
              <a:t>So David and Abishai came to the people by night: and, behold, Saul lay sleeping within the place of the wagons, with his spear stuck in the ground at his head; and Abner and the people lay around him. </a:t>
            </a:r>
            <a:endParaRPr lang="en-ZA" sz="1600" dirty="0"/>
          </a:p>
        </p:txBody>
      </p:sp>
      <p:sp>
        <p:nvSpPr>
          <p:cNvPr id="3" name="TextBox 2">
            <a:extLst>
              <a:ext uri="{FF2B5EF4-FFF2-40B4-BE49-F238E27FC236}">
                <a16:creationId xmlns:a16="http://schemas.microsoft.com/office/drawing/2014/main" id="{0EB9B004-3185-EDC8-5BDF-B5D20D54FBBE}"/>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319593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2144B8CB-8CCE-423A-88E4-CE10987361F7}"/>
              </a:ext>
            </a:extLst>
          </p:cNvPr>
          <p:cNvPicPr>
            <a:picLocks noChangeAspect="1"/>
          </p:cNvPicPr>
          <p:nvPr/>
        </p:nvPicPr>
        <p:blipFill>
          <a:blip r:embed="rId2"/>
          <a:stretch>
            <a:fillRect/>
          </a:stretch>
        </p:blipFill>
        <p:spPr>
          <a:xfrm>
            <a:off x="-6241" y="-16913"/>
            <a:ext cx="12198241" cy="6874913"/>
          </a:xfrm>
          <a:prstGeom prst="rect">
            <a:avLst/>
          </a:prstGeom>
        </p:spPr>
      </p:pic>
      <p:sp>
        <p:nvSpPr>
          <p:cNvPr id="5" name="TextBox 4">
            <a:extLst>
              <a:ext uri="{FF2B5EF4-FFF2-40B4-BE49-F238E27FC236}">
                <a16:creationId xmlns:a16="http://schemas.microsoft.com/office/drawing/2014/main" id="{995B6C59-1B3E-BCC4-978A-987479642A82}"/>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3036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 8Then Abishai said to David, “God has delivered up your enemy into your hand today. Now therefore please let me strike him with the spear to the earth at one stroke, and I will not strike him the second time.”</a:t>
            </a:r>
            <a:endParaRPr lang="en-ZA" dirty="0"/>
          </a:p>
        </p:txBody>
      </p:sp>
      <p:sp>
        <p:nvSpPr>
          <p:cNvPr id="2" name="TextBox 1">
            <a:extLst>
              <a:ext uri="{FF2B5EF4-FFF2-40B4-BE49-F238E27FC236}">
                <a16:creationId xmlns:a16="http://schemas.microsoft.com/office/drawing/2014/main" id="{0CBEB168-058E-99F0-9A3E-509F31B915FB}"/>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3261377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7" name="Picture 6">
            <a:extLst>
              <a:ext uri="{FF2B5EF4-FFF2-40B4-BE49-F238E27FC236}">
                <a16:creationId xmlns:a16="http://schemas.microsoft.com/office/drawing/2014/main" id="{EB5B7536-B98F-4279-90F2-182CEE4F8EE4}"/>
              </a:ext>
            </a:extLst>
          </p:cNvPr>
          <p:cNvPicPr>
            <a:picLocks noChangeAspect="1"/>
          </p:cNvPicPr>
          <p:nvPr/>
        </p:nvPicPr>
        <p:blipFill>
          <a:blip r:embed="rId2"/>
          <a:stretch>
            <a:fillRect/>
          </a:stretch>
        </p:blipFill>
        <p:spPr>
          <a:xfrm>
            <a:off x="-1" y="0"/>
            <a:ext cx="12660923" cy="6858000"/>
          </a:xfrm>
          <a:prstGeom prst="rect">
            <a:avLst/>
          </a:prstGeom>
        </p:spPr>
      </p:pic>
      <p:sp>
        <p:nvSpPr>
          <p:cNvPr id="5" name="TextBox 4">
            <a:extLst>
              <a:ext uri="{FF2B5EF4-FFF2-40B4-BE49-F238E27FC236}">
                <a16:creationId xmlns:a16="http://schemas.microsoft.com/office/drawing/2014/main" id="{8B74E3CE-AECB-CA8C-A48D-E6AD9CE8C293}"/>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759221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9David said to Abishai, “Don’t destroy him, for who can stretch out his hand against Yahweh’s anointed, and be guiltless?”</a:t>
            </a:r>
            <a:endParaRPr lang="en-ZA" dirty="0"/>
          </a:p>
        </p:txBody>
      </p:sp>
      <p:sp>
        <p:nvSpPr>
          <p:cNvPr id="3" name="TextBox 2">
            <a:extLst>
              <a:ext uri="{FF2B5EF4-FFF2-40B4-BE49-F238E27FC236}">
                <a16:creationId xmlns:a16="http://schemas.microsoft.com/office/drawing/2014/main" id="{BAAB2AC1-E0C1-9A21-CFD2-808DD15EFC68}"/>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92386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C23901DA-E24D-4D8F-B53D-F10C70209AA1}"/>
              </a:ext>
            </a:extLst>
          </p:cNvPr>
          <p:cNvPicPr>
            <a:picLocks noChangeAspect="1"/>
          </p:cNvPicPr>
          <p:nvPr/>
        </p:nvPicPr>
        <p:blipFill>
          <a:blip r:embed="rId2"/>
          <a:stretch>
            <a:fillRect/>
          </a:stretch>
        </p:blipFill>
        <p:spPr>
          <a:xfrm>
            <a:off x="0" y="-410307"/>
            <a:ext cx="12191999" cy="7268307"/>
          </a:xfrm>
          <a:prstGeom prst="rect">
            <a:avLst/>
          </a:prstGeom>
        </p:spPr>
      </p:pic>
      <p:sp>
        <p:nvSpPr>
          <p:cNvPr id="5" name="TextBox 4">
            <a:extLst>
              <a:ext uri="{FF2B5EF4-FFF2-40B4-BE49-F238E27FC236}">
                <a16:creationId xmlns:a16="http://schemas.microsoft.com/office/drawing/2014/main" id="{CEB352A6-97AC-E710-F5B9-C2F729AEF52A}"/>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7624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11Yahweh forbid that I should stretch out my hand against Yahweh’s anointed; but now please take the spear that is at his head and the jar of water, and let’s go.”</a:t>
            </a:r>
            <a:endParaRPr lang="en-ZA" dirty="0"/>
          </a:p>
        </p:txBody>
      </p:sp>
      <p:sp>
        <p:nvSpPr>
          <p:cNvPr id="3" name="TextBox 2">
            <a:extLst>
              <a:ext uri="{FF2B5EF4-FFF2-40B4-BE49-F238E27FC236}">
                <a16:creationId xmlns:a16="http://schemas.microsoft.com/office/drawing/2014/main" id="{2D82CCE6-A320-EBC3-0780-0E0AC427D897}"/>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218022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7" name="Picture 6">
            <a:extLst>
              <a:ext uri="{FF2B5EF4-FFF2-40B4-BE49-F238E27FC236}">
                <a16:creationId xmlns:a16="http://schemas.microsoft.com/office/drawing/2014/main" id="{BB8A29A4-2DF0-4D6A-9862-A66FF526367A}"/>
              </a:ext>
            </a:extLst>
          </p:cNvPr>
          <p:cNvPicPr>
            <a:picLocks noChangeAspect="1"/>
          </p:cNvPicPr>
          <p:nvPr/>
        </p:nvPicPr>
        <p:blipFill>
          <a:blip r:embed="rId2"/>
          <a:stretch>
            <a:fillRect/>
          </a:stretch>
        </p:blipFill>
        <p:spPr>
          <a:xfrm>
            <a:off x="1" y="-123244"/>
            <a:ext cx="12191999" cy="7104488"/>
          </a:xfrm>
          <a:prstGeom prst="rect">
            <a:avLst/>
          </a:prstGeom>
        </p:spPr>
      </p:pic>
      <p:sp>
        <p:nvSpPr>
          <p:cNvPr id="5" name="TextBox 4">
            <a:extLst>
              <a:ext uri="{FF2B5EF4-FFF2-40B4-BE49-F238E27FC236}">
                <a16:creationId xmlns:a16="http://schemas.microsoft.com/office/drawing/2014/main" id="{A2E152B8-3E8B-217C-8F9B-7AEA9FAFFEDF}"/>
              </a:ext>
            </a:extLst>
          </p:cNvPr>
          <p:cNvSpPr txBox="1"/>
          <p:nvPr/>
        </p:nvSpPr>
        <p:spPr>
          <a:xfrm>
            <a:off x="120871" y="0"/>
            <a:ext cx="5975129" cy="6858000"/>
          </a:xfrm>
          <a:prstGeom prst="rect">
            <a:avLst/>
          </a:prstGeom>
          <a:noFill/>
        </p:spPr>
        <p:txBody>
          <a:bodyPr wrap="square" rtlCol="0">
            <a:noAutofit/>
          </a:bodyPr>
          <a:lstStyle/>
          <a:p>
            <a:r>
              <a:rPr lang="en-US" sz="6000" b="0" i="0" u="none" strike="noStrike" baseline="0" dirty="0">
                <a:solidFill>
                  <a:schemeClr val="bg1"/>
                </a:solidFill>
                <a:latin typeface="TimesNewRomanPSMT"/>
              </a:rPr>
              <a:t>David spares Saul’s life again –</a:t>
            </a:r>
          </a:p>
          <a:p>
            <a:r>
              <a:rPr lang="en-US" sz="6000" b="0" i="0" u="none" strike="noStrike" baseline="0" dirty="0">
                <a:solidFill>
                  <a:schemeClr val="bg1"/>
                </a:solidFill>
                <a:latin typeface="TimesNewRomanPSMT"/>
              </a:rPr>
              <a:t>1 Samuel 26</a:t>
            </a:r>
            <a:endParaRPr lang="en-ZA" sz="6000" dirty="0">
              <a:solidFill>
                <a:schemeClr val="bg1"/>
              </a:solidFill>
            </a:endParaRPr>
          </a:p>
        </p:txBody>
      </p:sp>
    </p:spTree>
    <p:extLst>
      <p:ext uri="{BB962C8B-B14F-4D97-AF65-F5344CB8AC3E}">
        <p14:creationId xmlns:p14="http://schemas.microsoft.com/office/powerpoint/2010/main" val="1237137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4AEDFD09-9A76-4B78-B4A5-C5A8424357C4}"/>
              </a:ext>
            </a:extLst>
          </p:cNvPr>
          <p:cNvPicPr>
            <a:picLocks noChangeAspect="1"/>
          </p:cNvPicPr>
          <p:nvPr/>
        </p:nvPicPr>
        <p:blipFill>
          <a:blip r:embed="rId2"/>
          <a:stretch>
            <a:fillRect/>
          </a:stretch>
        </p:blipFill>
        <p:spPr>
          <a:xfrm>
            <a:off x="0" y="-59121"/>
            <a:ext cx="12344400" cy="6917121"/>
          </a:xfrm>
          <a:prstGeom prst="rect">
            <a:avLst/>
          </a:prstGeom>
        </p:spPr>
      </p:pic>
      <p:sp>
        <p:nvSpPr>
          <p:cNvPr id="5" name="TextBox 4">
            <a:extLst>
              <a:ext uri="{FF2B5EF4-FFF2-40B4-BE49-F238E27FC236}">
                <a16:creationId xmlns:a16="http://schemas.microsoft.com/office/drawing/2014/main" id="{258F1068-A8A2-1BCC-21B3-2E528B9D842C}"/>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26:11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09590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12So David took the spear and the jar of water from Saul’s head, and they went away. No man saw it, or knew it, nor did any awake; for they were all asleep, because a deep sleep from Yahweh had fallen on them. </a:t>
            </a:r>
            <a:endParaRPr lang="en-ZA" dirty="0"/>
          </a:p>
        </p:txBody>
      </p:sp>
      <p:sp>
        <p:nvSpPr>
          <p:cNvPr id="2" name="TextBox 1">
            <a:extLst>
              <a:ext uri="{FF2B5EF4-FFF2-40B4-BE49-F238E27FC236}">
                <a16:creationId xmlns:a16="http://schemas.microsoft.com/office/drawing/2014/main" id="{4B7175B5-6982-F778-1AB4-37C2014E9EC6}"/>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71861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C2420055-F5FB-42A6-9148-2AD8AF1C2C54}"/>
              </a:ext>
            </a:extLst>
          </p:cNvPr>
          <p:cNvPicPr>
            <a:picLocks noChangeAspect="1"/>
          </p:cNvPicPr>
          <p:nvPr/>
        </p:nvPicPr>
        <p:blipFill>
          <a:blip r:embed="rId2"/>
          <a:stretch>
            <a:fillRect/>
          </a:stretch>
        </p:blipFill>
        <p:spPr>
          <a:xfrm>
            <a:off x="1" y="-123244"/>
            <a:ext cx="12191999" cy="7104488"/>
          </a:xfrm>
          <a:prstGeom prst="rect">
            <a:avLst/>
          </a:prstGeom>
        </p:spPr>
      </p:pic>
      <p:sp>
        <p:nvSpPr>
          <p:cNvPr id="7" name="TextBox 6">
            <a:extLst>
              <a:ext uri="{FF2B5EF4-FFF2-40B4-BE49-F238E27FC236}">
                <a16:creationId xmlns:a16="http://schemas.microsoft.com/office/drawing/2014/main" id="{B4CFC4BD-1FD7-89F3-AD1F-9BFD63A1BE02}"/>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26:12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6098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sz="3600" dirty="0">
                <a:solidFill>
                  <a:srgbClr val="121212"/>
                </a:solidFill>
                <a:latin typeface="ArialMT"/>
              </a:rPr>
              <a:t> So David again spared Saul’s life</a:t>
            </a:r>
          </a:p>
        </p:txBody>
      </p:sp>
    </p:spTree>
    <p:extLst>
      <p:ext uri="{BB962C8B-B14F-4D97-AF65-F5344CB8AC3E}">
        <p14:creationId xmlns:p14="http://schemas.microsoft.com/office/powerpoint/2010/main" val="4037329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0D45A6-B653-20E0-3475-E59EC990C121}"/>
              </a:ext>
            </a:extLst>
          </p:cNvPr>
          <p:cNvSpPr txBox="1"/>
          <p:nvPr/>
        </p:nvSpPr>
        <p:spPr>
          <a:xfrm>
            <a:off x="1225296" y="1591056"/>
            <a:ext cx="4078224" cy="646331"/>
          </a:xfrm>
          <a:prstGeom prst="rect">
            <a:avLst/>
          </a:prstGeom>
          <a:noFill/>
        </p:spPr>
        <p:txBody>
          <a:bodyPr wrap="square" rtlCol="0">
            <a:spAutoFit/>
          </a:bodyPr>
          <a:lstStyle/>
          <a:p>
            <a:r>
              <a:rPr lang="en-IN" dirty="0"/>
              <a:t>So David spared </a:t>
            </a:r>
            <a:r>
              <a:rPr lang="en-IN" dirty="0" err="1"/>
              <a:t>Sauls</a:t>
            </a:r>
            <a:r>
              <a:rPr lang="en-IN" dirty="0"/>
              <a:t> life again</a:t>
            </a:r>
          </a:p>
          <a:p>
            <a:endParaRPr lang="en-IN" dirty="0"/>
          </a:p>
        </p:txBody>
      </p:sp>
      <p:pic>
        <p:nvPicPr>
          <p:cNvPr id="4" name="Picture 3">
            <a:extLst>
              <a:ext uri="{FF2B5EF4-FFF2-40B4-BE49-F238E27FC236}">
                <a16:creationId xmlns:a16="http://schemas.microsoft.com/office/drawing/2014/main" id="{1ED9925B-AAAC-2C97-B4F7-615A64BF889C}"/>
              </a:ext>
            </a:extLst>
          </p:cNvPr>
          <p:cNvPicPr>
            <a:picLocks noChangeAspect="1"/>
          </p:cNvPicPr>
          <p:nvPr/>
        </p:nvPicPr>
        <p:blipFill>
          <a:blip r:embed="rId2"/>
          <a:stretch>
            <a:fillRect/>
          </a:stretch>
        </p:blipFill>
        <p:spPr>
          <a:xfrm>
            <a:off x="1" y="-123244"/>
            <a:ext cx="12191999" cy="7104488"/>
          </a:xfrm>
          <a:prstGeom prst="rect">
            <a:avLst/>
          </a:prstGeom>
        </p:spPr>
      </p:pic>
    </p:spTree>
    <p:extLst>
      <p:ext uri="{BB962C8B-B14F-4D97-AF65-F5344CB8AC3E}">
        <p14:creationId xmlns:p14="http://schemas.microsoft.com/office/powerpoint/2010/main" val="2319566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6600" b="0" i="0" u="none" strike="noStrike" baseline="0" dirty="0">
                <a:latin typeface="TimesNewRomanPSMT"/>
              </a:rPr>
              <a:t>David spares Saul’s life again -1 Samuel 26</a:t>
            </a:r>
          </a:p>
        </p:txBody>
      </p:sp>
      <p:sp>
        <p:nvSpPr>
          <p:cNvPr id="3" name="TextBox 2">
            <a:extLst>
              <a:ext uri="{FF2B5EF4-FFF2-40B4-BE49-F238E27FC236}">
                <a16:creationId xmlns:a16="http://schemas.microsoft.com/office/drawing/2014/main" id="{A8784E06-B649-7B79-6630-355CD6ECB28B}"/>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00382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532CD3C9-A68C-425A-861F-86DE774061EE}"/>
              </a:ext>
            </a:extLst>
          </p:cNvPr>
          <p:cNvPicPr>
            <a:picLocks noChangeAspect="1"/>
          </p:cNvPicPr>
          <p:nvPr/>
        </p:nvPicPr>
        <p:blipFill>
          <a:blip r:embed="rId2"/>
          <a:stretch>
            <a:fillRect/>
          </a:stretch>
        </p:blipFill>
        <p:spPr>
          <a:xfrm>
            <a:off x="1" y="-123244"/>
            <a:ext cx="12191999" cy="7104488"/>
          </a:xfrm>
          <a:prstGeom prst="rect">
            <a:avLst/>
          </a:prstGeom>
        </p:spPr>
      </p:pic>
      <p:sp>
        <p:nvSpPr>
          <p:cNvPr id="2" name="TextBox 1">
            <a:extLst>
              <a:ext uri="{FF2B5EF4-FFF2-40B4-BE49-F238E27FC236}">
                <a16:creationId xmlns:a16="http://schemas.microsoft.com/office/drawing/2014/main" id="{9F1FDCC3-2A55-9EF3-3C1E-4254ED8ECE32}"/>
              </a:ext>
            </a:extLst>
          </p:cNvPr>
          <p:cNvSpPr txBox="1"/>
          <p:nvPr/>
        </p:nvSpPr>
        <p:spPr>
          <a:xfrm>
            <a:off x="120871" y="0"/>
            <a:ext cx="5975129" cy="6858000"/>
          </a:xfrm>
          <a:prstGeom prst="rect">
            <a:avLst/>
          </a:prstGeom>
          <a:noFill/>
        </p:spPr>
        <p:txBody>
          <a:bodyPr wrap="square" rtlCol="0">
            <a:noAutofit/>
          </a:bodyPr>
          <a:lstStyle/>
          <a:p>
            <a:r>
              <a:rPr lang="en-US" sz="6000" b="0" i="0" u="none" strike="noStrike" baseline="0" dirty="0">
                <a:solidFill>
                  <a:schemeClr val="bg1"/>
                </a:solidFill>
                <a:latin typeface="TimesNewRomanPSMT"/>
              </a:rPr>
              <a:t>David spares Saul’s life again –</a:t>
            </a:r>
          </a:p>
          <a:p>
            <a:r>
              <a:rPr lang="en-US" sz="6000" b="0" i="0" u="none" strike="noStrike" baseline="0" dirty="0">
                <a:solidFill>
                  <a:schemeClr val="bg1"/>
                </a:solidFill>
                <a:latin typeface="TimesNewRomanPSMT"/>
              </a:rPr>
              <a:t>1 Samuel 26</a:t>
            </a:r>
            <a:endParaRPr lang="en-ZA" sz="6000" dirty="0">
              <a:solidFill>
                <a:schemeClr val="bg1"/>
              </a:solidFill>
            </a:endParaRPr>
          </a:p>
        </p:txBody>
      </p:sp>
    </p:spTree>
    <p:extLst>
      <p:ext uri="{BB962C8B-B14F-4D97-AF65-F5344CB8AC3E}">
        <p14:creationId xmlns:p14="http://schemas.microsoft.com/office/powerpoint/2010/main" val="172765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(Even though David had spared Saul’s life, Saul still wanted to kill him).</a:t>
            </a:r>
            <a:r>
              <a:rPr lang="en-US" sz="4400" b="0" i="0" dirty="0">
                <a:solidFill>
                  <a:srgbClr val="121212"/>
                </a:solidFill>
                <a:effectLst/>
                <a:latin typeface="ArialMT"/>
              </a:rPr>
              <a:t> 1Samuel26:1The </a:t>
            </a:r>
            <a:r>
              <a:rPr lang="en-US" sz="4400" b="0" i="0" dirty="0" err="1">
                <a:solidFill>
                  <a:srgbClr val="121212"/>
                </a:solidFill>
                <a:effectLst/>
                <a:latin typeface="ArialMT"/>
              </a:rPr>
              <a:t>Ziphites</a:t>
            </a:r>
            <a:r>
              <a:rPr lang="en-US" sz="4400" b="0" i="0" dirty="0">
                <a:solidFill>
                  <a:srgbClr val="121212"/>
                </a:solidFill>
                <a:effectLst/>
                <a:latin typeface="ArialMT"/>
              </a:rPr>
              <a:t> came to Saul to Gibeah, saying, “Doesn’t David hide himself in the hill of </a:t>
            </a:r>
            <a:r>
              <a:rPr lang="en-US" sz="4400" b="0" i="0" dirty="0" err="1">
                <a:solidFill>
                  <a:srgbClr val="121212"/>
                </a:solidFill>
                <a:effectLst/>
                <a:latin typeface="ArialMT"/>
              </a:rPr>
              <a:t>Hachilah</a:t>
            </a:r>
            <a:r>
              <a:rPr lang="en-US" sz="4400" b="0" i="0" dirty="0">
                <a:solidFill>
                  <a:srgbClr val="121212"/>
                </a:solidFill>
                <a:effectLst/>
                <a:latin typeface="ArialMT"/>
              </a:rPr>
              <a:t>, which is before the desert?”</a:t>
            </a:r>
            <a:endParaRPr lang="en-ZA" dirty="0"/>
          </a:p>
        </p:txBody>
      </p:sp>
      <p:sp>
        <p:nvSpPr>
          <p:cNvPr id="2" name="TextBox 1">
            <a:extLst>
              <a:ext uri="{FF2B5EF4-FFF2-40B4-BE49-F238E27FC236}">
                <a16:creationId xmlns:a16="http://schemas.microsoft.com/office/drawing/2014/main" id="{8FFD0377-4318-FA6B-676E-AACE442479ED}"/>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217412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D260CFD3-20AE-4168-8606-3CBE2CDEB679}"/>
              </a:ext>
            </a:extLst>
          </p:cNvPr>
          <p:cNvPicPr>
            <a:picLocks noChangeAspect="1"/>
          </p:cNvPicPr>
          <p:nvPr/>
        </p:nvPicPr>
        <p:blipFill>
          <a:blip r:embed="rId2"/>
          <a:stretch>
            <a:fillRect/>
          </a:stretch>
        </p:blipFill>
        <p:spPr>
          <a:xfrm>
            <a:off x="0" y="-60313"/>
            <a:ext cx="12191999" cy="6918314"/>
          </a:xfrm>
          <a:prstGeom prst="rect">
            <a:avLst/>
          </a:prstGeom>
        </p:spPr>
      </p:pic>
      <p:sp>
        <p:nvSpPr>
          <p:cNvPr id="5" name="TextBox 4">
            <a:extLst>
              <a:ext uri="{FF2B5EF4-FFF2-40B4-BE49-F238E27FC236}">
                <a16:creationId xmlns:a16="http://schemas.microsoft.com/office/drawing/2014/main" id="{9E40A3E2-E4A2-D84A-6B78-E8506DCB8A86}"/>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0320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2Then Saul arose and went down to the wilderness of </a:t>
            </a:r>
            <a:r>
              <a:rPr lang="en-US" sz="4800" b="0" i="0" dirty="0" err="1">
                <a:solidFill>
                  <a:srgbClr val="121212"/>
                </a:solidFill>
                <a:effectLst/>
                <a:latin typeface="ArialMT"/>
              </a:rPr>
              <a:t>Ziph</a:t>
            </a:r>
            <a:r>
              <a:rPr lang="en-US" sz="4800" b="0" i="0" dirty="0">
                <a:solidFill>
                  <a:srgbClr val="121212"/>
                </a:solidFill>
                <a:effectLst/>
                <a:latin typeface="ArialMT"/>
              </a:rPr>
              <a:t>, having three thousand chosen men of Israel with him, to seek David in the wilderness of </a:t>
            </a:r>
            <a:r>
              <a:rPr lang="en-US" sz="4800" b="0" i="0" dirty="0" err="1">
                <a:solidFill>
                  <a:srgbClr val="121212"/>
                </a:solidFill>
                <a:effectLst/>
                <a:latin typeface="ArialMT"/>
              </a:rPr>
              <a:t>Ziph</a:t>
            </a:r>
            <a:r>
              <a:rPr lang="en-US" sz="4800" b="0" i="0" dirty="0">
                <a:solidFill>
                  <a:srgbClr val="121212"/>
                </a:solidFill>
                <a:effectLst/>
                <a:latin typeface="ArialMT"/>
              </a:rPr>
              <a:t>. </a:t>
            </a:r>
            <a:endParaRPr lang="en-ZA" dirty="0"/>
          </a:p>
        </p:txBody>
      </p:sp>
      <p:sp>
        <p:nvSpPr>
          <p:cNvPr id="3" name="TextBox 2">
            <a:extLst>
              <a:ext uri="{FF2B5EF4-FFF2-40B4-BE49-F238E27FC236}">
                <a16:creationId xmlns:a16="http://schemas.microsoft.com/office/drawing/2014/main" id="{7E6B8D71-B627-9191-AACA-390A094D2580}"/>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94261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6207B29A-B90C-45A1-9DC3-30D1D05CC270}"/>
              </a:ext>
            </a:extLst>
          </p:cNvPr>
          <p:cNvPicPr>
            <a:picLocks noChangeAspect="1"/>
          </p:cNvPicPr>
          <p:nvPr/>
        </p:nvPicPr>
        <p:blipFill>
          <a:blip r:embed="rId2"/>
          <a:stretch>
            <a:fillRect/>
          </a:stretch>
        </p:blipFill>
        <p:spPr>
          <a:xfrm>
            <a:off x="0" y="-292083"/>
            <a:ext cx="12191999" cy="7150084"/>
          </a:xfrm>
          <a:prstGeom prst="rect">
            <a:avLst/>
          </a:prstGeom>
        </p:spPr>
      </p:pic>
      <p:sp>
        <p:nvSpPr>
          <p:cNvPr id="5" name="TextBox 4">
            <a:extLst>
              <a:ext uri="{FF2B5EF4-FFF2-40B4-BE49-F238E27FC236}">
                <a16:creationId xmlns:a16="http://schemas.microsoft.com/office/drawing/2014/main" id="{BB906D2A-4ADC-205C-46B6-8544519275C7}"/>
              </a:ext>
            </a:extLst>
          </p:cNvPr>
          <p:cNvSpPr txBox="1"/>
          <p:nvPr/>
        </p:nvSpPr>
        <p:spPr>
          <a:xfrm>
            <a:off x="0" y="128789"/>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7980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  3Saul encamped in the hill of </a:t>
            </a:r>
            <a:r>
              <a:rPr lang="en-US" sz="4800" b="0" i="0" dirty="0" err="1">
                <a:solidFill>
                  <a:srgbClr val="121212"/>
                </a:solidFill>
                <a:effectLst/>
                <a:latin typeface="ArialMT"/>
              </a:rPr>
              <a:t>Hachilah</a:t>
            </a:r>
            <a:r>
              <a:rPr lang="en-US" sz="4800" b="0" i="0" dirty="0">
                <a:solidFill>
                  <a:srgbClr val="121212"/>
                </a:solidFill>
                <a:effectLst/>
                <a:latin typeface="ArialMT"/>
              </a:rPr>
              <a:t>, which is before the desert, by the way. But David stayed in the wilderness, and he saw that Saul came after him into the wilderness. </a:t>
            </a:r>
            <a:endParaRPr lang="en-ZA" sz="4800" dirty="0"/>
          </a:p>
        </p:txBody>
      </p:sp>
      <p:sp>
        <p:nvSpPr>
          <p:cNvPr id="2" name="TextBox 1">
            <a:extLst>
              <a:ext uri="{FF2B5EF4-FFF2-40B4-BE49-F238E27FC236}">
                <a16:creationId xmlns:a16="http://schemas.microsoft.com/office/drawing/2014/main" id="{40D6C708-5618-C7E9-5AF3-D45EB4FC12B7}"/>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882125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599</Words>
  <Application>Microsoft Office PowerPoint</Application>
  <PresentationFormat>Widescreen</PresentationFormat>
  <Paragraphs>100</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ArialMT</vt:lpstr>
      <vt:lpstr>Calibri</vt:lpstr>
      <vt:lpstr>Calibri Light</vt:lpstr>
      <vt:lpstr>Microsoft Himalaya</vt:lpstr>
      <vt:lpstr>TimesNewRomanPS-BoldMT</vt:lpstr>
      <vt:lpstr>TimesNewRomanPSMT</vt:lpstr>
      <vt:lpstr>Office Theme</vt:lpstr>
      <vt:lpstr>18-4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13</cp:revision>
  <dcterms:created xsi:type="dcterms:W3CDTF">2021-07-20T09:23:46Z</dcterms:created>
  <dcterms:modified xsi:type="dcterms:W3CDTF">2023-12-11T09:40:22Z</dcterms:modified>
</cp:coreProperties>
</file>