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8" r:id="rId32"/>
    <p:sldId id="454" r:id="rId33"/>
    <p:sldId id="455" r:id="rId34"/>
    <p:sldId id="456" r:id="rId35"/>
    <p:sldId id="457" r:id="rId36"/>
    <p:sldId id="4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82" autoAdjust="0"/>
    <p:restoredTop sz="91051" autoAdjust="0"/>
  </p:normalViewPr>
  <p:slideViewPr>
    <p:cSldViewPr snapToGrid="0">
      <p:cViewPr varScale="1">
        <p:scale>
          <a:sx n="81" d="100"/>
          <a:sy n="81" d="100"/>
        </p:scale>
        <p:origin x="25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129A936-76F5-4711-A3ED-60110A499C6C}"/>
    <pc:docChg chg="modSld">
      <pc:chgData name="Alfred Smith" userId="3c60a3631c0db8ad" providerId="LiveId" clId="{7129A936-76F5-4711-A3ED-60110A499C6C}" dt="2023-12-11T09:44:02.381" v="4" actId="20577"/>
      <pc:docMkLst>
        <pc:docMk/>
      </pc:docMkLst>
      <pc:sldChg chg="modSp mod">
        <pc:chgData name="Alfred Smith" userId="3c60a3631c0db8ad" providerId="LiveId" clId="{7129A936-76F5-4711-A3ED-60110A499C6C}" dt="2023-12-11T09:42:55.235" v="3" actId="20577"/>
        <pc:sldMkLst>
          <pc:docMk/>
          <pc:sldMk cId="1003827451" sldId="426"/>
        </pc:sldMkLst>
        <pc:spChg chg="mod">
          <ac:chgData name="Alfred Smith" userId="3c60a3631c0db8ad" providerId="LiveId" clId="{7129A936-76F5-4711-A3ED-60110A499C6C}" dt="2023-12-11T09:42:55.235" v="3" actId="20577"/>
          <ac:spMkLst>
            <pc:docMk/>
            <pc:sldMk cId="1003827451" sldId="426"/>
            <ac:spMk id="4" creationId="{9A13E2D8-2F59-44C1-B1D2-79C300C26DD4}"/>
          </ac:spMkLst>
        </pc:spChg>
      </pc:sldChg>
      <pc:sldChg chg="modSp mod">
        <pc:chgData name="Alfred Smith" userId="3c60a3631c0db8ad" providerId="LiveId" clId="{7129A936-76F5-4711-A3ED-60110A499C6C}" dt="2023-12-11T09:44:02.381" v="4" actId="20577"/>
        <pc:sldMkLst>
          <pc:docMk/>
          <pc:sldMk cId="665805102" sldId="446"/>
        </pc:sldMkLst>
        <pc:spChg chg="mod">
          <ac:chgData name="Alfred Smith" userId="3c60a3631c0db8ad" providerId="LiveId" clId="{7129A936-76F5-4711-A3ED-60110A499C6C}" dt="2023-12-11T09:44:02.381" v="4" actId="20577"/>
          <ac:spMkLst>
            <pc:docMk/>
            <pc:sldMk cId="665805102" sldId="446"/>
            <ac:spMk id="4" creationId="{9A13E2D8-2F59-44C1-B1D2-79C300C26DD4}"/>
          </ac:spMkLst>
        </pc:spChg>
      </pc:sldChg>
    </pc:docChg>
  </pc:docChgLst>
  <pc:docChgLst>
    <pc:chgData name="Alfred Smith" userId="3c60a3631c0db8ad" providerId="LiveId" clId="{01B78BC7-C064-443B-BB91-B6DBC3314144}"/>
    <pc:docChg chg="undo custSel modSld">
      <pc:chgData name="Alfred Smith" userId="3c60a3631c0db8ad" providerId="LiveId" clId="{01B78BC7-C064-443B-BB91-B6DBC3314144}" dt="2023-01-20T07:54:04.610" v="61"/>
      <pc:docMkLst>
        <pc:docMk/>
      </pc:docMkLst>
      <pc:sldChg chg="delSp modTransition modAnim">
        <pc:chgData name="Alfred Smith" userId="3c60a3631c0db8ad" providerId="LiveId" clId="{01B78BC7-C064-443B-BB91-B6DBC3314144}" dt="2023-01-20T07:52:50.010" v="25"/>
        <pc:sldMkLst>
          <pc:docMk/>
          <pc:sldMk cId="2869461528" sldId="308"/>
        </pc:sldMkLst>
        <pc:picChg chg="del">
          <ac:chgData name="Alfred Smith" userId="3c60a3631c0db8ad" providerId="LiveId" clId="{01B78BC7-C064-443B-BB91-B6DBC3314144}" dt="2023-01-20T07:52:50.010" v="25"/>
          <ac:picMkLst>
            <pc:docMk/>
            <pc:sldMk cId="2869461528" sldId="308"/>
            <ac:picMk id="4" creationId="{92FF34F4-7C5E-DED3-796F-DAB78A528F22}"/>
          </ac:picMkLst>
        </pc:picChg>
      </pc:sldChg>
      <pc:sldChg chg="modSp mod modTransition">
        <pc:chgData name="Alfred Smith" userId="3c60a3631c0db8ad" providerId="LiveId" clId="{01B78BC7-C064-443B-BB91-B6DBC3314144}" dt="2023-01-20T07:52:50.010" v="25"/>
        <pc:sldMkLst>
          <pc:docMk/>
          <pc:sldMk cId="1237137471" sldId="310"/>
        </pc:sldMkLst>
        <pc:spChg chg="mod">
          <ac:chgData name="Alfred Smith" userId="3c60a3631c0db8ad" providerId="LiveId" clId="{01B78BC7-C064-443B-BB91-B6DBC3314144}" dt="2023-01-20T07:51:35.859" v="6" actId="14100"/>
          <ac:spMkLst>
            <pc:docMk/>
            <pc:sldMk cId="1237137471" sldId="310"/>
            <ac:spMk id="5" creationId="{BDF9780B-958F-5129-0355-785DC78B2334}"/>
          </ac:spMkLst>
        </pc:spChg>
      </pc:sldChg>
      <pc:sldChg chg="addSp delSp modSp mod modTransition modAnim">
        <pc:chgData name="Alfred Smith" userId="3c60a3631c0db8ad" providerId="LiveId" clId="{01B78BC7-C064-443B-BB91-B6DBC3314144}" dt="2023-01-20T07:53:41.470" v="45"/>
        <pc:sldMkLst>
          <pc:docMk/>
          <pc:sldMk cId="1003827451" sldId="426"/>
        </pc:sldMkLst>
        <pc:spChg chg="mod">
          <ac:chgData name="Alfred Smith" userId="3c60a3631c0db8ad" providerId="LiveId" clId="{01B78BC7-C064-443B-BB91-B6DBC3314144}" dt="2023-01-20T07:51:08.787" v="0" actId="20577"/>
          <ac:spMkLst>
            <pc:docMk/>
            <pc:sldMk cId="1003827451" sldId="426"/>
            <ac:spMk id="4" creationId="{9A13E2D8-2F59-44C1-B1D2-79C300C26DD4}"/>
          </ac:spMkLst>
        </pc:spChg>
        <pc:spChg chg="add del">
          <ac:chgData name="Alfred Smith" userId="3c60a3631c0db8ad" providerId="LiveId" clId="{01B78BC7-C064-443B-BB91-B6DBC3314144}" dt="2023-01-20T07:53:33.692" v="44" actId="22"/>
          <ac:spMkLst>
            <pc:docMk/>
            <pc:sldMk cId="1003827451" sldId="426"/>
            <ac:spMk id="5" creationId="{375AACA9-393C-A10A-775D-DD30FD2FCCA9}"/>
          </ac:spMkLst>
        </pc:spChg>
        <pc:spChg chg="del">
          <ac:chgData name="Alfred Smith" userId="3c60a3631c0db8ad" providerId="LiveId" clId="{01B78BC7-C064-443B-BB91-B6DBC3314144}" dt="2023-01-20T07:53:20.915" v="42" actId="478"/>
          <ac:spMkLst>
            <pc:docMk/>
            <pc:sldMk cId="1003827451" sldId="426"/>
            <ac:spMk id="6" creationId="{416C064E-628E-47C0-A712-DB178FE9901E}"/>
          </ac:spMkLst>
        </pc:spChg>
        <pc:spChg chg="add mod">
          <ac:chgData name="Alfred Smith" userId="3c60a3631c0db8ad" providerId="LiveId" clId="{01B78BC7-C064-443B-BB91-B6DBC3314144}" dt="2023-01-20T07:53:41.470" v="45"/>
          <ac:spMkLst>
            <pc:docMk/>
            <pc:sldMk cId="1003827451" sldId="426"/>
            <ac:spMk id="7" creationId="{2F928840-B338-6295-4B63-6B6B62AD1E62}"/>
          </ac:spMkLst>
        </pc:spChg>
        <pc:picChg chg="del">
          <ac:chgData name="Alfred Smith" userId="3c60a3631c0db8ad" providerId="LiveId" clId="{01B78BC7-C064-443B-BB91-B6DBC3314144}" dt="2023-01-20T07:52:50.010" v="25"/>
          <ac:picMkLst>
            <pc:docMk/>
            <pc:sldMk cId="1003827451" sldId="426"/>
            <ac:picMk id="3" creationId="{FD06FDAE-8B24-EBAB-FF82-ED29EA29920F}"/>
          </ac:picMkLst>
        </pc:picChg>
      </pc:sldChg>
      <pc:sldChg chg="addSp delSp modSp mod modTransition">
        <pc:chgData name="Alfred Smith" userId="3c60a3631c0db8ad" providerId="LiveId" clId="{01B78BC7-C064-443B-BB91-B6DBC3314144}" dt="2023-01-20T07:52:50.010" v="25"/>
        <pc:sldMkLst>
          <pc:docMk/>
          <pc:sldMk cId="1727650077" sldId="427"/>
        </pc:sldMkLst>
        <pc:spChg chg="add mod">
          <ac:chgData name="Alfred Smith" userId="3c60a3631c0db8ad" providerId="LiveId" clId="{01B78BC7-C064-443B-BB91-B6DBC3314144}" dt="2023-01-20T07:51:43.975" v="8"/>
          <ac:spMkLst>
            <pc:docMk/>
            <pc:sldMk cId="1727650077" sldId="427"/>
            <ac:spMk id="2" creationId="{CFACED50-05ED-BD7E-17AE-156B87E5DD3F}"/>
          </ac:spMkLst>
        </pc:spChg>
        <pc:spChg chg="del">
          <ac:chgData name="Alfred Smith" userId="3c60a3631c0db8ad" providerId="LiveId" clId="{01B78BC7-C064-443B-BB91-B6DBC3314144}" dt="2023-01-20T07:51:43.133" v="7" actId="478"/>
          <ac:spMkLst>
            <pc:docMk/>
            <pc:sldMk cId="1727650077" sldId="427"/>
            <ac:spMk id="7" creationId="{575CCF62-9F15-6B0C-1841-83AC9CC1F6FD}"/>
          </ac:spMkLst>
        </pc:spChg>
      </pc:sldChg>
      <pc:sldChg chg="addSp delSp modSp mod modTransition modAnim">
        <pc:chgData name="Alfred Smith" userId="3c60a3631c0db8ad" providerId="LiveId" clId="{01B78BC7-C064-443B-BB91-B6DBC3314144}" dt="2023-01-20T07:53:43.083" v="46"/>
        <pc:sldMkLst>
          <pc:docMk/>
          <pc:sldMk cId="2174129452" sldId="428"/>
        </pc:sldMkLst>
        <pc:spChg chg="add mod">
          <ac:chgData name="Alfred Smith" userId="3c60a3631c0db8ad" providerId="LiveId" clId="{01B78BC7-C064-443B-BB91-B6DBC3314144}" dt="2023-01-20T07:53:43.083" v="46"/>
          <ac:spMkLst>
            <pc:docMk/>
            <pc:sldMk cId="2174129452" sldId="428"/>
            <ac:spMk id="3" creationId="{B53EED68-714C-735A-549B-BCA42DB9E0BB}"/>
          </ac:spMkLst>
        </pc:spChg>
        <pc:spChg chg="del">
          <ac:chgData name="Alfred Smith" userId="3c60a3631c0db8ad" providerId="LiveId" clId="{01B78BC7-C064-443B-BB91-B6DBC3314144}" dt="2023-01-20T07:53:19.021" v="41" actId="478"/>
          <ac:spMkLst>
            <pc:docMk/>
            <pc:sldMk cId="2174129452" sldId="428"/>
            <ac:spMk id="6" creationId="{416C064E-628E-47C0-A712-DB178FE9901E}"/>
          </ac:spMkLst>
        </pc:spChg>
        <pc:picChg chg="del">
          <ac:chgData name="Alfred Smith" userId="3c60a3631c0db8ad" providerId="LiveId" clId="{01B78BC7-C064-443B-BB91-B6DBC3314144}" dt="2023-01-20T07:52:50.010" v="25"/>
          <ac:picMkLst>
            <pc:docMk/>
            <pc:sldMk cId="2174129452" sldId="428"/>
            <ac:picMk id="2" creationId="{611545B4-2EB0-F05E-5BAB-E9EBB1F84C8E}"/>
          </ac:picMkLst>
        </pc:picChg>
      </pc:sldChg>
      <pc:sldChg chg="modSp mod modTransition">
        <pc:chgData name="Alfred Smith" userId="3c60a3631c0db8ad" providerId="LiveId" clId="{01B78BC7-C064-443B-BB91-B6DBC3314144}" dt="2023-01-20T07:52:50.010" v="25"/>
        <pc:sldMkLst>
          <pc:docMk/>
          <pc:sldMk cId="703207630" sldId="429"/>
        </pc:sldMkLst>
        <pc:spChg chg="mod">
          <ac:chgData name="Alfred Smith" userId="3c60a3631c0db8ad" providerId="LiveId" clId="{01B78BC7-C064-443B-BB91-B6DBC3314144}" dt="2023-01-20T07:51:54.253" v="9"/>
          <ac:spMkLst>
            <pc:docMk/>
            <pc:sldMk cId="703207630" sldId="429"/>
            <ac:spMk id="5" creationId="{FA2B65DF-404C-87B0-2FD1-79111DDE5486}"/>
          </ac:spMkLst>
        </pc:spChg>
      </pc:sldChg>
      <pc:sldChg chg="addSp delSp modSp mod modTransition modAnim">
        <pc:chgData name="Alfred Smith" userId="3c60a3631c0db8ad" providerId="LiveId" clId="{01B78BC7-C064-443B-BB91-B6DBC3314144}" dt="2023-01-20T07:53:44.357" v="47"/>
        <pc:sldMkLst>
          <pc:docMk/>
          <pc:sldMk cId="942615762" sldId="430"/>
        </pc:sldMkLst>
        <pc:spChg chg="add mod">
          <ac:chgData name="Alfred Smith" userId="3c60a3631c0db8ad" providerId="LiveId" clId="{01B78BC7-C064-443B-BB91-B6DBC3314144}" dt="2023-01-20T07:53:44.357" v="47"/>
          <ac:spMkLst>
            <pc:docMk/>
            <pc:sldMk cId="942615762" sldId="430"/>
            <ac:spMk id="2" creationId="{F6CE3922-8F20-F169-25FB-79DD06AF1FE2}"/>
          </ac:spMkLst>
        </pc:spChg>
        <pc:spChg chg="del">
          <ac:chgData name="Alfred Smith" userId="3c60a3631c0db8ad" providerId="LiveId" clId="{01B78BC7-C064-443B-BB91-B6DBC3314144}" dt="2023-01-20T07:53:17.610" v="40" actId="478"/>
          <ac:spMkLst>
            <pc:docMk/>
            <pc:sldMk cId="942615762" sldId="430"/>
            <ac:spMk id="6" creationId="{416C064E-628E-47C0-A712-DB178FE9901E}"/>
          </ac:spMkLst>
        </pc:spChg>
        <pc:picChg chg="del">
          <ac:chgData name="Alfred Smith" userId="3c60a3631c0db8ad" providerId="LiveId" clId="{01B78BC7-C064-443B-BB91-B6DBC3314144}" dt="2023-01-20T07:52:50.010" v="25"/>
          <ac:picMkLst>
            <pc:docMk/>
            <pc:sldMk cId="942615762" sldId="430"/>
            <ac:picMk id="3" creationId="{7B43A3EA-EDD6-27BF-7E8A-9F57E519A430}"/>
          </ac:picMkLst>
        </pc:picChg>
      </pc:sldChg>
      <pc:sldChg chg="modSp mod modTransition">
        <pc:chgData name="Alfred Smith" userId="3c60a3631c0db8ad" providerId="LiveId" clId="{01B78BC7-C064-443B-BB91-B6DBC3314144}" dt="2023-01-20T07:52:50.010" v="25"/>
        <pc:sldMkLst>
          <pc:docMk/>
          <pc:sldMk cId="579800659" sldId="431"/>
        </pc:sldMkLst>
        <pc:spChg chg="mod">
          <ac:chgData name="Alfred Smith" userId="3c60a3631c0db8ad" providerId="LiveId" clId="{01B78BC7-C064-443B-BB91-B6DBC3314144}" dt="2023-01-20T07:51:57.697" v="10"/>
          <ac:spMkLst>
            <pc:docMk/>
            <pc:sldMk cId="579800659" sldId="431"/>
            <ac:spMk id="5" creationId="{E9352E26-873E-20A1-F3F3-4B3253C72EFB}"/>
          </ac:spMkLst>
        </pc:spChg>
      </pc:sldChg>
      <pc:sldChg chg="addSp delSp modSp mod modTransition modAnim">
        <pc:chgData name="Alfred Smith" userId="3c60a3631c0db8ad" providerId="LiveId" clId="{01B78BC7-C064-443B-BB91-B6DBC3314144}" dt="2023-01-20T07:53:46.245" v="48"/>
        <pc:sldMkLst>
          <pc:docMk/>
          <pc:sldMk cId="1886351016" sldId="432"/>
        </pc:sldMkLst>
        <pc:spChg chg="add mod">
          <ac:chgData name="Alfred Smith" userId="3c60a3631c0db8ad" providerId="LiveId" clId="{01B78BC7-C064-443B-BB91-B6DBC3314144}" dt="2023-01-20T07:53:46.245" v="48"/>
          <ac:spMkLst>
            <pc:docMk/>
            <pc:sldMk cId="1886351016" sldId="432"/>
            <ac:spMk id="2" creationId="{5386799D-05C0-DF19-D434-489BA8BBF99A}"/>
          </ac:spMkLst>
        </pc:spChg>
        <pc:spChg chg="del">
          <ac:chgData name="Alfred Smith" userId="3c60a3631c0db8ad" providerId="LiveId" clId="{01B78BC7-C064-443B-BB91-B6DBC3314144}" dt="2023-01-20T07:53:16.209" v="39" actId="478"/>
          <ac:spMkLst>
            <pc:docMk/>
            <pc:sldMk cId="1886351016" sldId="432"/>
            <ac:spMk id="6" creationId="{416C064E-628E-47C0-A712-DB178FE9901E}"/>
          </ac:spMkLst>
        </pc:spChg>
        <pc:picChg chg="del">
          <ac:chgData name="Alfred Smith" userId="3c60a3631c0db8ad" providerId="LiveId" clId="{01B78BC7-C064-443B-BB91-B6DBC3314144}" dt="2023-01-20T07:52:50.010" v="25"/>
          <ac:picMkLst>
            <pc:docMk/>
            <pc:sldMk cId="1886351016" sldId="432"/>
            <ac:picMk id="3" creationId="{F80E4F0B-5042-DD28-BE10-48ABD384D555}"/>
          </ac:picMkLst>
        </pc:picChg>
      </pc:sldChg>
      <pc:sldChg chg="modSp mod modTransition">
        <pc:chgData name="Alfred Smith" userId="3c60a3631c0db8ad" providerId="LiveId" clId="{01B78BC7-C064-443B-BB91-B6DBC3314144}" dt="2023-01-20T07:52:50.010" v="25"/>
        <pc:sldMkLst>
          <pc:docMk/>
          <pc:sldMk cId="484949745" sldId="433"/>
        </pc:sldMkLst>
        <pc:spChg chg="mod">
          <ac:chgData name="Alfred Smith" userId="3c60a3631c0db8ad" providerId="LiveId" clId="{01B78BC7-C064-443B-BB91-B6DBC3314144}" dt="2023-01-20T07:52:01.299" v="11"/>
          <ac:spMkLst>
            <pc:docMk/>
            <pc:sldMk cId="484949745" sldId="433"/>
            <ac:spMk id="5" creationId="{3EDC9C98-33F1-7330-85D7-0822AFA0EB2B}"/>
          </ac:spMkLst>
        </pc:spChg>
      </pc:sldChg>
      <pc:sldChg chg="addSp delSp modSp mod modTransition modAnim">
        <pc:chgData name="Alfred Smith" userId="3c60a3631c0db8ad" providerId="LiveId" clId="{01B78BC7-C064-443B-BB91-B6DBC3314144}" dt="2023-01-20T07:53:47.731" v="49"/>
        <pc:sldMkLst>
          <pc:docMk/>
          <pc:sldMk cId="882125327" sldId="434"/>
        </pc:sldMkLst>
        <pc:spChg chg="add mod">
          <ac:chgData name="Alfred Smith" userId="3c60a3631c0db8ad" providerId="LiveId" clId="{01B78BC7-C064-443B-BB91-B6DBC3314144}" dt="2023-01-20T07:53:47.731" v="49"/>
          <ac:spMkLst>
            <pc:docMk/>
            <pc:sldMk cId="882125327" sldId="434"/>
            <ac:spMk id="3" creationId="{DB9F9080-BAEC-F1BD-D1BA-A5EDA1F53A3C}"/>
          </ac:spMkLst>
        </pc:spChg>
        <pc:spChg chg="del">
          <ac:chgData name="Alfred Smith" userId="3c60a3631c0db8ad" providerId="LiveId" clId="{01B78BC7-C064-443B-BB91-B6DBC3314144}" dt="2023-01-20T07:53:14.509" v="38" actId="478"/>
          <ac:spMkLst>
            <pc:docMk/>
            <pc:sldMk cId="882125327" sldId="434"/>
            <ac:spMk id="6" creationId="{416C064E-628E-47C0-A712-DB178FE9901E}"/>
          </ac:spMkLst>
        </pc:spChg>
        <pc:picChg chg="del">
          <ac:chgData name="Alfred Smith" userId="3c60a3631c0db8ad" providerId="LiveId" clId="{01B78BC7-C064-443B-BB91-B6DBC3314144}" dt="2023-01-20T07:52:50.010" v="25"/>
          <ac:picMkLst>
            <pc:docMk/>
            <pc:sldMk cId="882125327" sldId="434"/>
            <ac:picMk id="2" creationId="{DACC068C-33AA-6097-1369-121801919BD8}"/>
          </ac:picMkLst>
        </pc:picChg>
      </pc:sldChg>
      <pc:sldChg chg="modSp mod modTransition">
        <pc:chgData name="Alfred Smith" userId="3c60a3631c0db8ad" providerId="LiveId" clId="{01B78BC7-C064-443B-BB91-B6DBC3314144}" dt="2023-01-20T07:52:50.010" v="25"/>
        <pc:sldMkLst>
          <pc:docMk/>
          <pc:sldMk cId="381388045" sldId="435"/>
        </pc:sldMkLst>
        <pc:spChg chg="mod">
          <ac:chgData name="Alfred Smith" userId="3c60a3631c0db8ad" providerId="LiveId" clId="{01B78BC7-C064-443B-BB91-B6DBC3314144}" dt="2023-01-20T07:52:04.494" v="12"/>
          <ac:spMkLst>
            <pc:docMk/>
            <pc:sldMk cId="381388045" sldId="435"/>
            <ac:spMk id="5" creationId="{F93F1DB6-BFEE-29E4-02BA-7592DEB40757}"/>
          </ac:spMkLst>
        </pc:spChg>
      </pc:sldChg>
      <pc:sldChg chg="addSp delSp modSp mod modTransition modAnim">
        <pc:chgData name="Alfred Smith" userId="3c60a3631c0db8ad" providerId="LiveId" clId="{01B78BC7-C064-443B-BB91-B6DBC3314144}" dt="2023-01-20T07:53:49.201" v="50"/>
        <pc:sldMkLst>
          <pc:docMk/>
          <pc:sldMk cId="3195935868" sldId="436"/>
        </pc:sldMkLst>
        <pc:spChg chg="add mod">
          <ac:chgData name="Alfred Smith" userId="3c60a3631c0db8ad" providerId="LiveId" clId="{01B78BC7-C064-443B-BB91-B6DBC3314144}" dt="2023-01-20T07:53:49.201" v="50"/>
          <ac:spMkLst>
            <pc:docMk/>
            <pc:sldMk cId="3195935868" sldId="436"/>
            <ac:spMk id="2" creationId="{5DB4B047-19FE-B355-0144-B5DF3D7C1365}"/>
          </ac:spMkLst>
        </pc:spChg>
        <pc:spChg chg="del">
          <ac:chgData name="Alfred Smith" userId="3c60a3631c0db8ad" providerId="LiveId" clId="{01B78BC7-C064-443B-BB91-B6DBC3314144}" dt="2023-01-20T07:53:13.167" v="37" actId="478"/>
          <ac:spMkLst>
            <pc:docMk/>
            <pc:sldMk cId="3195935868" sldId="436"/>
            <ac:spMk id="6" creationId="{416C064E-628E-47C0-A712-DB178FE9901E}"/>
          </ac:spMkLst>
        </pc:spChg>
        <pc:picChg chg="del">
          <ac:chgData name="Alfred Smith" userId="3c60a3631c0db8ad" providerId="LiveId" clId="{01B78BC7-C064-443B-BB91-B6DBC3314144}" dt="2023-01-20T07:52:50.010" v="25"/>
          <ac:picMkLst>
            <pc:docMk/>
            <pc:sldMk cId="3195935868" sldId="436"/>
            <ac:picMk id="5" creationId="{E7E733DF-F359-8013-DEC5-D895E2A31FEE}"/>
          </ac:picMkLst>
        </pc:picChg>
      </pc:sldChg>
      <pc:sldChg chg="modSp mod modTransition">
        <pc:chgData name="Alfred Smith" userId="3c60a3631c0db8ad" providerId="LiveId" clId="{01B78BC7-C064-443B-BB91-B6DBC3314144}" dt="2023-01-20T07:52:50.010" v="25"/>
        <pc:sldMkLst>
          <pc:docMk/>
          <pc:sldMk cId="630368776" sldId="437"/>
        </pc:sldMkLst>
        <pc:spChg chg="mod">
          <ac:chgData name="Alfred Smith" userId="3c60a3631c0db8ad" providerId="LiveId" clId="{01B78BC7-C064-443B-BB91-B6DBC3314144}" dt="2023-01-20T07:52:08.522" v="13"/>
          <ac:spMkLst>
            <pc:docMk/>
            <pc:sldMk cId="630368776" sldId="437"/>
            <ac:spMk id="5" creationId="{FE31333B-A611-73C8-9157-B406E992D64A}"/>
          </ac:spMkLst>
        </pc:spChg>
      </pc:sldChg>
      <pc:sldChg chg="addSp delSp modSp mod modTransition modAnim">
        <pc:chgData name="Alfred Smith" userId="3c60a3631c0db8ad" providerId="LiveId" clId="{01B78BC7-C064-443B-BB91-B6DBC3314144}" dt="2023-01-20T07:53:50.811" v="51"/>
        <pc:sldMkLst>
          <pc:docMk/>
          <pc:sldMk cId="3261377596" sldId="438"/>
        </pc:sldMkLst>
        <pc:spChg chg="add mod">
          <ac:chgData name="Alfred Smith" userId="3c60a3631c0db8ad" providerId="LiveId" clId="{01B78BC7-C064-443B-BB91-B6DBC3314144}" dt="2023-01-20T07:53:50.811" v="51"/>
          <ac:spMkLst>
            <pc:docMk/>
            <pc:sldMk cId="3261377596" sldId="438"/>
            <ac:spMk id="2" creationId="{0F627AA5-344F-E140-F88A-F04F53991FC2}"/>
          </ac:spMkLst>
        </pc:spChg>
        <pc:spChg chg="del">
          <ac:chgData name="Alfred Smith" userId="3c60a3631c0db8ad" providerId="LiveId" clId="{01B78BC7-C064-443B-BB91-B6DBC3314144}" dt="2023-01-20T07:53:11.805" v="36" actId="478"/>
          <ac:spMkLst>
            <pc:docMk/>
            <pc:sldMk cId="3261377596" sldId="438"/>
            <ac:spMk id="6" creationId="{416C064E-628E-47C0-A712-DB178FE9901E}"/>
          </ac:spMkLst>
        </pc:spChg>
        <pc:picChg chg="del">
          <ac:chgData name="Alfred Smith" userId="3c60a3631c0db8ad" providerId="LiveId" clId="{01B78BC7-C064-443B-BB91-B6DBC3314144}" dt="2023-01-20T07:52:50.010" v="25"/>
          <ac:picMkLst>
            <pc:docMk/>
            <pc:sldMk cId="3261377596" sldId="438"/>
            <ac:picMk id="3" creationId="{0B8DC6FF-199E-36BE-E5A8-D8CF9253EE0E}"/>
          </ac:picMkLst>
        </pc:picChg>
      </pc:sldChg>
      <pc:sldChg chg="modSp mod modTransition">
        <pc:chgData name="Alfred Smith" userId="3c60a3631c0db8ad" providerId="LiveId" clId="{01B78BC7-C064-443B-BB91-B6DBC3314144}" dt="2023-01-20T07:52:50.010" v="25"/>
        <pc:sldMkLst>
          <pc:docMk/>
          <pc:sldMk cId="3759221820" sldId="439"/>
        </pc:sldMkLst>
        <pc:spChg chg="mod">
          <ac:chgData name="Alfred Smith" userId="3c60a3631c0db8ad" providerId="LiveId" clId="{01B78BC7-C064-443B-BB91-B6DBC3314144}" dt="2023-01-20T07:52:12.552" v="14"/>
          <ac:spMkLst>
            <pc:docMk/>
            <pc:sldMk cId="3759221820" sldId="439"/>
            <ac:spMk id="5" creationId="{116622E8-3833-EDCE-DCEB-F70D01D0BF30}"/>
          </ac:spMkLst>
        </pc:spChg>
      </pc:sldChg>
      <pc:sldChg chg="addSp delSp modSp mod modTransition modAnim">
        <pc:chgData name="Alfred Smith" userId="3c60a3631c0db8ad" providerId="LiveId" clId="{01B78BC7-C064-443B-BB91-B6DBC3314144}" dt="2023-01-20T07:53:52.284" v="52"/>
        <pc:sldMkLst>
          <pc:docMk/>
          <pc:sldMk cId="923867738" sldId="440"/>
        </pc:sldMkLst>
        <pc:spChg chg="add mod">
          <ac:chgData name="Alfred Smith" userId="3c60a3631c0db8ad" providerId="LiveId" clId="{01B78BC7-C064-443B-BB91-B6DBC3314144}" dt="2023-01-20T07:53:52.284" v="52"/>
          <ac:spMkLst>
            <pc:docMk/>
            <pc:sldMk cId="923867738" sldId="440"/>
            <ac:spMk id="3" creationId="{0A35B63C-22F6-116B-4D06-A6B65D9E761A}"/>
          </ac:spMkLst>
        </pc:spChg>
        <pc:spChg chg="del">
          <ac:chgData name="Alfred Smith" userId="3c60a3631c0db8ad" providerId="LiveId" clId="{01B78BC7-C064-443B-BB91-B6DBC3314144}" dt="2023-01-20T07:53:10.319" v="35" actId="478"/>
          <ac:spMkLst>
            <pc:docMk/>
            <pc:sldMk cId="923867738" sldId="440"/>
            <ac:spMk id="6" creationId="{416C064E-628E-47C0-A712-DB178FE9901E}"/>
          </ac:spMkLst>
        </pc:spChg>
        <pc:picChg chg="del">
          <ac:chgData name="Alfred Smith" userId="3c60a3631c0db8ad" providerId="LiveId" clId="{01B78BC7-C064-443B-BB91-B6DBC3314144}" dt="2023-01-20T07:52:50.010" v="25"/>
          <ac:picMkLst>
            <pc:docMk/>
            <pc:sldMk cId="923867738" sldId="440"/>
            <ac:picMk id="2" creationId="{FAD269DC-0EFC-B9CE-3553-3210BA5CB3CB}"/>
          </ac:picMkLst>
        </pc:picChg>
      </pc:sldChg>
      <pc:sldChg chg="modSp mod modTransition">
        <pc:chgData name="Alfred Smith" userId="3c60a3631c0db8ad" providerId="LiveId" clId="{01B78BC7-C064-443B-BB91-B6DBC3314144}" dt="2023-01-20T07:52:50.010" v="25"/>
        <pc:sldMkLst>
          <pc:docMk/>
          <pc:sldMk cId="3676245138" sldId="441"/>
        </pc:sldMkLst>
        <pc:spChg chg="mod">
          <ac:chgData name="Alfred Smith" userId="3c60a3631c0db8ad" providerId="LiveId" clId="{01B78BC7-C064-443B-BB91-B6DBC3314144}" dt="2023-01-20T07:52:16.337" v="15"/>
          <ac:spMkLst>
            <pc:docMk/>
            <pc:sldMk cId="3676245138" sldId="441"/>
            <ac:spMk id="5" creationId="{05D284B7-4D65-915A-DA6F-7564C2654100}"/>
          </ac:spMkLst>
        </pc:spChg>
      </pc:sldChg>
      <pc:sldChg chg="addSp delSp modSp mod modTransition modAnim">
        <pc:chgData name="Alfred Smith" userId="3c60a3631c0db8ad" providerId="LiveId" clId="{01B78BC7-C064-443B-BB91-B6DBC3314144}" dt="2023-01-20T07:53:53.626" v="53"/>
        <pc:sldMkLst>
          <pc:docMk/>
          <pc:sldMk cId="2180228365" sldId="442"/>
        </pc:sldMkLst>
        <pc:spChg chg="add mod">
          <ac:chgData name="Alfred Smith" userId="3c60a3631c0db8ad" providerId="LiveId" clId="{01B78BC7-C064-443B-BB91-B6DBC3314144}" dt="2023-01-20T07:53:53.626" v="53"/>
          <ac:spMkLst>
            <pc:docMk/>
            <pc:sldMk cId="2180228365" sldId="442"/>
            <ac:spMk id="2" creationId="{4B200922-772C-FC8E-070A-67655D50A341}"/>
          </ac:spMkLst>
        </pc:spChg>
        <pc:spChg chg="del">
          <ac:chgData name="Alfred Smith" userId="3c60a3631c0db8ad" providerId="LiveId" clId="{01B78BC7-C064-443B-BB91-B6DBC3314144}" dt="2023-01-20T07:53:08.818" v="34" actId="478"/>
          <ac:spMkLst>
            <pc:docMk/>
            <pc:sldMk cId="2180228365" sldId="442"/>
            <ac:spMk id="6" creationId="{416C064E-628E-47C0-A712-DB178FE9901E}"/>
          </ac:spMkLst>
        </pc:spChg>
        <pc:picChg chg="del">
          <ac:chgData name="Alfred Smith" userId="3c60a3631c0db8ad" providerId="LiveId" clId="{01B78BC7-C064-443B-BB91-B6DBC3314144}" dt="2023-01-20T07:52:50.010" v="25"/>
          <ac:picMkLst>
            <pc:docMk/>
            <pc:sldMk cId="2180228365" sldId="442"/>
            <ac:picMk id="17" creationId="{5D1D82CF-E12D-811A-A4D6-D682F194508E}"/>
          </ac:picMkLst>
        </pc:picChg>
      </pc:sldChg>
      <pc:sldChg chg="modSp mod modTransition">
        <pc:chgData name="Alfred Smith" userId="3c60a3631c0db8ad" providerId="LiveId" clId="{01B78BC7-C064-443B-BB91-B6DBC3314144}" dt="2023-01-20T07:52:50.010" v="25"/>
        <pc:sldMkLst>
          <pc:docMk/>
          <pc:sldMk cId="3095902142" sldId="443"/>
        </pc:sldMkLst>
        <pc:spChg chg="mod">
          <ac:chgData name="Alfred Smith" userId="3c60a3631c0db8ad" providerId="LiveId" clId="{01B78BC7-C064-443B-BB91-B6DBC3314144}" dt="2023-01-20T07:52:19.263" v="16"/>
          <ac:spMkLst>
            <pc:docMk/>
            <pc:sldMk cId="3095902142" sldId="443"/>
            <ac:spMk id="5" creationId="{116A9557-7599-92D2-0191-E564D1E27365}"/>
          </ac:spMkLst>
        </pc:spChg>
      </pc:sldChg>
      <pc:sldChg chg="addSp delSp modSp mod modTransition modAnim">
        <pc:chgData name="Alfred Smith" userId="3c60a3631c0db8ad" providerId="LiveId" clId="{01B78BC7-C064-443B-BB91-B6DBC3314144}" dt="2023-01-20T07:53:55.104" v="54"/>
        <pc:sldMkLst>
          <pc:docMk/>
          <pc:sldMk cId="1718612039" sldId="444"/>
        </pc:sldMkLst>
        <pc:spChg chg="add mod">
          <ac:chgData name="Alfred Smith" userId="3c60a3631c0db8ad" providerId="LiveId" clId="{01B78BC7-C064-443B-BB91-B6DBC3314144}" dt="2023-01-20T07:53:55.104" v="54"/>
          <ac:spMkLst>
            <pc:docMk/>
            <pc:sldMk cId="1718612039" sldId="444"/>
            <ac:spMk id="3" creationId="{8908D7A8-574D-E0AE-18CB-48BE051D312B}"/>
          </ac:spMkLst>
        </pc:spChg>
        <pc:spChg chg="del">
          <ac:chgData name="Alfred Smith" userId="3c60a3631c0db8ad" providerId="LiveId" clId="{01B78BC7-C064-443B-BB91-B6DBC3314144}" dt="2023-01-20T07:53:06.705" v="33" actId="478"/>
          <ac:spMkLst>
            <pc:docMk/>
            <pc:sldMk cId="1718612039" sldId="444"/>
            <ac:spMk id="6" creationId="{416C064E-628E-47C0-A712-DB178FE9901E}"/>
          </ac:spMkLst>
        </pc:spChg>
        <pc:picChg chg="del">
          <ac:chgData name="Alfred Smith" userId="3c60a3631c0db8ad" providerId="LiveId" clId="{01B78BC7-C064-443B-BB91-B6DBC3314144}" dt="2023-01-20T07:52:50.010" v="25"/>
          <ac:picMkLst>
            <pc:docMk/>
            <pc:sldMk cId="1718612039" sldId="444"/>
            <ac:picMk id="2" creationId="{A4B9CB32-AED4-F68A-6948-E8F4B5F2E3BC}"/>
          </ac:picMkLst>
        </pc:picChg>
      </pc:sldChg>
      <pc:sldChg chg="modSp mod modTransition">
        <pc:chgData name="Alfred Smith" userId="3c60a3631c0db8ad" providerId="LiveId" clId="{01B78BC7-C064-443B-BB91-B6DBC3314144}" dt="2023-01-20T07:52:50.010" v="25"/>
        <pc:sldMkLst>
          <pc:docMk/>
          <pc:sldMk cId="2166098122" sldId="445"/>
        </pc:sldMkLst>
        <pc:spChg chg="mod">
          <ac:chgData name="Alfred Smith" userId="3c60a3631c0db8ad" providerId="LiveId" clId="{01B78BC7-C064-443B-BB91-B6DBC3314144}" dt="2023-01-20T07:52:22.883" v="17"/>
          <ac:spMkLst>
            <pc:docMk/>
            <pc:sldMk cId="2166098122" sldId="445"/>
            <ac:spMk id="5" creationId="{B61A7C87-AAF8-AF06-C90B-94E783EDC009}"/>
          </ac:spMkLst>
        </pc:spChg>
      </pc:sldChg>
      <pc:sldChg chg="addSp delSp modSp mod modTransition modAnim">
        <pc:chgData name="Alfred Smith" userId="3c60a3631c0db8ad" providerId="LiveId" clId="{01B78BC7-C064-443B-BB91-B6DBC3314144}" dt="2023-01-20T07:53:56.404" v="55"/>
        <pc:sldMkLst>
          <pc:docMk/>
          <pc:sldMk cId="665805102" sldId="446"/>
        </pc:sldMkLst>
        <pc:spChg chg="add mod">
          <ac:chgData name="Alfred Smith" userId="3c60a3631c0db8ad" providerId="LiveId" clId="{01B78BC7-C064-443B-BB91-B6DBC3314144}" dt="2023-01-20T07:53:56.404" v="55"/>
          <ac:spMkLst>
            <pc:docMk/>
            <pc:sldMk cId="665805102" sldId="446"/>
            <ac:spMk id="2" creationId="{0A5ACE99-D95C-DB12-75F6-F68B36D69022}"/>
          </ac:spMkLst>
        </pc:spChg>
        <pc:spChg chg="del">
          <ac:chgData name="Alfred Smith" userId="3c60a3631c0db8ad" providerId="LiveId" clId="{01B78BC7-C064-443B-BB91-B6DBC3314144}" dt="2023-01-20T07:53:05.352" v="32" actId="478"/>
          <ac:spMkLst>
            <pc:docMk/>
            <pc:sldMk cId="665805102" sldId="446"/>
            <ac:spMk id="6" creationId="{416C064E-628E-47C0-A712-DB178FE9901E}"/>
          </ac:spMkLst>
        </pc:spChg>
        <pc:picChg chg="del">
          <ac:chgData name="Alfred Smith" userId="3c60a3631c0db8ad" providerId="LiveId" clId="{01B78BC7-C064-443B-BB91-B6DBC3314144}" dt="2023-01-20T07:52:50.010" v="25"/>
          <ac:picMkLst>
            <pc:docMk/>
            <pc:sldMk cId="665805102" sldId="446"/>
            <ac:picMk id="3" creationId="{A09E5FEB-21C3-6489-B0C5-C1E3BA2B04AD}"/>
          </ac:picMkLst>
        </pc:picChg>
      </pc:sldChg>
      <pc:sldChg chg="modSp mod modTransition">
        <pc:chgData name="Alfred Smith" userId="3c60a3631c0db8ad" providerId="LiveId" clId="{01B78BC7-C064-443B-BB91-B6DBC3314144}" dt="2023-01-20T07:52:50.010" v="25"/>
        <pc:sldMkLst>
          <pc:docMk/>
          <pc:sldMk cId="2422728137" sldId="447"/>
        </pc:sldMkLst>
        <pc:spChg chg="mod">
          <ac:chgData name="Alfred Smith" userId="3c60a3631c0db8ad" providerId="LiveId" clId="{01B78BC7-C064-443B-BB91-B6DBC3314144}" dt="2023-01-20T07:52:25.743" v="18"/>
          <ac:spMkLst>
            <pc:docMk/>
            <pc:sldMk cId="2422728137" sldId="447"/>
            <ac:spMk id="5" creationId="{1D4B9B0C-D8ED-13EF-45F9-E0712CBA1E32}"/>
          </ac:spMkLst>
        </pc:spChg>
      </pc:sldChg>
      <pc:sldChg chg="addSp delSp modSp mod modTransition modAnim">
        <pc:chgData name="Alfred Smith" userId="3c60a3631c0db8ad" providerId="LiveId" clId="{01B78BC7-C064-443B-BB91-B6DBC3314144}" dt="2023-01-20T07:53:57.652" v="56"/>
        <pc:sldMkLst>
          <pc:docMk/>
          <pc:sldMk cId="843663555" sldId="448"/>
        </pc:sldMkLst>
        <pc:spChg chg="add mod">
          <ac:chgData name="Alfred Smith" userId="3c60a3631c0db8ad" providerId="LiveId" clId="{01B78BC7-C064-443B-BB91-B6DBC3314144}" dt="2023-01-20T07:53:57.652" v="56"/>
          <ac:spMkLst>
            <pc:docMk/>
            <pc:sldMk cId="843663555" sldId="448"/>
            <ac:spMk id="3" creationId="{DF423A1A-8B9A-D3E7-87DC-8FAB4AB94DA0}"/>
          </ac:spMkLst>
        </pc:spChg>
        <pc:spChg chg="del">
          <ac:chgData name="Alfred Smith" userId="3c60a3631c0db8ad" providerId="LiveId" clId="{01B78BC7-C064-443B-BB91-B6DBC3314144}" dt="2023-01-20T07:53:01.973" v="31" actId="478"/>
          <ac:spMkLst>
            <pc:docMk/>
            <pc:sldMk cId="843663555" sldId="448"/>
            <ac:spMk id="6" creationId="{416C064E-628E-47C0-A712-DB178FE9901E}"/>
          </ac:spMkLst>
        </pc:spChg>
        <pc:picChg chg="del">
          <ac:chgData name="Alfred Smith" userId="3c60a3631c0db8ad" providerId="LiveId" clId="{01B78BC7-C064-443B-BB91-B6DBC3314144}" dt="2023-01-20T07:52:50.010" v="25"/>
          <ac:picMkLst>
            <pc:docMk/>
            <pc:sldMk cId="843663555" sldId="448"/>
            <ac:picMk id="2" creationId="{175B0412-52D9-70B0-7EB9-FCE09C34E790}"/>
          </ac:picMkLst>
        </pc:picChg>
      </pc:sldChg>
      <pc:sldChg chg="modSp mod modTransition">
        <pc:chgData name="Alfred Smith" userId="3c60a3631c0db8ad" providerId="LiveId" clId="{01B78BC7-C064-443B-BB91-B6DBC3314144}" dt="2023-01-20T07:52:50.010" v="25"/>
        <pc:sldMkLst>
          <pc:docMk/>
          <pc:sldMk cId="4160448636" sldId="449"/>
        </pc:sldMkLst>
        <pc:spChg chg="mod">
          <ac:chgData name="Alfred Smith" userId="3c60a3631c0db8ad" providerId="LiveId" clId="{01B78BC7-C064-443B-BB91-B6DBC3314144}" dt="2023-01-20T07:52:28.570" v="19"/>
          <ac:spMkLst>
            <pc:docMk/>
            <pc:sldMk cId="4160448636" sldId="449"/>
            <ac:spMk id="5" creationId="{0E0E7EC6-5F7A-BA03-7763-6A17FFE555E7}"/>
          </ac:spMkLst>
        </pc:spChg>
      </pc:sldChg>
      <pc:sldChg chg="addSp delSp modSp mod modTransition modAnim">
        <pc:chgData name="Alfred Smith" userId="3c60a3631c0db8ad" providerId="LiveId" clId="{01B78BC7-C064-443B-BB91-B6DBC3314144}" dt="2023-01-20T07:53:58.897" v="57"/>
        <pc:sldMkLst>
          <pc:docMk/>
          <pc:sldMk cId="538051216" sldId="450"/>
        </pc:sldMkLst>
        <pc:spChg chg="add mod">
          <ac:chgData name="Alfred Smith" userId="3c60a3631c0db8ad" providerId="LiveId" clId="{01B78BC7-C064-443B-BB91-B6DBC3314144}" dt="2023-01-20T07:53:58.897" v="57"/>
          <ac:spMkLst>
            <pc:docMk/>
            <pc:sldMk cId="538051216" sldId="450"/>
            <ac:spMk id="2" creationId="{61479568-B6AA-9ACD-D6FF-C633EDC975AB}"/>
          </ac:spMkLst>
        </pc:spChg>
        <pc:spChg chg="del">
          <ac:chgData name="Alfred Smith" userId="3c60a3631c0db8ad" providerId="LiveId" clId="{01B78BC7-C064-443B-BB91-B6DBC3314144}" dt="2023-01-20T07:53:00.544" v="30" actId="478"/>
          <ac:spMkLst>
            <pc:docMk/>
            <pc:sldMk cId="538051216" sldId="450"/>
            <ac:spMk id="6" creationId="{416C064E-628E-47C0-A712-DB178FE9901E}"/>
          </ac:spMkLst>
        </pc:spChg>
        <pc:picChg chg="del">
          <ac:chgData name="Alfred Smith" userId="3c60a3631c0db8ad" providerId="LiveId" clId="{01B78BC7-C064-443B-BB91-B6DBC3314144}" dt="2023-01-20T07:52:50.010" v="25"/>
          <ac:picMkLst>
            <pc:docMk/>
            <pc:sldMk cId="538051216" sldId="450"/>
            <ac:picMk id="5" creationId="{9C2919F1-84D5-191F-2ADC-476147E4704B}"/>
          </ac:picMkLst>
        </pc:picChg>
      </pc:sldChg>
      <pc:sldChg chg="modSp mod modTransition">
        <pc:chgData name="Alfred Smith" userId="3c60a3631c0db8ad" providerId="LiveId" clId="{01B78BC7-C064-443B-BB91-B6DBC3314144}" dt="2023-01-20T07:52:50.010" v="25"/>
        <pc:sldMkLst>
          <pc:docMk/>
          <pc:sldMk cId="3386340796" sldId="451"/>
        </pc:sldMkLst>
        <pc:spChg chg="mod">
          <ac:chgData name="Alfred Smith" userId="3c60a3631c0db8ad" providerId="LiveId" clId="{01B78BC7-C064-443B-BB91-B6DBC3314144}" dt="2023-01-20T07:52:31.224" v="20"/>
          <ac:spMkLst>
            <pc:docMk/>
            <pc:sldMk cId="3386340796" sldId="451"/>
            <ac:spMk id="5" creationId="{FF430327-B4F3-D5E2-8BB9-4D0FA4B0EE55}"/>
          </ac:spMkLst>
        </pc:spChg>
      </pc:sldChg>
      <pc:sldChg chg="addSp delSp modSp mod modTransition modAnim">
        <pc:chgData name="Alfred Smith" userId="3c60a3631c0db8ad" providerId="LiveId" clId="{01B78BC7-C064-443B-BB91-B6DBC3314144}" dt="2023-01-20T07:54:00.182" v="58"/>
        <pc:sldMkLst>
          <pc:docMk/>
          <pc:sldMk cId="4002949039" sldId="452"/>
        </pc:sldMkLst>
        <pc:spChg chg="add mod">
          <ac:chgData name="Alfred Smith" userId="3c60a3631c0db8ad" providerId="LiveId" clId="{01B78BC7-C064-443B-BB91-B6DBC3314144}" dt="2023-01-20T07:54:00.182" v="58"/>
          <ac:spMkLst>
            <pc:docMk/>
            <pc:sldMk cId="4002949039" sldId="452"/>
            <ac:spMk id="3" creationId="{A33EE9C6-29B2-0839-7D62-5DBD3BA89637}"/>
          </ac:spMkLst>
        </pc:spChg>
        <pc:spChg chg="del">
          <ac:chgData name="Alfred Smith" userId="3c60a3631c0db8ad" providerId="LiveId" clId="{01B78BC7-C064-443B-BB91-B6DBC3314144}" dt="2023-01-20T07:52:57.439" v="29" actId="478"/>
          <ac:spMkLst>
            <pc:docMk/>
            <pc:sldMk cId="4002949039" sldId="452"/>
            <ac:spMk id="6" creationId="{416C064E-628E-47C0-A712-DB178FE9901E}"/>
          </ac:spMkLst>
        </pc:spChg>
        <pc:picChg chg="del">
          <ac:chgData name="Alfred Smith" userId="3c60a3631c0db8ad" providerId="LiveId" clId="{01B78BC7-C064-443B-BB91-B6DBC3314144}" dt="2023-01-20T07:52:50.010" v="25"/>
          <ac:picMkLst>
            <pc:docMk/>
            <pc:sldMk cId="4002949039" sldId="452"/>
            <ac:picMk id="2" creationId="{C70F08FF-A53D-DE1F-2BD2-0B0C64353A0F}"/>
          </ac:picMkLst>
        </pc:picChg>
      </pc:sldChg>
      <pc:sldChg chg="modSp mod modTransition">
        <pc:chgData name="Alfred Smith" userId="3c60a3631c0db8ad" providerId="LiveId" clId="{01B78BC7-C064-443B-BB91-B6DBC3314144}" dt="2023-01-20T07:52:50.010" v="25"/>
        <pc:sldMkLst>
          <pc:docMk/>
          <pc:sldMk cId="283334129" sldId="453"/>
        </pc:sldMkLst>
        <pc:spChg chg="mod">
          <ac:chgData name="Alfred Smith" userId="3c60a3631c0db8ad" providerId="LiveId" clId="{01B78BC7-C064-443B-BB91-B6DBC3314144}" dt="2023-01-20T07:52:34.228" v="21"/>
          <ac:spMkLst>
            <pc:docMk/>
            <pc:sldMk cId="283334129" sldId="453"/>
            <ac:spMk id="5" creationId="{CE187664-00F8-4090-38A3-75438BE3BD9C}"/>
          </ac:spMkLst>
        </pc:spChg>
      </pc:sldChg>
      <pc:sldChg chg="modSp mod modTransition">
        <pc:chgData name="Alfred Smith" userId="3c60a3631c0db8ad" providerId="LiveId" clId="{01B78BC7-C064-443B-BB91-B6DBC3314144}" dt="2023-01-20T07:52:50.010" v="25"/>
        <pc:sldMkLst>
          <pc:docMk/>
          <pc:sldMk cId="1701212091" sldId="454"/>
        </pc:sldMkLst>
        <pc:spChg chg="mod">
          <ac:chgData name="Alfred Smith" userId="3c60a3631c0db8ad" providerId="LiveId" clId="{01B78BC7-C064-443B-BB91-B6DBC3314144}" dt="2023-01-20T07:52:37.231" v="22"/>
          <ac:spMkLst>
            <pc:docMk/>
            <pc:sldMk cId="1701212091" sldId="454"/>
            <ac:spMk id="5" creationId="{91B25CD4-EC94-6AE7-8657-58806911A2E6}"/>
          </ac:spMkLst>
        </pc:spChg>
      </pc:sldChg>
      <pc:sldChg chg="addSp delSp modSp mod modTransition modAnim">
        <pc:chgData name="Alfred Smith" userId="3c60a3631c0db8ad" providerId="LiveId" clId="{01B78BC7-C064-443B-BB91-B6DBC3314144}" dt="2023-01-20T07:54:03.123" v="60"/>
        <pc:sldMkLst>
          <pc:docMk/>
          <pc:sldMk cId="2174245551" sldId="455"/>
        </pc:sldMkLst>
        <pc:spChg chg="add mod">
          <ac:chgData name="Alfred Smith" userId="3c60a3631c0db8ad" providerId="LiveId" clId="{01B78BC7-C064-443B-BB91-B6DBC3314144}" dt="2023-01-20T07:54:03.123" v="60"/>
          <ac:spMkLst>
            <pc:docMk/>
            <pc:sldMk cId="2174245551" sldId="455"/>
            <ac:spMk id="3" creationId="{E91ECFDF-FE38-0B8F-AC01-487ACB49D3DB}"/>
          </ac:spMkLst>
        </pc:spChg>
        <pc:spChg chg="del">
          <ac:chgData name="Alfred Smith" userId="3c60a3631c0db8ad" providerId="LiveId" clId="{01B78BC7-C064-443B-BB91-B6DBC3314144}" dt="2023-01-20T07:52:54.951" v="27" actId="478"/>
          <ac:spMkLst>
            <pc:docMk/>
            <pc:sldMk cId="2174245551" sldId="455"/>
            <ac:spMk id="6" creationId="{416C064E-628E-47C0-A712-DB178FE9901E}"/>
          </ac:spMkLst>
        </pc:spChg>
        <pc:picChg chg="del">
          <ac:chgData name="Alfred Smith" userId="3c60a3631c0db8ad" providerId="LiveId" clId="{01B78BC7-C064-443B-BB91-B6DBC3314144}" dt="2023-01-20T07:52:50.010" v="25"/>
          <ac:picMkLst>
            <pc:docMk/>
            <pc:sldMk cId="2174245551" sldId="455"/>
            <ac:picMk id="2" creationId="{526EA59E-229D-49F2-A269-4E8B42347773}"/>
          </ac:picMkLst>
        </pc:picChg>
      </pc:sldChg>
      <pc:sldChg chg="modSp mod modTransition">
        <pc:chgData name="Alfred Smith" userId="3c60a3631c0db8ad" providerId="LiveId" clId="{01B78BC7-C064-443B-BB91-B6DBC3314144}" dt="2023-01-20T07:52:50.010" v="25"/>
        <pc:sldMkLst>
          <pc:docMk/>
          <pc:sldMk cId="1182554823" sldId="456"/>
        </pc:sldMkLst>
        <pc:spChg chg="mod">
          <ac:chgData name="Alfred Smith" userId="3c60a3631c0db8ad" providerId="LiveId" clId="{01B78BC7-C064-443B-BB91-B6DBC3314144}" dt="2023-01-20T07:52:40.196" v="23"/>
          <ac:spMkLst>
            <pc:docMk/>
            <pc:sldMk cId="1182554823" sldId="456"/>
            <ac:spMk id="5" creationId="{7F21EC81-D5B0-5AB3-BE3D-191EBBD25B48}"/>
          </ac:spMkLst>
        </pc:spChg>
      </pc:sldChg>
      <pc:sldChg chg="addSp delSp modSp mod modTransition modAnim">
        <pc:chgData name="Alfred Smith" userId="3c60a3631c0db8ad" providerId="LiveId" clId="{01B78BC7-C064-443B-BB91-B6DBC3314144}" dt="2023-01-20T07:54:04.610" v="61"/>
        <pc:sldMkLst>
          <pc:docMk/>
          <pc:sldMk cId="4155874300" sldId="457"/>
        </pc:sldMkLst>
        <pc:spChg chg="add mod">
          <ac:chgData name="Alfred Smith" userId="3c60a3631c0db8ad" providerId="LiveId" clId="{01B78BC7-C064-443B-BB91-B6DBC3314144}" dt="2023-01-20T07:54:04.610" v="61"/>
          <ac:spMkLst>
            <pc:docMk/>
            <pc:sldMk cId="4155874300" sldId="457"/>
            <ac:spMk id="2" creationId="{768F6508-FC66-D093-0DAE-AB038ABE4212}"/>
          </ac:spMkLst>
        </pc:spChg>
        <pc:spChg chg="del">
          <ac:chgData name="Alfred Smith" userId="3c60a3631c0db8ad" providerId="LiveId" clId="{01B78BC7-C064-443B-BB91-B6DBC3314144}" dt="2023-01-20T07:52:53.844" v="26" actId="478"/>
          <ac:spMkLst>
            <pc:docMk/>
            <pc:sldMk cId="4155874300" sldId="457"/>
            <ac:spMk id="6" creationId="{416C064E-628E-47C0-A712-DB178FE9901E}"/>
          </ac:spMkLst>
        </pc:spChg>
        <pc:picChg chg="del">
          <ac:chgData name="Alfred Smith" userId="3c60a3631c0db8ad" providerId="LiveId" clId="{01B78BC7-C064-443B-BB91-B6DBC3314144}" dt="2023-01-20T07:52:50.010" v="25"/>
          <ac:picMkLst>
            <pc:docMk/>
            <pc:sldMk cId="4155874300" sldId="457"/>
            <ac:picMk id="3" creationId="{3AB8930D-7D7D-F2B2-F5A4-851EA2963161}"/>
          </ac:picMkLst>
        </pc:picChg>
      </pc:sldChg>
      <pc:sldChg chg="addSp delSp modSp mod modTransition modAnim">
        <pc:chgData name="Alfred Smith" userId="3c60a3631c0db8ad" providerId="LiveId" clId="{01B78BC7-C064-443B-BB91-B6DBC3314144}" dt="2023-01-20T07:54:01.803" v="59"/>
        <pc:sldMkLst>
          <pc:docMk/>
          <pc:sldMk cId="1698501488" sldId="458"/>
        </pc:sldMkLst>
        <pc:spChg chg="add mod">
          <ac:chgData name="Alfred Smith" userId="3c60a3631c0db8ad" providerId="LiveId" clId="{01B78BC7-C064-443B-BB91-B6DBC3314144}" dt="2023-01-20T07:54:01.803" v="59"/>
          <ac:spMkLst>
            <pc:docMk/>
            <pc:sldMk cId="1698501488" sldId="458"/>
            <ac:spMk id="2" creationId="{D355ABD7-2BE0-1081-9684-42D6AD3FD055}"/>
          </ac:spMkLst>
        </pc:spChg>
        <pc:spChg chg="del">
          <ac:chgData name="Alfred Smith" userId="3c60a3631c0db8ad" providerId="LiveId" clId="{01B78BC7-C064-443B-BB91-B6DBC3314144}" dt="2023-01-20T07:52:56.083" v="28" actId="478"/>
          <ac:spMkLst>
            <pc:docMk/>
            <pc:sldMk cId="1698501488" sldId="458"/>
            <ac:spMk id="6" creationId="{416C064E-628E-47C0-A712-DB178FE9901E}"/>
          </ac:spMkLst>
        </pc:spChg>
        <pc:picChg chg="del">
          <ac:chgData name="Alfred Smith" userId="3c60a3631c0db8ad" providerId="LiveId" clId="{01B78BC7-C064-443B-BB91-B6DBC3314144}" dt="2023-01-20T07:52:50.010" v="25"/>
          <ac:picMkLst>
            <pc:docMk/>
            <pc:sldMk cId="1698501488" sldId="458"/>
            <ac:picMk id="3" creationId="{FB00315D-55F7-9477-25FF-7395A0878E76}"/>
          </ac:picMkLst>
        </pc:picChg>
      </pc:sldChg>
      <pc:sldChg chg="modSp mod modTransition">
        <pc:chgData name="Alfred Smith" userId="3c60a3631c0db8ad" providerId="LiveId" clId="{01B78BC7-C064-443B-BB91-B6DBC3314144}" dt="2023-01-20T07:52:50.010" v="25"/>
        <pc:sldMkLst>
          <pc:docMk/>
          <pc:sldMk cId="3430993228" sldId="461"/>
        </pc:sldMkLst>
        <pc:spChg chg="mod">
          <ac:chgData name="Alfred Smith" userId="3c60a3631c0db8ad" providerId="LiveId" clId="{01B78BC7-C064-443B-BB91-B6DBC3314144}" dt="2023-01-20T07:52:43.071" v="24"/>
          <ac:spMkLst>
            <pc:docMk/>
            <pc:sldMk cId="3430993228" sldId="461"/>
            <ac:spMk id="5" creationId="{E05A5769-42C9-97A0-CBF2-9BF19BF516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err="1">
                <a:latin typeface="TimesNewRomanPS-BoldMT"/>
              </a:rPr>
              <a:t>cH</a:t>
            </a:r>
            <a:endParaRPr lang="en-US" sz="1200" b="1" i="0" u="none" strike="noStrike" baseline="0" dirty="0">
              <a:latin typeface="TimesNewRomanPS-BoldMT"/>
            </a:endParaRP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5241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1955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C7E3D1-96E7-4057-AAAA-C2437132A076}"/>
              </a:ext>
            </a:extLst>
          </p:cNvPr>
          <p:cNvPicPr>
            <a:picLocks noChangeAspect="1"/>
          </p:cNvPicPr>
          <p:nvPr/>
        </p:nvPicPr>
        <p:blipFill>
          <a:blip r:embed="rId2"/>
          <a:stretch>
            <a:fillRect/>
          </a:stretch>
        </p:blipFill>
        <p:spPr>
          <a:xfrm>
            <a:off x="0" y="-390088"/>
            <a:ext cx="12192000" cy="7248088"/>
          </a:xfrm>
          <a:prstGeom prst="rect">
            <a:avLst/>
          </a:prstGeom>
        </p:spPr>
      </p:pic>
      <p:sp>
        <p:nvSpPr>
          <p:cNvPr id="5" name="TextBox 4">
            <a:extLst>
              <a:ext uri="{FF2B5EF4-FFF2-40B4-BE49-F238E27FC236}">
                <a16:creationId xmlns:a16="http://schemas.microsoft.com/office/drawing/2014/main" id="{3EDC9C98-33F1-7330-85D7-0822AFA0EB2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6When Saul inquired of Yahweh, Yahweh didn’t answer him by dreams, by </a:t>
            </a:r>
            <a:r>
              <a:rPr lang="en-US" sz="4400" b="0" i="0" dirty="0" err="1">
                <a:solidFill>
                  <a:srgbClr val="121212"/>
                </a:solidFill>
                <a:effectLst/>
                <a:latin typeface="ArialMT"/>
              </a:rPr>
              <a:t>Urim</a:t>
            </a:r>
            <a:r>
              <a:rPr lang="en-US" sz="4400" b="0" i="0" dirty="0">
                <a:solidFill>
                  <a:srgbClr val="121212"/>
                </a:solidFill>
                <a:effectLst/>
                <a:latin typeface="ArialMT"/>
              </a:rPr>
              <a:t>, or by prophets. </a:t>
            </a:r>
            <a:endParaRPr lang="en-ZA" dirty="0"/>
          </a:p>
        </p:txBody>
      </p:sp>
      <p:sp>
        <p:nvSpPr>
          <p:cNvPr id="3" name="TextBox 2">
            <a:extLst>
              <a:ext uri="{FF2B5EF4-FFF2-40B4-BE49-F238E27FC236}">
                <a16:creationId xmlns:a16="http://schemas.microsoft.com/office/drawing/2014/main" id="{DB9F9080-BAEC-F1BD-D1BA-A5EDA1F53A3C}"/>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88212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F9742D-0B04-4422-AC85-6380420E548F}"/>
              </a:ext>
            </a:extLst>
          </p:cNvPr>
          <p:cNvPicPr>
            <a:picLocks noChangeAspect="1"/>
          </p:cNvPicPr>
          <p:nvPr/>
        </p:nvPicPr>
        <p:blipFill>
          <a:blip r:embed="rId2"/>
          <a:stretch>
            <a:fillRect/>
          </a:stretch>
        </p:blipFill>
        <p:spPr>
          <a:xfrm>
            <a:off x="0" y="0"/>
            <a:ext cx="12356646" cy="6858000"/>
          </a:xfrm>
          <a:prstGeom prst="rect">
            <a:avLst/>
          </a:prstGeom>
        </p:spPr>
      </p:pic>
      <p:sp>
        <p:nvSpPr>
          <p:cNvPr id="5" name="TextBox 4">
            <a:extLst>
              <a:ext uri="{FF2B5EF4-FFF2-40B4-BE49-F238E27FC236}">
                <a16:creationId xmlns:a16="http://schemas.microsoft.com/office/drawing/2014/main" id="{F93F1DB6-BFEE-29E4-02BA-7592DEB4075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7Then Saul said to his servants, “Seek for me a woman who has a familiar spirit, that I may go to her and inquire of her.”</a:t>
            </a:r>
          </a:p>
          <a:p>
            <a:pPr algn="l"/>
            <a:r>
              <a:rPr lang="en-US" sz="4000" b="0" i="0" dirty="0">
                <a:solidFill>
                  <a:srgbClr val="121212"/>
                </a:solidFill>
                <a:effectLst/>
                <a:latin typeface="ArialMT"/>
              </a:rPr>
              <a:t>His servants said to him, “Behold, there is a woman who has a familiar spirit at Endor.”</a:t>
            </a:r>
          </a:p>
          <a:p>
            <a:endParaRPr lang="en-ZA" dirty="0"/>
          </a:p>
        </p:txBody>
      </p:sp>
      <p:sp>
        <p:nvSpPr>
          <p:cNvPr id="2" name="TextBox 1">
            <a:extLst>
              <a:ext uri="{FF2B5EF4-FFF2-40B4-BE49-F238E27FC236}">
                <a16:creationId xmlns:a16="http://schemas.microsoft.com/office/drawing/2014/main" id="{5DB4B047-19FE-B355-0144-B5DF3D7C1365}"/>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195935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CCA156-D24C-4A09-A580-9C30490C28BA}"/>
              </a:ext>
            </a:extLst>
          </p:cNvPr>
          <p:cNvPicPr>
            <a:picLocks noChangeAspect="1"/>
          </p:cNvPicPr>
          <p:nvPr/>
        </p:nvPicPr>
        <p:blipFill>
          <a:blip r:embed="rId2"/>
          <a:stretch>
            <a:fillRect/>
          </a:stretch>
        </p:blipFill>
        <p:spPr>
          <a:xfrm>
            <a:off x="0" y="0"/>
            <a:ext cx="12776200" cy="6858000"/>
          </a:xfrm>
          <a:prstGeom prst="rect">
            <a:avLst/>
          </a:prstGeom>
        </p:spPr>
      </p:pic>
      <p:sp>
        <p:nvSpPr>
          <p:cNvPr id="5" name="TextBox 4">
            <a:extLst>
              <a:ext uri="{FF2B5EF4-FFF2-40B4-BE49-F238E27FC236}">
                <a16:creationId xmlns:a16="http://schemas.microsoft.com/office/drawing/2014/main" id="{FE31333B-A611-73C8-9157-B406E992D64A}"/>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8Saul disguised himself and put on other clothing, and went, he and two men with him, and they came to the woman by night. Then he said, “Please consult for me by the familiar spirit, and bring me up whomever I shall name to you.”</a:t>
            </a:r>
            <a:endParaRPr lang="en-ZA" dirty="0"/>
          </a:p>
        </p:txBody>
      </p:sp>
      <p:sp>
        <p:nvSpPr>
          <p:cNvPr id="2" name="TextBox 1">
            <a:extLst>
              <a:ext uri="{FF2B5EF4-FFF2-40B4-BE49-F238E27FC236}">
                <a16:creationId xmlns:a16="http://schemas.microsoft.com/office/drawing/2014/main" id="{0F627AA5-344F-E140-F88A-F04F53991FC2}"/>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26137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F5F31-EB44-466C-A3BA-C687D3DFB689}"/>
              </a:ext>
            </a:extLst>
          </p:cNvPr>
          <p:cNvPicPr>
            <a:picLocks noChangeAspect="1"/>
          </p:cNvPicPr>
          <p:nvPr/>
        </p:nvPicPr>
        <p:blipFill>
          <a:blip r:embed="rId2"/>
          <a:stretch>
            <a:fillRect/>
          </a:stretch>
        </p:blipFill>
        <p:spPr>
          <a:xfrm>
            <a:off x="0" y="-441585"/>
            <a:ext cx="12191999" cy="7299585"/>
          </a:xfrm>
          <a:prstGeom prst="rect">
            <a:avLst/>
          </a:prstGeom>
        </p:spPr>
      </p:pic>
      <p:sp>
        <p:nvSpPr>
          <p:cNvPr id="5" name="TextBox 4">
            <a:extLst>
              <a:ext uri="{FF2B5EF4-FFF2-40B4-BE49-F238E27FC236}">
                <a16:creationId xmlns:a16="http://schemas.microsoft.com/office/drawing/2014/main" id="{116622E8-3833-EDCE-DCEB-F70D01D0BF3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11Then the woman said, “Whom shall I bring up to you?”</a:t>
            </a:r>
          </a:p>
          <a:p>
            <a:pPr algn="l"/>
            <a:r>
              <a:rPr lang="en-US" sz="4800" b="0" i="0" dirty="0">
                <a:solidFill>
                  <a:srgbClr val="121212"/>
                </a:solidFill>
                <a:effectLst/>
                <a:latin typeface="ArialMT"/>
              </a:rPr>
              <a:t>He said, “Bring Samuel up for me.”</a:t>
            </a:r>
          </a:p>
        </p:txBody>
      </p:sp>
      <p:sp>
        <p:nvSpPr>
          <p:cNvPr id="3" name="TextBox 2">
            <a:extLst>
              <a:ext uri="{FF2B5EF4-FFF2-40B4-BE49-F238E27FC236}">
                <a16:creationId xmlns:a16="http://schemas.microsoft.com/office/drawing/2014/main" id="{0A35B63C-22F6-116B-4D06-A6B65D9E761A}"/>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92386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6AB57DC-466C-43BC-B59E-33399CD52B25}"/>
              </a:ext>
            </a:extLst>
          </p:cNvPr>
          <p:cNvPicPr>
            <a:picLocks noChangeAspect="1"/>
          </p:cNvPicPr>
          <p:nvPr/>
        </p:nvPicPr>
        <p:blipFill>
          <a:blip r:embed="rId2"/>
          <a:stretch>
            <a:fillRect/>
          </a:stretch>
        </p:blipFill>
        <p:spPr>
          <a:xfrm>
            <a:off x="1" y="-485859"/>
            <a:ext cx="12192000" cy="7343859"/>
          </a:xfrm>
          <a:prstGeom prst="rect">
            <a:avLst/>
          </a:prstGeom>
        </p:spPr>
      </p:pic>
      <p:sp>
        <p:nvSpPr>
          <p:cNvPr id="5" name="TextBox 4">
            <a:extLst>
              <a:ext uri="{FF2B5EF4-FFF2-40B4-BE49-F238E27FC236}">
                <a16:creationId xmlns:a16="http://schemas.microsoft.com/office/drawing/2014/main" id="{05D284B7-4D65-915A-DA6F-7564C265410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12When the woman saw Samuel, she cried with a loud voice; and the woman spoke to Saul, saying, “Why have you deceived me? For you are Saul!”</a:t>
            </a:r>
            <a:endParaRPr lang="en-ZA" dirty="0"/>
          </a:p>
        </p:txBody>
      </p:sp>
      <p:sp>
        <p:nvSpPr>
          <p:cNvPr id="2" name="TextBox 1">
            <a:extLst>
              <a:ext uri="{FF2B5EF4-FFF2-40B4-BE49-F238E27FC236}">
                <a16:creationId xmlns:a16="http://schemas.microsoft.com/office/drawing/2014/main" id="{4B200922-772C-FC8E-070A-67655D50A341}"/>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18022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14B95B-98CE-4C82-B77A-36BDDF1F4EBA}"/>
              </a:ext>
            </a:extLst>
          </p:cNvPr>
          <p:cNvPicPr>
            <a:picLocks noChangeAspect="1"/>
          </p:cNvPicPr>
          <p:nvPr/>
        </p:nvPicPr>
        <p:blipFill>
          <a:blip r:embed="rId2"/>
          <a:stretch>
            <a:fillRect/>
          </a:stretch>
        </p:blipFill>
        <p:spPr>
          <a:xfrm>
            <a:off x="0" y="-1"/>
            <a:ext cx="12192000" cy="7890377"/>
          </a:xfrm>
          <a:prstGeom prst="rect">
            <a:avLst/>
          </a:prstGeom>
        </p:spPr>
      </p:pic>
      <p:sp>
        <p:nvSpPr>
          <p:cNvPr id="5" name="TextBox 4">
            <a:extLst>
              <a:ext uri="{FF2B5EF4-FFF2-40B4-BE49-F238E27FC236}">
                <a16:creationId xmlns:a16="http://schemas.microsoft.com/office/drawing/2014/main" id="{BDF9780B-958F-5129-0355-785DC78B2334}"/>
              </a:ext>
            </a:extLst>
          </p:cNvPr>
          <p:cNvSpPr txBox="1"/>
          <p:nvPr/>
        </p:nvSpPr>
        <p:spPr>
          <a:xfrm>
            <a:off x="5835868" y="2933700"/>
            <a:ext cx="6356131" cy="3392455"/>
          </a:xfrm>
          <a:prstGeom prst="rect">
            <a:avLst/>
          </a:prstGeom>
          <a:noFill/>
        </p:spPr>
        <p:txBody>
          <a:bodyPr wrap="square" rtlCol="0">
            <a:noAutofit/>
          </a:bodyPr>
          <a:lstStyle/>
          <a:p>
            <a:r>
              <a:rPr lang="en-US" sz="6000" b="0" i="0" u="none" strike="noStrike" baseline="0" dirty="0">
                <a:solidFill>
                  <a:schemeClr val="bg1"/>
                </a:solidFill>
                <a:latin typeface="TimesNewRomanPSMT"/>
              </a:rPr>
              <a:t>Saul and the witch of Endor –</a:t>
            </a:r>
          </a:p>
          <a:p>
            <a:r>
              <a:rPr lang="en-US" sz="6000" b="0" i="0" u="none" strike="noStrike" baseline="0" dirty="0">
                <a:solidFill>
                  <a:schemeClr val="bg1"/>
                </a:solidFill>
                <a:latin typeface="TimesNewRomanPSMT"/>
              </a:rPr>
              <a:t>1 Samuel 28:3</a:t>
            </a:r>
            <a:endParaRPr lang="en-ZA" sz="60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26894B-33DF-4262-AEB2-2F4C5FDD61D6}"/>
              </a:ext>
            </a:extLst>
          </p:cNvPr>
          <p:cNvPicPr>
            <a:picLocks noChangeAspect="1"/>
          </p:cNvPicPr>
          <p:nvPr/>
        </p:nvPicPr>
        <p:blipFill>
          <a:blip r:embed="rId2"/>
          <a:stretch>
            <a:fillRect/>
          </a:stretch>
        </p:blipFill>
        <p:spPr>
          <a:xfrm>
            <a:off x="0" y="-495354"/>
            <a:ext cx="12192000" cy="7353354"/>
          </a:xfrm>
          <a:prstGeom prst="rect">
            <a:avLst/>
          </a:prstGeom>
        </p:spPr>
      </p:pic>
      <p:sp>
        <p:nvSpPr>
          <p:cNvPr id="5" name="TextBox 4">
            <a:extLst>
              <a:ext uri="{FF2B5EF4-FFF2-40B4-BE49-F238E27FC236}">
                <a16:creationId xmlns:a16="http://schemas.microsoft.com/office/drawing/2014/main" id="{116A9557-7599-92D2-0191-E564D1E27365}"/>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13The king said to her, “Don’t be afraid! What do you see?”</a:t>
            </a:r>
          </a:p>
          <a:p>
            <a:pPr algn="l"/>
            <a:r>
              <a:rPr lang="en-US" sz="4800" b="0" i="0" dirty="0">
                <a:solidFill>
                  <a:srgbClr val="121212"/>
                </a:solidFill>
                <a:effectLst/>
                <a:latin typeface="ArialMT"/>
              </a:rPr>
              <a:t>The woman said to Saul, “I see a god coming up out of the earth.”</a:t>
            </a:r>
          </a:p>
          <a:p>
            <a:endParaRPr lang="en-ZA" dirty="0"/>
          </a:p>
        </p:txBody>
      </p:sp>
      <p:sp>
        <p:nvSpPr>
          <p:cNvPr id="3" name="TextBox 2">
            <a:extLst>
              <a:ext uri="{FF2B5EF4-FFF2-40B4-BE49-F238E27FC236}">
                <a16:creationId xmlns:a16="http://schemas.microsoft.com/office/drawing/2014/main" id="{8908D7A8-574D-E0AE-18CB-48BE051D312B}"/>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71861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E48E6A-E785-4930-BC6F-C62CA226AE09}"/>
              </a:ext>
            </a:extLst>
          </p:cNvPr>
          <p:cNvPicPr>
            <a:picLocks noChangeAspect="1"/>
          </p:cNvPicPr>
          <p:nvPr/>
        </p:nvPicPr>
        <p:blipFill>
          <a:blip r:embed="rId2"/>
          <a:stretch>
            <a:fillRect/>
          </a:stretch>
        </p:blipFill>
        <p:spPr>
          <a:xfrm>
            <a:off x="0" y="1"/>
            <a:ext cx="12584712" cy="6858000"/>
          </a:xfrm>
          <a:prstGeom prst="rect">
            <a:avLst/>
          </a:prstGeom>
        </p:spPr>
      </p:pic>
      <p:sp>
        <p:nvSpPr>
          <p:cNvPr id="5" name="TextBox 4">
            <a:extLst>
              <a:ext uri="{FF2B5EF4-FFF2-40B4-BE49-F238E27FC236}">
                <a16:creationId xmlns:a16="http://schemas.microsoft.com/office/drawing/2014/main" id="{B61A7C87-AAF8-AF06-C90B-94E783EDC009}"/>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14He said to her, “What does he look like?”</a:t>
            </a:r>
          </a:p>
          <a:p>
            <a:pPr algn="l"/>
            <a:r>
              <a:rPr lang="en-US" sz="4400" b="0" i="0" dirty="0">
                <a:solidFill>
                  <a:srgbClr val="121212"/>
                </a:solidFill>
                <a:effectLst/>
                <a:latin typeface="ArialMT"/>
              </a:rPr>
              <a:t>She said, “An old man comes up. He is covered with a robe.” Saul perceived that it was Samuel, and he bowed with his face to the ground, and showed respect.</a:t>
            </a:r>
          </a:p>
          <a:p>
            <a:endParaRPr lang="en-ZA" dirty="0"/>
          </a:p>
        </p:txBody>
      </p:sp>
      <p:sp>
        <p:nvSpPr>
          <p:cNvPr id="2" name="TextBox 1">
            <a:extLst>
              <a:ext uri="{FF2B5EF4-FFF2-40B4-BE49-F238E27FC236}">
                <a16:creationId xmlns:a16="http://schemas.microsoft.com/office/drawing/2014/main" id="{0A5ACE99-D95C-DB12-75F6-F68B36D69022}"/>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66580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44A85B-1847-4495-A293-7089F545896C}"/>
              </a:ext>
            </a:extLst>
          </p:cNvPr>
          <p:cNvPicPr>
            <a:picLocks noChangeAspect="1"/>
          </p:cNvPicPr>
          <p:nvPr/>
        </p:nvPicPr>
        <p:blipFill>
          <a:blip r:embed="rId2"/>
          <a:stretch>
            <a:fillRect/>
          </a:stretch>
        </p:blipFill>
        <p:spPr>
          <a:xfrm>
            <a:off x="-141684" y="0"/>
            <a:ext cx="12333684" cy="6858000"/>
          </a:xfrm>
          <a:prstGeom prst="rect">
            <a:avLst/>
          </a:prstGeom>
        </p:spPr>
      </p:pic>
      <p:sp>
        <p:nvSpPr>
          <p:cNvPr id="5" name="TextBox 4">
            <a:extLst>
              <a:ext uri="{FF2B5EF4-FFF2-40B4-BE49-F238E27FC236}">
                <a16:creationId xmlns:a16="http://schemas.microsoft.com/office/drawing/2014/main" id="{1D4B9B0C-D8ED-13EF-45F9-E0712CBA1E3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15Samuel said to Saul, “Why have you disturbed me, to bring me up?”</a:t>
            </a:r>
            <a:endParaRPr lang="en-ZA" dirty="0"/>
          </a:p>
        </p:txBody>
      </p:sp>
      <p:sp>
        <p:nvSpPr>
          <p:cNvPr id="3" name="TextBox 2">
            <a:extLst>
              <a:ext uri="{FF2B5EF4-FFF2-40B4-BE49-F238E27FC236}">
                <a16:creationId xmlns:a16="http://schemas.microsoft.com/office/drawing/2014/main" id="{DF423A1A-8B9A-D3E7-87DC-8FAB4AB94DA0}"/>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84366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C8A32C-C3CC-4A16-92AB-462D8AA95FC6}"/>
              </a:ext>
            </a:extLst>
          </p:cNvPr>
          <p:cNvPicPr>
            <a:picLocks noChangeAspect="1"/>
          </p:cNvPicPr>
          <p:nvPr/>
        </p:nvPicPr>
        <p:blipFill>
          <a:blip r:embed="rId2"/>
          <a:stretch>
            <a:fillRect/>
          </a:stretch>
        </p:blipFill>
        <p:spPr>
          <a:xfrm>
            <a:off x="0" y="-176397"/>
            <a:ext cx="12191999" cy="7034397"/>
          </a:xfrm>
          <a:prstGeom prst="rect">
            <a:avLst/>
          </a:prstGeom>
        </p:spPr>
      </p:pic>
      <p:sp>
        <p:nvSpPr>
          <p:cNvPr id="5" name="TextBox 4">
            <a:extLst>
              <a:ext uri="{FF2B5EF4-FFF2-40B4-BE49-F238E27FC236}">
                <a16:creationId xmlns:a16="http://schemas.microsoft.com/office/drawing/2014/main" id="{0E0E7EC6-5F7A-BA03-7763-6A17FFE555E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Saul answered, “I am very distressed; for the Philistines make war against me, and God has departed from me, and answers me no more, by prophets, or by dreams. Therefore I have called you, that you may make known to me what I shall do.”</a:t>
            </a:r>
            <a:endParaRPr lang="en-US" sz="4000" dirty="0">
              <a:solidFill>
                <a:srgbClr val="121212"/>
              </a:solidFill>
              <a:latin typeface="ArialMT"/>
            </a:endParaRPr>
          </a:p>
        </p:txBody>
      </p:sp>
      <p:sp>
        <p:nvSpPr>
          <p:cNvPr id="2" name="TextBox 1">
            <a:extLst>
              <a:ext uri="{FF2B5EF4-FFF2-40B4-BE49-F238E27FC236}">
                <a16:creationId xmlns:a16="http://schemas.microsoft.com/office/drawing/2014/main" id="{61479568-B6AA-9ACD-D6FF-C633EDC975AB}"/>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538051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72A02A-B0E0-4EDC-9474-23BDBEA5258D}"/>
              </a:ext>
            </a:extLst>
          </p:cNvPr>
          <p:cNvPicPr>
            <a:picLocks noChangeAspect="1"/>
          </p:cNvPicPr>
          <p:nvPr/>
        </p:nvPicPr>
        <p:blipFill>
          <a:blip r:embed="rId2"/>
          <a:stretch>
            <a:fillRect/>
          </a:stretch>
        </p:blipFill>
        <p:spPr>
          <a:xfrm>
            <a:off x="0" y="-900545"/>
            <a:ext cx="12191999" cy="7758545"/>
          </a:xfrm>
          <a:prstGeom prst="rect">
            <a:avLst/>
          </a:prstGeom>
        </p:spPr>
      </p:pic>
      <p:sp>
        <p:nvSpPr>
          <p:cNvPr id="5" name="TextBox 4">
            <a:extLst>
              <a:ext uri="{FF2B5EF4-FFF2-40B4-BE49-F238E27FC236}">
                <a16:creationId xmlns:a16="http://schemas.microsoft.com/office/drawing/2014/main" id="{FF430327-B4F3-D5E2-8BB9-4D0FA4B0EE55}"/>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16Samuel said, “Why then do you ask me, since Yahweh has departed from you and has become your adversary? </a:t>
            </a:r>
            <a:endParaRPr lang="en-ZA" dirty="0"/>
          </a:p>
        </p:txBody>
      </p:sp>
      <p:sp>
        <p:nvSpPr>
          <p:cNvPr id="3" name="TextBox 2">
            <a:extLst>
              <a:ext uri="{FF2B5EF4-FFF2-40B4-BE49-F238E27FC236}">
                <a16:creationId xmlns:a16="http://schemas.microsoft.com/office/drawing/2014/main" id="{A33EE9C6-29B2-0839-7D62-5DBD3BA89637}"/>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4002949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Saul and the witch of Endor -1 Samuel 28:3 -25</a:t>
            </a:r>
          </a:p>
        </p:txBody>
      </p:sp>
      <p:sp>
        <p:nvSpPr>
          <p:cNvPr id="7" name="TextBox 6">
            <a:extLst>
              <a:ext uri="{FF2B5EF4-FFF2-40B4-BE49-F238E27FC236}">
                <a16:creationId xmlns:a16="http://schemas.microsoft.com/office/drawing/2014/main" id="{2F928840-B338-6295-4B63-6B6B62AD1E62}"/>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003827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EE91B5-A3A6-4791-B7AA-63D9EEEA14D8}"/>
              </a:ext>
            </a:extLst>
          </p:cNvPr>
          <p:cNvPicPr>
            <a:picLocks noChangeAspect="1"/>
          </p:cNvPicPr>
          <p:nvPr/>
        </p:nvPicPr>
        <p:blipFill>
          <a:blip r:embed="rId2"/>
          <a:stretch>
            <a:fillRect/>
          </a:stretch>
        </p:blipFill>
        <p:spPr>
          <a:xfrm>
            <a:off x="0" y="0"/>
            <a:ext cx="12191999" cy="6949928"/>
          </a:xfrm>
          <a:prstGeom prst="rect">
            <a:avLst/>
          </a:prstGeom>
        </p:spPr>
      </p:pic>
      <p:sp>
        <p:nvSpPr>
          <p:cNvPr id="5" name="TextBox 4">
            <a:extLst>
              <a:ext uri="{FF2B5EF4-FFF2-40B4-BE49-F238E27FC236}">
                <a16:creationId xmlns:a16="http://schemas.microsoft.com/office/drawing/2014/main" id="{CE187664-00F8-4090-38A3-75438BE3BD9C}"/>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17Yahweh has done to you as he spoke by me. Yahweh has torn the kingdom out of your hand and given it to your neighbor, even to David.</a:t>
            </a:r>
            <a:endParaRPr lang="en-ZA" dirty="0"/>
          </a:p>
        </p:txBody>
      </p:sp>
      <p:sp>
        <p:nvSpPr>
          <p:cNvPr id="2" name="TextBox 1">
            <a:extLst>
              <a:ext uri="{FF2B5EF4-FFF2-40B4-BE49-F238E27FC236}">
                <a16:creationId xmlns:a16="http://schemas.microsoft.com/office/drawing/2014/main" id="{D355ABD7-2BE0-1081-9684-42D6AD3FD055}"/>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698501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3D8C38-5947-4CD5-9F13-0E23A94D8E99}"/>
              </a:ext>
            </a:extLst>
          </p:cNvPr>
          <p:cNvPicPr>
            <a:picLocks noChangeAspect="1"/>
          </p:cNvPicPr>
          <p:nvPr/>
        </p:nvPicPr>
        <p:blipFill>
          <a:blip r:embed="rId2"/>
          <a:stretch>
            <a:fillRect/>
          </a:stretch>
        </p:blipFill>
        <p:spPr>
          <a:xfrm>
            <a:off x="0" y="-603504"/>
            <a:ext cx="12192000" cy="7461504"/>
          </a:xfrm>
          <a:prstGeom prst="rect">
            <a:avLst/>
          </a:prstGeom>
        </p:spPr>
      </p:pic>
      <p:sp>
        <p:nvSpPr>
          <p:cNvPr id="5" name="TextBox 4">
            <a:extLst>
              <a:ext uri="{FF2B5EF4-FFF2-40B4-BE49-F238E27FC236}">
                <a16:creationId xmlns:a16="http://schemas.microsoft.com/office/drawing/2014/main" id="{91B25CD4-EC94-6AE7-8657-58806911A2E6}"/>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1212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18Because you didn’t obey Yahweh’s voice, and didn’t execute his fierce wrath on Amalek, therefore Yahweh has done this thing to you today.</a:t>
            </a:r>
            <a:endParaRPr lang="en-ZA" sz="3200" dirty="0"/>
          </a:p>
        </p:txBody>
      </p:sp>
      <p:sp>
        <p:nvSpPr>
          <p:cNvPr id="3" name="TextBox 2">
            <a:extLst>
              <a:ext uri="{FF2B5EF4-FFF2-40B4-BE49-F238E27FC236}">
                <a16:creationId xmlns:a16="http://schemas.microsoft.com/office/drawing/2014/main" id="{E91ECFDF-FE38-0B8F-AC01-487ACB49D3DB}"/>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174245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413F85-FF9F-4AD3-9AF5-DE6E1C399A2E}"/>
              </a:ext>
            </a:extLst>
          </p:cNvPr>
          <p:cNvPicPr>
            <a:picLocks noChangeAspect="1"/>
          </p:cNvPicPr>
          <p:nvPr/>
        </p:nvPicPr>
        <p:blipFill>
          <a:blip r:embed="rId2"/>
          <a:stretch>
            <a:fillRect/>
          </a:stretch>
        </p:blipFill>
        <p:spPr>
          <a:xfrm>
            <a:off x="-864578" y="0"/>
            <a:ext cx="13056577" cy="6858000"/>
          </a:xfrm>
          <a:prstGeom prst="rect">
            <a:avLst/>
          </a:prstGeom>
        </p:spPr>
      </p:pic>
      <p:sp>
        <p:nvSpPr>
          <p:cNvPr id="5" name="TextBox 4">
            <a:extLst>
              <a:ext uri="{FF2B5EF4-FFF2-40B4-BE49-F238E27FC236}">
                <a16:creationId xmlns:a16="http://schemas.microsoft.com/office/drawing/2014/main" id="{7F21EC81-D5B0-5AB3-BE3D-191EBBD25B48}"/>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2554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19Moreover Yahweh will deliver Israel also with you into the hand of the Philistines; and tomorrow you and your sons will be with me. Yahweh will deliver the army of Israel also into the hand of the Philistines.”</a:t>
            </a:r>
            <a:endParaRPr lang="en-ZA" sz="4400" dirty="0"/>
          </a:p>
        </p:txBody>
      </p:sp>
      <p:sp>
        <p:nvSpPr>
          <p:cNvPr id="2" name="TextBox 1">
            <a:extLst>
              <a:ext uri="{FF2B5EF4-FFF2-40B4-BE49-F238E27FC236}">
                <a16:creationId xmlns:a16="http://schemas.microsoft.com/office/drawing/2014/main" id="{768F6508-FC66-D093-0DAE-AB038ABE4212}"/>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4155874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2A126B-3B4C-44A3-A5D9-492782B4DFCD}"/>
              </a:ext>
            </a:extLst>
          </p:cNvPr>
          <p:cNvPicPr>
            <a:picLocks noChangeAspect="1"/>
          </p:cNvPicPr>
          <p:nvPr/>
        </p:nvPicPr>
        <p:blipFill>
          <a:blip r:embed="rId2"/>
          <a:stretch>
            <a:fillRect/>
          </a:stretch>
        </p:blipFill>
        <p:spPr>
          <a:xfrm>
            <a:off x="-164870" y="-154745"/>
            <a:ext cx="12635692" cy="7012745"/>
          </a:xfrm>
          <a:prstGeom prst="rect">
            <a:avLst/>
          </a:prstGeom>
        </p:spPr>
      </p:pic>
      <p:sp>
        <p:nvSpPr>
          <p:cNvPr id="5" name="TextBox 4">
            <a:extLst>
              <a:ext uri="{FF2B5EF4-FFF2-40B4-BE49-F238E27FC236}">
                <a16:creationId xmlns:a16="http://schemas.microsoft.com/office/drawing/2014/main" id="{E05A5769-42C9-97A0-CBF2-9BF19BF516FA}"/>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099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F25CC18-CCBF-4E06-AF72-ED94928538E0}"/>
              </a:ext>
            </a:extLst>
          </p:cNvPr>
          <p:cNvPicPr>
            <a:picLocks noChangeAspect="1"/>
          </p:cNvPicPr>
          <p:nvPr/>
        </p:nvPicPr>
        <p:blipFill>
          <a:blip r:embed="rId3"/>
          <a:stretch>
            <a:fillRect/>
          </a:stretch>
        </p:blipFill>
        <p:spPr>
          <a:xfrm>
            <a:off x="0" y="-1"/>
            <a:ext cx="12192000" cy="7890377"/>
          </a:xfrm>
          <a:prstGeom prst="rect">
            <a:avLst/>
          </a:prstGeom>
        </p:spPr>
      </p:pic>
      <p:sp>
        <p:nvSpPr>
          <p:cNvPr id="2" name="TextBox 1">
            <a:extLst>
              <a:ext uri="{FF2B5EF4-FFF2-40B4-BE49-F238E27FC236}">
                <a16:creationId xmlns:a16="http://schemas.microsoft.com/office/drawing/2014/main" id="{CFACED50-05ED-BD7E-17AE-156B87E5DD3F}"/>
              </a:ext>
            </a:extLst>
          </p:cNvPr>
          <p:cNvSpPr txBox="1"/>
          <p:nvPr/>
        </p:nvSpPr>
        <p:spPr>
          <a:xfrm>
            <a:off x="5835868" y="2933700"/>
            <a:ext cx="6356131" cy="3392455"/>
          </a:xfrm>
          <a:prstGeom prst="rect">
            <a:avLst/>
          </a:prstGeom>
          <a:noFill/>
        </p:spPr>
        <p:txBody>
          <a:bodyPr wrap="square" rtlCol="0">
            <a:noAutofit/>
          </a:bodyPr>
          <a:lstStyle/>
          <a:p>
            <a:r>
              <a:rPr lang="en-US" sz="6000" b="0" i="0" u="none" strike="noStrike" baseline="0" dirty="0">
                <a:solidFill>
                  <a:schemeClr val="bg1"/>
                </a:solidFill>
                <a:latin typeface="TimesNewRomanPSMT"/>
              </a:rPr>
              <a:t>Saul and the witch of Endor –</a:t>
            </a:r>
          </a:p>
          <a:p>
            <a:r>
              <a:rPr lang="en-US" sz="6000" b="0" i="0" u="none" strike="noStrike" baseline="0" dirty="0">
                <a:solidFill>
                  <a:schemeClr val="bg1"/>
                </a:solidFill>
                <a:latin typeface="TimesNewRomanPSMT"/>
              </a:rPr>
              <a:t>1 Samuel 28:3</a:t>
            </a:r>
            <a:endParaRPr lang="en-ZA" sz="60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1Samuel28:3Now Samuel was dead, and all Israel had mourned for him and buried him in Ramah, even in his own city. Saul had sent away those who had familiar spirits and the wizards out of the land.</a:t>
            </a:r>
            <a:endParaRPr lang="en-ZA" dirty="0"/>
          </a:p>
        </p:txBody>
      </p:sp>
      <p:sp>
        <p:nvSpPr>
          <p:cNvPr id="3" name="TextBox 2">
            <a:extLst>
              <a:ext uri="{FF2B5EF4-FFF2-40B4-BE49-F238E27FC236}">
                <a16:creationId xmlns:a16="http://schemas.microsoft.com/office/drawing/2014/main" id="{B53EED68-714C-735A-549B-BCA42DB9E0BB}"/>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17412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E6CCA1B-CDAA-4C11-93EE-91ECF70B0AC4}"/>
              </a:ext>
            </a:extLst>
          </p:cNvPr>
          <p:cNvPicPr>
            <a:picLocks noChangeAspect="1"/>
          </p:cNvPicPr>
          <p:nvPr/>
        </p:nvPicPr>
        <p:blipFill>
          <a:blip r:embed="rId2"/>
          <a:stretch>
            <a:fillRect/>
          </a:stretch>
        </p:blipFill>
        <p:spPr>
          <a:xfrm>
            <a:off x="-31774" y="-143967"/>
            <a:ext cx="12223774" cy="7001967"/>
          </a:xfrm>
          <a:prstGeom prst="rect">
            <a:avLst/>
          </a:prstGeom>
        </p:spPr>
      </p:pic>
      <p:sp>
        <p:nvSpPr>
          <p:cNvPr id="5" name="TextBox 4">
            <a:extLst>
              <a:ext uri="{FF2B5EF4-FFF2-40B4-BE49-F238E27FC236}">
                <a16:creationId xmlns:a16="http://schemas.microsoft.com/office/drawing/2014/main" id="{FA2B65DF-404C-87B0-2FD1-79111DDE5486}"/>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4The Philistines gathered themselves together, and came and encamped in Shunem; and Saul gathered all Israel together, and they encamped in Gilboa. </a:t>
            </a:r>
            <a:endParaRPr lang="en-ZA" dirty="0"/>
          </a:p>
        </p:txBody>
      </p:sp>
      <p:sp>
        <p:nvSpPr>
          <p:cNvPr id="2" name="TextBox 1">
            <a:extLst>
              <a:ext uri="{FF2B5EF4-FFF2-40B4-BE49-F238E27FC236}">
                <a16:creationId xmlns:a16="http://schemas.microsoft.com/office/drawing/2014/main" id="{F6CE3922-8F20-F169-25FB-79DD06AF1FE2}"/>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94261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BD551-C22E-487A-A63A-333170E6FB7A}"/>
              </a:ext>
            </a:extLst>
          </p:cNvPr>
          <p:cNvPicPr>
            <a:picLocks noChangeAspect="1"/>
          </p:cNvPicPr>
          <p:nvPr/>
        </p:nvPicPr>
        <p:blipFill>
          <a:blip r:embed="rId2"/>
          <a:stretch>
            <a:fillRect/>
          </a:stretch>
        </p:blipFill>
        <p:spPr>
          <a:xfrm>
            <a:off x="0" y="-608202"/>
            <a:ext cx="12192000" cy="7466202"/>
          </a:xfrm>
          <a:prstGeom prst="rect">
            <a:avLst/>
          </a:prstGeom>
        </p:spPr>
      </p:pic>
      <p:sp>
        <p:nvSpPr>
          <p:cNvPr id="5" name="TextBox 4">
            <a:extLst>
              <a:ext uri="{FF2B5EF4-FFF2-40B4-BE49-F238E27FC236}">
                <a16:creationId xmlns:a16="http://schemas.microsoft.com/office/drawing/2014/main" id="{E9352E26-873E-20A1-F3F3-4B3253C72EF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dirty="0">
                <a:solidFill>
                  <a:srgbClr val="121212"/>
                </a:solidFill>
                <a:effectLst/>
                <a:latin typeface="ArialMT"/>
              </a:rPr>
              <a:t>5When Saul saw the army of the Philistines, he was afraid, and his heart trembled greatly. </a:t>
            </a:r>
            <a:endParaRPr lang="en-ZA" dirty="0"/>
          </a:p>
        </p:txBody>
      </p:sp>
      <p:sp>
        <p:nvSpPr>
          <p:cNvPr id="2" name="TextBox 1">
            <a:extLst>
              <a:ext uri="{FF2B5EF4-FFF2-40B4-BE49-F238E27FC236}">
                <a16:creationId xmlns:a16="http://schemas.microsoft.com/office/drawing/2014/main" id="{5386799D-05C0-DF19-D434-489BA8BBF99A}"/>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886351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794</Words>
  <Application>Microsoft Office PowerPoint</Application>
  <PresentationFormat>Widescreen</PresentationFormat>
  <Paragraphs>158</Paragraphs>
  <Slides>36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ArialMT</vt:lpstr>
      <vt:lpstr>Calibri</vt:lpstr>
      <vt:lpstr>Calibri Light</vt:lpstr>
      <vt:lpstr>Microsoft Himalaya</vt:lpstr>
      <vt:lpstr>TimesNewRomanPS-BoldMT</vt:lpstr>
      <vt:lpstr>TimesNewRomanPSMT</vt:lpstr>
      <vt:lpstr>Office Theme</vt:lpstr>
      <vt:lpstr>18-5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2023-12-11T09:44:11Z</dcterms:modified>
</cp:coreProperties>
</file>