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8" r:id="rId2"/>
    <p:sldId id="310" r:id="rId3"/>
    <p:sldId id="426" r:id="rId4"/>
    <p:sldId id="427" r:id="rId5"/>
    <p:sldId id="428" r:id="rId6"/>
    <p:sldId id="429" r:id="rId7"/>
    <p:sldId id="430" r:id="rId8"/>
    <p:sldId id="431" r:id="rId9"/>
    <p:sldId id="432" r:id="rId10"/>
    <p:sldId id="433" r:id="rId11"/>
    <p:sldId id="434" r:id="rId12"/>
    <p:sldId id="435" r:id="rId13"/>
    <p:sldId id="436" r:id="rId14"/>
    <p:sldId id="437" r:id="rId15"/>
    <p:sldId id="438" r:id="rId16"/>
    <p:sldId id="439" r:id="rId17"/>
    <p:sldId id="440" r:id="rId18"/>
    <p:sldId id="441" r:id="rId19"/>
    <p:sldId id="444" r:id="rId20"/>
    <p:sldId id="445" r:id="rId21"/>
    <p:sldId id="446" r:id="rId22"/>
    <p:sldId id="44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5417D-32F0-4FCD-B785-247A0923F6E4}" v="12" dt="2023-01-20T08:02:54.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2101" autoAdjust="0"/>
  </p:normalViewPr>
  <p:slideViewPr>
    <p:cSldViewPr snapToGrid="0">
      <p:cViewPr varScale="1">
        <p:scale>
          <a:sx n="57" d="100"/>
          <a:sy n="57" d="100"/>
        </p:scale>
        <p:origin x="42"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B965417D-32F0-4FCD-B785-247A0923F6E4}"/>
    <pc:docChg chg="undo custSel modSld">
      <pc:chgData name="Alfred Smith" userId="3c60a3631c0db8ad" providerId="LiveId" clId="{B965417D-32F0-4FCD-B785-247A0923F6E4}" dt="2023-01-20T08:02:54.564" v="42"/>
      <pc:docMkLst>
        <pc:docMk/>
      </pc:docMkLst>
      <pc:sldChg chg="delSp modTransition modAnim">
        <pc:chgData name="Alfred Smith" userId="3c60a3631c0db8ad" providerId="LiveId" clId="{B965417D-32F0-4FCD-B785-247A0923F6E4}" dt="2023-01-20T08:01:55.847" v="18"/>
        <pc:sldMkLst>
          <pc:docMk/>
          <pc:sldMk cId="2869461528" sldId="308"/>
        </pc:sldMkLst>
        <pc:picChg chg="del">
          <ac:chgData name="Alfred Smith" userId="3c60a3631c0db8ad" providerId="LiveId" clId="{B965417D-32F0-4FCD-B785-247A0923F6E4}" dt="2023-01-20T08:01:55.847" v="18"/>
          <ac:picMkLst>
            <pc:docMk/>
            <pc:sldMk cId="2869461528" sldId="308"/>
            <ac:picMk id="4" creationId="{B5E43534-6326-E9A9-513C-4FB9854EFB93}"/>
          </ac:picMkLst>
        </pc:picChg>
      </pc:sldChg>
      <pc:sldChg chg="modSp mod modTransition">
        <pc:chgData name="Alfred Smith" userId="3c60a3631c0db8ad" providerId="LiveId" clId="{B965417D-32F0-4FCD-B785-247A0923F6E4}" dt="2023-01-20T08:01:55.847" v="18"/>
        <pc:sldMkLst>
          <pc:docMk/>
          <pc:sldMk cId="1237137471" sldId="310"/>
        </pc:sldMkLst>
        <pc:spChg chg="mod">
          <ac:chgData name="Alfred Smith" userId="3c60a3631c0db8ad" providerId="LiveId" clId="{B965417D-32F0-4FCD-B785-247A0923F6E4}" dt="2023-01-20T08:00:12.034" v="6" actId="14100"/>
          <ac:spMkLst>
            <pc:docMk/>
            <pc:sldMk cId="1237137471" sldId="310"/>
            <ac:spMk id="5" creationId="{87BF709A-A2BC-26A9-8395-CD51D06B7418}"/>
          </ac:spMkLst>
        </pc:spChg>
      </pc:sldChg>
      <pc:sldChg chg="addSp delSp modSp mod modTransition modAnim">
        <pc:chgData name="Alfred Smith" userId="3c60a3631c0db8ad" providerId="LiveId" clId="{B965417D-32F0-4FCD-B785-247A0923F6E4}" dt="2023-01-20T08:02:40.447" v="33"/>
        <pc:sldMkLst>
          <pc:docMk/>
          <pc:sldMk cId="1003827451" sldId="426"/>
        </pc:sldMkLst>
        <pc:spChg chg="add del">
          <ac:chgData name="Alfred Smith" userId="3c60a3631c0db8ad" providerId="LiveId" clId="{B965417D-32F0-4FCD-B785-247A0923F6E4}" dt="2023-01-20T08:02:34.022" v="32" actId="22"/>
          <ac:spMkLst>
            <pc:docMk/>
            <pc:sldMk cId="1003827451" sldId="426"/>
            <ac:spMk id="5" creationId="{79360F30-5887-CC09-DF8B-4CAA531FA43B}"/>
          </ac:spMkLst>
        </pc:spChg>
        <pc:spChg chg="del">
          <ac:chgData name="Alfred Smith" userId="3c60a3631c0db8ad" providerId="LiveId" clId="{B965417D-32F0-4FCD-B785-247A0923F6E4}" dt="2023-01-20T08:02:23.532" v="30" actId="478"/>
          <ac:spMkLst>
            <pc:docMk/>
            <pc:sldMk cId="1003827451" sldId="426"/>
            <ac:spMk id="6" creationId="{416C064E-628E-47C0-A712-DB178FE9901E}"/>
          </ac:spMkLst>
        </pc:spChg>
        <pc:spChg chg="add mod">
          <ac:chgData name="Alfred Smith" userId="3c60a3631c0db8ad" providerId="LiveId" clId="{B965417D-32F0-4FCD-B785-247A0923F6E4}" dt="2023-01-20T08:02:40.447" v="33"/>
          <ac:spMkLst>
            <pc:docMk/>
            <pc:sldMk cId="1003827451" sldId="426"/>
            <ac:spMk id="7" creationId="{0A6B96BC-EC02-2021-EEE0-4897E4E9E7FA}"/>
          </ac:spMkLst>
        </pc:spChg>
        <pc:picChg chg="del">
          <ac:chgData name="Alfred Smith" userId="3c60a3631c0db8ad" providerId="LiveId" clId="{B965417D-32F0-4FCD-B785-247A0923F6E4}" dt="2023-01-20T08:01:55.847" v="18"/>
          <ac:picMkLst>
            <pc:docMk/>
            <pc:sldMk cId="1003827451" sldId="426"/>
            <ac:picMk id="2" creationId="{7A1A7552-28B0-A242-9091-777C7C5291A6}"/>
          </ac:picMkLst>
        </pc:picChg>
      </pc:sldChg>
      <pc:sldChg chg="addSp delSp modSp mod modTransition">
        <pc:chgData name="Alfred Smith" userId="3c60a3631c0db8ad" providerId="LiveId" clId="{B965417D-32F0-4FCD-B785-247A0923F6E4}" dt="2023-01-20T08:01:55.847" v="18"/>
        <pc:sldMkLst>
          <pc:docMk/>
          <pc:sldMk cId="1727650077" sldId="427"/>
        </pc:sldMkLst>
        <pc:spChg chg="add mod">
          <ac:chgData name="Alfred Smith" userId="3c60a3631c0db8ad" providerId="LiveId" clId="{B965417D-32F0-4FCD-B785-247A0923F6E4}" dt="2023-01-20T08:00:24.963" v="8"/>
          <ac:spMkLst>
            <pc:docMk/>
            <pc:sldMk cId="1727650077" sldId="427"/>
            <ac:spMk id="2" creationId="{3F2951A4-FB58-2652-5FF3-E8FC492EFDEA}"/>
          </ac:spMkLst>
        </pc:spChg>
        <pc:spChg chg="del">
          <ac:chgData name="Alfred Smith" userId="3c60a3631c0db8ad" providerId="LiveId" clId="{B965417D-32F0-4FCD-B785-247A0923F6E4}" dt="2023-01-20T08:00:24.320" v="7" actId="478"/>
          <ac:spMkLst>
            <pc:docMk/>
            <pc:sldMk cId="1727650077" sldId="427"/>
            <ac:spMk id="7" creationId="{061299E3-5427-11B4-9236-280F906D0B96}"/>
          </ac:spMkLst>
        </pc:spChg>
      </pc:sldChg>
      <pc:sldChg chg="addSp delSp modSp mod modTransition modAnim">
        <pc:chgData name="Alfred Smith" userId="3c60a3631c0db8ad" providerId="LiveId" clId="{B965417D-32F0-4FCD-B785-247A0923F6E4}" dt="2023-01-20T08:02:42.385" v="34"/>
        <pc:sldMkLst>
          <pc:docMk/>
          <pc:sldMk cId="2174129452" sldId="428"/>
        </pc:sldMkLst>
        <pc:spChg chg="add mod">
          <ac:chgData name="Alfred Smith" userId="3c60a3631c0db8ad" providerId="LiveId" clId="{B965417D-32F0-4FCD-B785-247A0923F6E4}" dt="2023-01-20T08:02:42.385" v="34"/>
          <ac:spMkLst>
            <pc:docMk/>
            <pc:sldMk cId="2174129452" sldId="428"/>
            <ac:spMk id="2" creationId="{E43DEDB7-3964-EE7D-65D8-E1FCBDE575E7}"/>
          </ac:spMkLst>
        </pc:spChg>
        <pc:spChg chg="del">
          <ac:chgData name="Alfred Smith" userId="3c60a3631c0db8ad" providerId="LiveId" clId="{B965417D-32F0-4FCD-B785-247A0923F6E4}" dt="2023-01-20T08:02:22.093" v="29" actId="478"/>
          <ac:spMkLst>
            <pc:docMk/>
            <pc:sldMk cId="2174129452" sldId="428"/>
            <ac:spMk id="6" creationId="{416C064E-628E-47C0-A712-DB178FE9901E}"/>
          </ac:spMkLst>
        </pc:spChg>
        <pc:picChg chg="del">
          <ac:chgData name="Alfred Smith" userId="3c60a3631c0db8ad" providerId="LiveId" clId="{B965417D-32F0-4FCD-B785-247A0923F6E4}" dt="2023-01-20T08:01:55.847" v="18"/>
          <ac:picMkLst>
            <pc:docMk/>
            <pc:sldMk cId="2174129452" sldId="428"/>
            <ac:picMk id="3" creationId="{200E9012-3C14-5A3F-E32E-80D108BA3312}"/>
          </ac:picMkLst>
        </pc:picChg>
      </pc:sldChg>
      <pc:sldChg chg="modSp mod modTransition">
        <pc:chgData name="Alfred Smith" userId="3c60a3631c0db8ad" providerId="LiveId" clId="{B965417D-32F0-4FCD-B785-247A0923F6E4}" dt="2023-01-20T08:01:55.847" v="18"/>
        <pc:sldMkLst>
          <pc:docMk/>
          <pc:sldMk cId="703207630" sldId="429"/>
        </pc:sldMkLst>
        <pc:spChg chg="mod">
          <ac:chgData name="Alfred Smith" userId="3c60a3631c0db8ad" providerId="LiveId" clId="{B965417D-32F0-4FCD-B785-247A0923F6E4}" dt="2023-01-20T08:01:08.584" v="9"/>
          <ac:spMkLst>
            <pc:docMk/>
            <pc:sldMk cId="703207630" sldId="429"/>
            <ac:spMk id="5" creationId="{C3F2C4E6-3341-261C-DBFB-4B7AA6E75188}"/>
          </ac:spMkLst>
        </pc:spChg>
      </pc:sldChg>
      <pc:sldChg chg="addSp delSp modSp mod modTransition modAnim">
        <pc:chgData name="Alfred Smith" userId="3c60a3631c0db8ad" providerId="LiveId" clId="{B965417D-32F0-4FCD-B785-247A0923F6E4}" dt="2023-01-20T08:02:43.999" v="35"/>
        <pc:sldMkLst>
          <pc:docMk/>
          <pc:sldMk cId="942615762" sldId="430"/>
        </pc:sldMkLst>
        <pc:spChg chg="add mod">
          <ac:chgData name="Alfred Smith" userId="3c60a3631c0db8ad" providerId="LiveId" clId="{B965417D-32F0-4FCD-B785-247A0923F6E4}" dt="2023-01-20T08:02:43.999" v="35"/>
          <ac:spMkLst>
            <pc:docMk/>
            <pc:sldMk cId="942615762" sldId="430"/>
            <ac:spMk id="2" creationId="{E96A937A-8E40-E759-8834-199B08C12131}"/>
          </ac:spMkLst>
        </pc:spChg>
        <pc:spChg chg="del">
          <ac:chgData name="Alfred Smith" userId="3c60a3631c0db8ad" providerId="LiveId" clId="{B965417D-32F0-4FCD-B785-247A0923F6E4}" dt="2023-01-20T08:02:20.690" v="28" actId="478"/>
          <ac:spMkLst>
            <pc:docMk/>
            <pc:sldMk cId="942615762" sldId="430"/>
            <ac:spMk id="6" creationId="{416C064E-628E-47C0-A712-DB178FE9901E}"/>
          </ac:spMkLst>
        </pc:spChg>
        <pc:picChg chg="del">
          <ac:chgData name="Alfred Smith" userId="3c60a3631c0db8ad" providerId="LiveId" clId="{B965417D-32F0-4FCD-B785-247A0923F6E4}" dt="2023-01-20T08:01:55.847" v="18"/>
          <ac:picMkLst>
            <pc:docMk/>
            <pc:sldMk cId="942615762" sldId="430"/>
            <ac:picMk id="5" creationId="{939FF8E3-535E-7325-FE98-F5FAE4E4A9AA}"/>
          </ac:picMkLst>
        </pc:picChg>
      </pc:sldChg>
      <pc:sldChg chg="modSp mod modTransition">
        <pc:chgData name="Alfred Smith" userId="3c60a3631c0db8ad" providerId="LiveId" clId="{B965417D-32F0-4FCD-B785-247A0923F6E4}" dt="2023-01-20T08:01:55.847" v="18"/>
        <pc:sldMkLst>
          <pc:docMk/>
          <pc:sldMk cId="579800659" sldId="431"/>
        </pc:sldMkLst>
        <pc:spChg chg="mod">
          <ac:chgData name="Alfred Smith" userId="3c60a3631c0db8ad" providerId="LiveId" clId="{B965417D-32F0-4FCD-B785-247A0923F6E4}" dt="2023-01-20T08:01:11.564" v="10"/>
          <ac:spMkLst>
            <pc:docMk/>
            <pc:sldMk cId="579800659" sldId="431"/>
            <ac:spMk id="5" creationId="{4D505199-90AD-631E-DE58-55B954F3315D}"/>
          </ac:spMkLst>
        </pc:spChg>
      </pc:sldChg>
      <pc:sldChg chg="addSp delSp modSp mod modTransition modAnim">
        <pc:chgData name="Alfred Smith" userId="3c60a3631c0db8ad" providerId="LiveId" clId="{B965417D-32F0-4FCD-B785-247A0923F6E4}" dt="2023-01-20T08:02:45.596" v="36"/>
        <pc:sldMkLst>
          <pc:docMk/>
          <pc:sldMk cId="1886351016" sldId="432"/>
        </pc:sldMkLst>
        <pc:spChg chg="add mod">
          <ac:chgData name="Alfred Smith" userId="3c60a3631c0db8ad" providerId="LiveId" clId="{B965417D-32F0-4FCD-B785-247A0923F6E4}" dt="2023-01-20T08:02:45.596" v="36"/>
          <ac:spMkLst>
            <pc:docMk/>
            <pc:sldMk cId="1886351016" sldId="432"/>
            <ac:spMk id="3" creationId="{3229AE99-3E53-2EE5-A459-DCA22905954B}"/>
          </ac:spMkLst>
        </pc:spChg>
        <pc:spChg chg="del">
          <ac:chgData name="Alfred Smith" userId="3c60a3631c0db8ad" providerId="LiveId" clId="{B965417D-32F0-4FCD-B785-247A0923F6E4}" dt="2023-01-20T08:02:19.342" v="27" actId="478"/>
          <ac:spMkLst>
            <pc:docMk/>
            <pc:sldMk cId="1886351016" sldId="432"/>
            <ac:spMk id="6" creationId="{416C064E-628E-47C0-A712-DB178FE9901E}"/>
          </ac:spMkLst>
        </pc:spChg>
        <pc:picChg chg="del">
          <ac:chgData name="Alfred Smith" userId="3c60a3631c0db8ad" providerId="LiveId" clId="{B965417D-32F0-4FCD-B785-247A0923F6E4}" dt="2023-01-20T08:01:55.847" v="18"/>
          <ac:picMkLst>
            <pc:docMk/>
            <pc:sldMk cId="1886351016" sldId="432"/>
            <ac:picMk id="2" creationId="{592CB300-0B0D-33DE-8E08-ED57005D763F}"/>
          </ac:picMkLst>
        </pc:picChg>
      </pc:sldChg>
      <pc:sldChg chg="modSp mod modTransition">
        <pc:chgData name="Alfred Smith" userId="3c60a3631c0db8ad" providerId="LiveId" clId="{B965417D-32F0-4FCD-B785-247A0923F6E4}" dt="2023-01-20T08:01:55.847" v="18"/>
        <pc:sldMkLst>
          <pc:docMk/>
          <pc:sldMk cId="484949745" sldId="433"/>
        </pc:sldMkLst>
        <pc:spChg chg="mod">
          <ac:chgData name="Alfred Smith" userId="3c60a3631c0db8ad" providerId="LiveId" clId="{B965417D-32F0-4FCD-B785-247A0923F6E4}" dt="2023-01-20T08:01:15.121" v="11"/>
          <ac:spMkLst>
            <pc:docMk/>
            <pc:sldMk cId="484949745" sldId="433"/>
            <ac:spMk id="5" creationId="{CF84E696-DFB6-D9AB-DEE0-1E3A221121B2}"/>
          </ac:spMkLst>
        </pc:spChg>
      </pc:sldChg>
      <pc:sldChg chg="addSp delSp modSp mod modTransition modAnim">
        <pc:chgData name="Alfred Smith" userId="3c60a3631c0db8ad" providerId="LiveId" clId="{B965417D-32F0-4FCD-B785-247A0923F6E4}" dt="2023-01-20T08:02:47.102" v="37"/>
        <pc:sldMkLst>
          <pc:docMk/>
          <pc:sldMk cId="882125327" sldId="434"/>
        </pc:sldMkLst>
        <pc:spChg chg="add mod">
          <ac:chgData name="Alfred Smith" userId="3c60a3631c0db8ad" providerId="LiveId" clId="{B965417D-32F0-4FCD-B785-247A0923F6E4}" dt="2023-01-20T08:02:47.102" v="37"/>
          <ac:spMkLst>
            <pc:docMk/>
            <pc:sldMk cId="882125327" sldId="434"/>
            <ac:spMk id="2" creationId="{E42EAF83-50D1-E021-6FB6-12C53F24E16C}"/>
          </ac:spMkLst>
        </pc:spChg>
        <pc:spChg chg="del">
          <ac:chgData name="Alfred Smith" userId="3c60a3631c0db8ad" providerId="LiveId" clId="{B965417D-32F0-4FCD-B785-247A0923F6E4}" dt="2023-01-20T08:02:17.944" v="26" actId="478"/>
          <ac:spMkLst>
            <pc:docMk/>
            <pc:sldMk cId="882125327" sldId="434"/>
            <ac:spMk id="6" creationId="{416C064E-628E-47C0-A712-DB178FE9901E}"/>
          </ac:spMkLst>
        </pc:spChg>
        <pc:picChg chg="del">
          <ac:chgData name="Alfred Smith" userId="3c60a3631c0db8ad" providerId="LiveId" clId="{B965417D-32F0-4FCD-B785-247A0923F6E4}" dt="2023-01-20T08:01:55.847" v="18"/>
          <ac:picMkLst>
            <pc:docMk/>
            <pc:sldMk cId="882125327" sldId="434"/>
            <ac:picMk id="5" creationId="{67EDC049-17DD-6139-C16F-E5EE145B7B1D}"/>
          </ac:picMkLst>
        </pc:picChg>
      </pc:sldChg>
      <pc:sldChg chg="modSp mod modTransition">
        <pc:chgData name="Alfred Smith" userId="3c60a3631c0db8ad" providerId="LiveId" clId="{B965417D-32F0-4FCD-B785-247A0923F6E4}" dt="2023-01-20T08:01:55.847" v="18"/>
        <pc:sldMkLst>
          <pc:docMk/>
          <pc:sldMk cId="381388045" sldId="435"/>
        </pc:sldMkLst>
        <pc:spChg chg="mod">
          <ac:chgData name="Alfred Smith" userId="3c60a3631c0db8ad" providerId="LiveId" clId="{B965417D-32F0-4FCD-B785-247A0923F6E4}" dt="2023-01-20T08:01:20.330" v="12"/>
          <ac:spMkLst>
            <pc:docMk/>
            <pc:sldMk cId="381388045" sldId="435"/>
            <ac:spMk id="5" creationId="{BE98AEC9-628C-2C41-7A4D-D49596FA6EDF}"/>
          </ac:spMkLst>
        </pc:spChg>
      </pc:sldChg>
      <pc:sldChg chg="addSp delSp modSp mod modTransition modAnim">
        <pc:chgData name="Alfred Smith" userId="3c60a3631c0db8ad" providerId="LiveId" clId="{B965417D-32F0-4FCD-B785-247A0923F6E4}" dt="2023-01-20T08:02:48.625" v="38"/>
        <pc:sldMkLst>
          <pc:docMk/>
          <pc:sldMk cId="3195935868" sldId="436"/>
        </pc:sldMkLst>
        <pc:spChg chg="add mod">
          <ac:chgData name="Alfred Smith" userId="3c60a3631c0db8ad" providerId="LiveId" clId="{B965417D-32F0-4FCD-B785-247A0923F6E4}" dt="2023-01-20T08:02:48.625" v="38"/>
          <ac:spMkLst>
            <pc:docMk/>
            <pc:sldMk cId="3195935868" sldId="436"/>
            <ac:spMk id="2" creationId="{F567CBE2-EE8C-6EB8-ED15-B2D3FF4F78B0}"/>
          </ac:spMkLst>
        </pc:spChg>
        <pc:spChg chg="del">
          <ac:chgData name="Alfred Smith" userId="3c60a3631c0db8ad" providerId="LiveId" clId="{B965417D-32F0-4FCD-B785-247A0923F6E4}" dt="2023-01-20T08:02:16.571" v="25" actId="478"/>
          <ac:spMkLst>
            <pc:docMk/>
            <pc:sldMk cId="3195935868" sldId="436"/>
            <ac:spMk id="6" creationId="{416C064E-628E-47C0-A712-DB178FE9901E}"/>
          </ac:spMkLst>
        </pc:spChg>
        <pc:picChg chg="del">
          <ac:chgData name="Alfred Smith" userId="3c60a3631c0db8ad" providerId="LiveId" clId="{B965417D-32F0-4FCD-B785-247A0923F6E4}" dt="2023-01-20T08:01:55.847" v="18"/>
          <ac:picMkLst>
            <pc:docMk/>
            <pc:sldMk cId="3195935868" sldId="436"/>
            <ac:picMk id="3" creationId="{DDF7A065-A441-7CD3-2CF3-FDB1C913A66B}"/>
          </ac:picMkLst>
        </pc:picChg>
      </pc:sldChg>
      <pc:sldChg chg="modSp mod modTransition">
        <pc:chgData name="Alfred Smith" userId="3c60a3631c0db8ad" providerId="LiveId" clId="{B965417D-32F0-4FCD-B785-247A0923F6E4}" dt="2023-01-20T08:01:55.847" v="18"/>
        <pc:sldMkLst>
          <pc:docMk/>
          <pc:sldMk cId="630368776" sldId="437"/>
        </pc:sldMkLst>
        <pc:spChg chg="mod">
          <ac:chgData name="Alfred Smith" userId="3c60a3631c0db8ad" providerId="LiveId" clId="{B965417D-32F0-4FCD-B785-247A0923F6E4}" dt="2023-01-20T08:01:23.611" v="13"/>
          <ac:spMkLst>
            <pc:docMk/>
            <pc:sldMk cId="630368776" sldId="437"/>
            <ac:spMk id="5" creationId="{6723FA32-4914-28EA-2F22-6114415F25D4}"/>
          </ac:spMkLst>
        </pc:spChg>
      </pc:sldChg>
      <pc:sldChg chg="addSp delSp modSp mod modTransition modAnim">
        <pc:chgData name="Alfred Smith" userId="3c60a3631c0db8ad" providerId="LiveId" clId="{B965417D-32F0-4FCD-B785-247A0923F6E4}" dt="2023-01-20T08:02:50.038" v="39"/>
        <pc:sldMkLst>
          <pc:docMk/>
          <pc:sldMk cId="3261377596" sldId="438"/>
        </pc:sldMkLst>
        <pc:spChg chg="add mod">
          <ac:chgData name="Alfred Smith" userId="3c60a3631c0db8ad" providerId="LiveId" clId="{B965417D-32F0-4FCD-B785-247A0923F6E4}" dt="2023-01-20T08:02:50.038" v="39"/>
          <ac:spMkLst>
            <pc:docMk/>
            <pc:sldMk cId="3261377596" sldId="438"/>
            <ac:spMk id="2" creationId="{5B33B5D5-3755-9A44-C85A-6252F64AF6A5}"/>
          </ac:spMkLst>
        </pc:spChg>
        <pc:spChg chg="del">
          <ac:chgData name="Alfred Smith" userId="3c60a3631c0db8ad" providerId="LiveId" clId="{B965417D-32F0-4FCD-B785-247A0923F6E4}" dt="2023-01-20T08:02:15.276" v="24" actId="478"/>
          <ac:spMkLst>
            <pc:docMk/>
            <pc:sldMk cId="3261377596" sldId="438"/>
            <ac:spMk id="6" creationId="{416C064E-628E-47C0-A712-DB178FE9901E}"/>
          </ac:spMkLst>
        </pc:spChg>
        <pc:picChg chg="del">
          <ac:chgData name="Alfred Smith" userId="3c60a3631c0db8ad" providerId="LiveId" clId="{B965417D-32F0-4FCD-B785-247A0923F6E4}" dt="2023-01-20T08:01:55.847" v="18"/>
          <ac:picMkLst>
            <pc:docMk/>
            <pc:sldMk cId="3261377596" sldId="438"/>
            <ac:picMk id="5" creationId="{E56F736F-E6D8-0944-65F0-EB09434C4951}"/>
          </ac:picMkLst>
        </pc:picChg>
      </pc:sldChg>
      <pc:sldChg chg="modSp mod modTransition">
        <pc:chgData name="Alfred Smith" userId="3c60a3631c0db8ad" providerId="LiveId" clId="{B965417D-32F0-4FCD-B785-247A0923F6E4}" dt="2023-01-20T08:01:55.847" v="18"/>
        <pc:sldMkLst>
          <pc:docMk/>
          <pc:sldMk cId="3759221820" sldId="439"/>
        </pc:sldMkLst>
        <pc:spChg chg="mod">
          <ac:chgData name="Alfred Smith" userId="3c60a3631c0db8ad" providerId="LiveId" clId="{B965417D-32F0-4FCD-B785-247A0923F6E4}" dt="2023-01-20T08:01:26.632" v="14"/>
          <ac:spMkLst>
            <pc:docMk/>
            <pc:sldMk cId="3759221820" sldId="439"/>
            <ac:spMk id="5" creationId="{FCBABF15-1A6D-CF79-D07B-2CEC7295BDF9}"/>
          </ac:spMkLst>
        </pc:spChg>
      </pc:sldChg>
      <pc:sldChg chg="addSp delSp modSp mod modTransition modAnim">
        <pc:chgData name="Alfred Smith" userId="3c60a3631c0db8ad" providerId="LiveId" clId="{B965417D-32F0-4FCD-B785-247A0923F6E4}" dt="2023-01-20T08:02:51.682" v="40"/>
        <pc:sldMkLst>
          <pc:docMk/>
          <pc:sldMk cId="923867738" sldId="440"/>
        </pc:sldMkLst>
        <pc:spChg chg="add mod">
          <ac:chgData name="Alfred Smith" userId="3c60a3631c0db8ad" providerId="LiveId" clId="{B965417D-32F0-4FCD-B785-247A0923F6E4}" dt="2023-01-20T08:02:51.682" v="40"/>
          <ac:spMkLst>
            <pc:docMk/>
            <pc:sldMk cId="923867738" sldId="440"/>
            <ac:spMk id="2" creationId="{D0C3E281-A7CE-B111-16B8-B1CA43DE5C60}"/>
          </ac:spMkLst>
        </pc:spChg>
        <pc:spChg chg="del">
          <ac:chgData name="Alfred Smith" userId="3c60a3631c0db8ad" providerId="LiveId" clId="{B965417D-32F0-4FCD-B785-247A0923F6E4}" dt="2023-01-20T08:02:13.893" v="23" actId="478"/>
          <ac:spMkLst>
            <pc:docMk/>
            <pc:sldMk cId="923867738" sldId="440"/>
            <ac:spMk id="6" creationId="{416C064E-628E-47C0-A712-DB178FE9901E}"/>
          </ac:spMkLst>
        </pc:spChg>
        <pc:picChg chg="del">
          <ac:chgData name="Alfred Smith" userId="3c60a3631c0db8ad" providerId="LiveId" clId="{B965417D-32F0-4FCD-B785-247A0923F6E4}" dt="2023-01-20T08:01:55.847" v="18"/>
          <ac:picMkLst>
            <pc:docMk/>
            <pc:sldMk cId="923867738" sldId="440"/>
            <ac:picMk id="10" creationId="{F2E094F3-045D-05EC-6D0A-8F97EEB3B5E5}"/>
          </ac:picMkLst>
        </pc:picChg>
      </pc:sldChg>
      <pc:sldChg chg="modSp mod modTransition">
        <pc:chgData name="Alfred Smith" userId="3c60a3631c0db8ad" providerId="LiveId" clId="{B965417D-32F0-4FCD-B785-247A0923F6E4}" dt="2023-01-20T08:01:55.847" v="18"/>
        <pc:sldMkLst>
          <pc:docMk/>
          <pc:sldMk cId="3676245138" sldId="441"/>
        </pc:sldMkLst>
        <pc:spChg chg="mod">
          <ac:chgData name="Alfred Smith" userId="3c60a3631c0db8ad" providerId="LiveId" clId="{B965417D-32F0-4FCD-B785-247A0923F6E4}" dt="2023-01-20T08:01:30.829" v="15"/>
          <ac:spMkLst>
            <pc:docMk/>
            <pc:sldMk cId="3676245138" sldId="441"/>
            <ac:spMk id="5" creationId="{A0695278-C144-86D6-7FAD-3FFAE3BC1112}"/>
          </ac:spMkLst>
        </pc:spChg>
      </pc:sldChg>
      <pc:sldChg chg="addSp delSp modSp mod modTransition modAnim">
        <pc:chgData name="Alfred Smith" userId="3c60a3631c0db8ad" providerId="LiveId" clId="{B965417D-32F0-4FCD-B785-247A0923F6E4}" dt="2023-01-20T08:02:53.277" v="41"/>
        <pc:sldMkLst>
          <pc:docMk/>
          <pc:sldMk cId="1718612039" sldId="444"/>
        </pc:sldMkLst>
        <pc:spChg chg="add mod">
          <ac:chgData name="Alfred Smith" userId="3c60a3631c0db8ad" providerId="LiveId" clId="{B965417D-32F0-4FCD-B785-247A0923F6E4}" dt="2023-01-20T08:02:53.277" v="41"/>
          <ac:spMkLst>
            <pc:docMk/>
            <pc:sldMk cId="1718612039" sldId="444"/>
            <ac:spMk id="2" creationId="{E40F4F35-A5A4-C4D8-500A-8258960F67BD}"/>
          </ac:spMkLst>
        </pc:spChg>
        <pc:spChg chg="del">
          <ac:chgData name="Alfred Smith" userId="3c60a3631c0db8ad" providerId="LiveId" clId="{B965417D-32F0-4FCD-B785-247A0923F6E4}" dt="2023-01-20T08:02:12.432" v="22" actId="478"/>
          <ac:spMkLst>
            <pc:docMk/>
            <pc:sldMk cId="1718612039" sldId="444"/>
            <ac:spMk id="6" creationId="{416C064E-628E-47C0-A712-DB178FE9901E}"/>
          </ac:spMkLst>
        </pc:spChg>
        <pc:picChg chg="del">
          <ac:chgData name="Alfred Smith" userId="3c60a3631c0db8ad" providerId="LiveId" clId="{B965417D-32F0-4FCD-B785-247A0923F6E4}" dt="2023-01-20T08:01:55.847" v="18"/>
          <ac:picMkLst>
            <pc:docMk/>
            <pc:sldMk cId="1718612039" sldId="444"/>
            <ac:picMk id="3" creationId="{6DF06BD8-9D57-7AA3-FE06-F35FF39F36D0}"/>
          </ac:picMkLst>
        </pc:picChg>
      </pc:sldChg>
      <pc:sldChg chg="modSp mod modTransition">
        <pc:chgData name="Alfred Smith" userId="3c60a3631c0db8ad" providerId="LiveId" clId="{B965417D-32F0-4FCD-B785-247A0923F6E4}" dt="2023-01-20T08:01:55.847" v="18"/>
        <pc:sldMkLst>
          <pc:docMk/>
          <pc:sldMk cId="2166098122" sldId="445"/>
        </pc:sldMkLst>
        <pc:spChg chg="mod">
          <ac:chgData name="Alfred Smith" userId="3c60a3631c0db8ad" providerId="LiveId" clId="{B965417D-32F0-4FCD-B785-247A0923F6E4}" dt="2023-01-20T08:01:34.734" v="16"/>
          <ac:spMkLst>
            <pc:docMk/>
            <pc:sldMk cId="2166098122" sldId="445"/>
            <ac:spMk id="5" creationId="{D297CA84-8785-61A0-8990-F64170945B18}"/>
          </ac:spMkLst>
        </pc:spChg>
      </pc:sldChg>
      <pc:sldChg chg="addSp delSp modSp mod modTransition modAnim">
        <pc:chgData name="Alfred Smith" userId="3c60a3631c0db8ad" providerId="LiveId" clId="{B965417D-32F0-4FCD-B785-247A0923F6E4}" dt="2023-01-20T08:02:54.564" v="42"/>
        <pc:sldMkLst>
          <pc:docMk/>
          <pc:sldMk cId="665805102" sldId="446"/>
        </pc:sldMkLst>
        <pc:spChg chg="add mod">
          <ac:chgData name="Alfred Smith" userId="3c60a3631c0db8ad" providerId="LiveId" clId="{B965417D-32F0-4FCD-B785-247A0923F6E4}" dt="2023-01-20T08:02:54.564" v="42"/>
          <ac:spMkLst>
            <pc:docMk/>
            <pc:sldMk cId="665805102" sldId="446"/>
            <ac:spMk id="2" creationId="{74922EFF-660B-F851-9431-0AD92F71FB57}"/>
          </ac:spMkLst>
        </pc:spChg>
        <pc:spChg chg="del">
          <ac:chgData name="Alfred Smith" userId="3c60a3631c0db8ad" providerId="LiveId" clId="{B965417D-32F0-4FCD-B785-247A0923F6E4}" dt="2023-01-20T08:02:09.872" v="21" actId="478"/>
          <ac:spMkLst>
            <pc:docMk/>
            <pc:sldMk cId="665805102" sldId="446"/>
            <ac:spMk id="6" creationId="{416C064E-628E-47C0-A712-DB178FE9901E}"/>
          </ac:spMkLst>
        </pc:spChg>
        <pc:picChg chg="del">
          <ac:chgData name="Alfred Smith" userId="3c60a3631c0db8ad" providerId="LiveId" clId="{B965417D-32F0-4FCD-B785-247A0923F6E4}" dt="2023-01-20T08:01:55.847" v="18"/>
          <ac:picMkLst>
            <pc:docMk/>
            <pc:sldMk cId="665805102" sldId="446"/>
            <ac:picMk id="7" creationId="{31DC0D70-BC1C-C92C-F1A8-FC7F9035545E}"/>
          </ac:picMkLst>
        </pc:picChg>
      </pc:sldChg>
      <pc:sldChg chg="modSp mod modTransition">
        <pc:chgData name="Alfred Smith" userId="3c60a3631c0db8ad" providerId="LiveId" clId="{B965417D-32F0-4FCD-B785-247A0923F6E4}" dt="2023-01-20T08:02:03.924" v="20" actId="20577"/>
        <pc:sldMkLst>
          <pc:docMk/>
          <pc:sldMk cId="2422728137" sldId="447"/>
        </pc:sldMkLst>
        <pc:spChg chg="mod">
          <ac:chgData name="Alfred Smith" userId="3c60a3631c0db8ad" providerId="LiveId" clId="{B965417D-32F0-4FCD-B785-247A0923F6E4}" dt="2023-01-20T08:02:03.924" v="20" actId="20577"/>
          <ac:spMkLst>
            <pc:docMk/>
            <pc:sldMk cId="2422728137" sldId="447"/>
            <ac:spMk id="7" creationId="{81E1BA13-F8BB-FF0C-E104-7ED0446F00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a:t>
            </a:r>
          </a:p>
          <a:p>
            <a:pPr algn="l"/>
            <a:r>
              <a:rPr lang="en-US" sz="1200" b="1" i="0" u="none" strike="noStrike" baseline="0">
                <a:latin typeface="TimesNewRomanPS-BoldMT"/>
              </a:rPr>
              <a:t>18 </a:t>
            </a:r>
            <a:r>
              <a:rPr lang="en-US" sz="1200" b="1" i="0" u="none" strike="noStrike" baseline="0" dirty="0">
                <a:latin typeface="TimesNewRomanPS-BoldMT"/>
              </a:rPr>
              <a:t>Saul and David – Part 2</a:t>
            </a:r>
          </a:p>
          <a:p>
            <a:pPr algn="l"/>
            <a:r>
              <a:rPr lang="en-US" sz="1200" b="0" i="0" u="none" strike="noStrike" baseline="0" dirty="0">
                <a:latin typeface="TimesNewRomanPSMT"/>
              </a:rPr>
              <a:t>1. David at Nob and Saul’s vengeance - 1 Sam 21 – 22 ( Left Top)</a:t>
            </a:r>
          </a:p>
          <a:p>
            <a:pPr algn="l"/>
            <a:r>
              <a:rPr lang="en-US" sz="1200" b="0" i="0" u="none" strike="noStrike" baseline="0" dirty="0">
                <a:latin typeface="TimesNewRomanPSMT"/>
              </a:rPr>
              <a:t>2. The Rock of Escape -1 Sam 23 (Right Top)</a:t>
            </a:r>
          </a:p>
          <a:p>
            <a:pPr algn="l"/>
            <a:r>
              <a:rPr lang="en-US" sz="1200" b="0" i="0" u="none" strike="noStrike" baseline="0" dirty="0">
                <a:latin typeface="TimesNewRomanPSMT"/>
              </a:rPr>
              <a:t>3. David spares Saul’s life -1 Sam 24 (Right Center)</a:t>
            </a:r>
          </a:p>
          <a:p>
            <a:pPr algn="l"/>
            <a:r>
              <a:rPr lang="en-US" sz="1200" b="0" i="0" u="none" strike="noStrike" baseline="0" dirty="0">
                <a:latin typeface="TimesNewRomanPSMT"/>
              </a:rPr>
              <a:t>4. David spares Saul’s life again -1 Sam 26 (Right Bottom)</a:t>
            </a:r>
          </a:p>
          <a:p>
            <a:pPr algn="l"/>
            <a:r>
              <a:rPr lang="en-US" sz="1200" b="0" i="0" u="none" strike="noStrike" baseline="0" dirty="0">
                <a:latin typeface="TimesNewRomanPSMT"/>
              </a:rPr>
              <a:t>5. Saul and the witch of Endor -1 Sam 28:3-25 (Left Bottom)</a:t>
            </a:r>
          </a:p>
          <a:p>
            <a:pPr algn="l"/>
            <a:r>
              <a:rPr lang="en-US" sz="1200" b="0" i="0" u="none" strike="noStrike" baseline="0" dirty="0">
                <a:latin typeface="TimesNewRomanPSMT"/>
              </a:rPr>
              <a:t>6. David returns and finds that </a:t>
            </a:r>
            <a:r>
              <a:rPr lang="en-US" sz="1200" b="0" i="0" u="none" strike="noStrike" baseline="0" dirty="0" err="1">
                <a:latin typeface="TimesNewRomanPSMT"/>
              </a:rPr>
              <a:t>Ziklag</a:t>
            </a:r>
            <a:r>
              <a:rPr lang="en-US" sz="1200" b="0" i="0" u="none" strike="noStrike" baseline="0" dirty="0">
                <a:latin typeface="TimesNewRomanPSMT"/>
              </a:rPr>
              <a:t> has been </a:t>
            </a:r>
            <a:r>
              <a:rPr lang="en-US" sz="1200" b="0" i="0" u="none" strike="noStrike" baseline="0" dirty="0" err="1">
                <a:latin typeface="TimesNewRomanPSMT"/>
              </a:rPr>
              <a:t>raded</a:t>
            </a:r>
            <a:r>
              <a:rPr lang="en-US" sz="1200" b="0" i="0" u="none" strike="noStrike" baseline="0" dirty="0">
                <a:latin typeface="TimesNewRomanPSMT"/>
              </a:rPr>
              <a:t> -1 Sam 29-30 (Left Center)</a:t>
            </a:r>
          </a:p>
          <a:p>
            <a:pPr algn="l"/>
            <a:r>
              <a:rPr lang="en-US" sz="1200" b="0" i="0" u="none" strike="noStrike" baseline="0" dirty="0">
                <a:latin typeface="TimesNewRomanPSMT"/>
              </a:rPr>
              <a:t>7. David morns for Saul and Jonathan – 1 Sam 31, 2 Sam 1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400868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18-6</a:t>
            </a:r>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441E66B4-3C0A-499B-BE3A-8BF1217DD585}"/>
              </a:ext>
            </a:extLst>
          </p:cNvPr>
          <p:cNvPicPr>
            <a:picLocks noChangeAspect="1"/>
          </p:cNvPicPr>
          <p:nvPr/>
        </p:nvPicPr>
        <p:blipFill>
          <a:blip r:embed="rId2"/>
          <a:stretch>
            <a:fillRect/>
          </a:stretch>
        </p:blipFill>
        <p:spPr>
          <a:xfrm>
            <a:off x="0" y="-783265"/>
            <a:ext cx="12192000" cy="7641265"/>
          </a:xfrm>
          <a:prstGeom prst="rect">
            <a:avLst/>
          </a:prstGeom>
        </p:spPr>
      </p:pic>
      <p:sp>
        <p:nvSpPr>
          <p:cNvPr id="5" name="TextBox 4">
            <a:extLst>
              <a:ext uri="{FF2B5EF4-FFF2-40B4-BE49-F238E27FC236}">
                <a16:creationId xmlns:a16="http://schemas.microsoft.com/office/drawing/2014/main" id="{CF84E696-DFB6-D9AB-DEE0-1E3A221121B2}"/>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494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4Then David and the people who were with him lifted up their voice and wept until they had no more power to weep. 5David’s two wives were taken captive, </a:t>
            </a:r>
            <a:r>
              <a:rPr lang="en-US" sz="4000" b="0" i="0" dirty="0" err="1">
                <a:solidFill>
                  <a:srgbClr val="121212"/>
                </a:solidFill>
                <a:effectLst/>
                <a:latin typeface="ArialMT"/>
              </a:rPr>
              <a:t>Ahinoam</a:t>
            </a:r>
            <a:r>
              <a:rPr lang="en-US" sz="4000" b="0" i="0" dirty="0">
                <a:solidFill>
                  <a:srgbClr val="121212"/>
                </a:solidFill>
                <a:effectLst/>
                <a:latin typeface="ArialMT"/>
              </a:rPr>
              <a:t> the </a:t>
            </a:r>
            <a:r>
              <a:rPr lang="en-US" sz="4000" b="0" i="0" dirty="0" err="1">
                <a:solidFill>
                  <a:srgbClr val="121212"/>
                </a:solidFill>
                <a:effectLst/>
                <a:latin typeface="ArialMT"/>
              </a:rPr>
              <a:t>Jezreelitess</a:t>
            </a:r>
            <a:r>
              <a:rPr lang="en-US" sz="4000" b="0" i="0" dirty="0">
                <a:solidFill>
                  <a:srgbClr val="121212"/>
                </a:solidFill>
                <a:effectLst/>
                <a:latin typeface="ArialMT"/>
              </a:rPr>
              <a:t>, and Abigail the wife of </a:t>
            </a:r>
            <a:r>
              <a:rPr lang="en-US" sz="4000" b="0" i="0" dirty="0" err="1">
                <a:solidFill>
                  <a:srgbClr val="121212"/>
                </a:solidFill>
                <a:effectLst/>
                <a:latin typeface="ArialMT"/>
              </a:rPr>
              <a:t>Nabal</a:t>
            </a:r>
            <a:r>
              <a:rPr lang="en-US" sz="4000" b="0" i="0" dirty="0">
                <a:solidFill>
                  <a:srgbClr val="121212"/>
                </a:solidFill>
                <a:effectLst/>
                <a:latin typeface="ArialMT"/>
              </a:rPr>
              <a:t> the Carmelite.</a:t>
            </a:r>
            <a:endParaRPr lang="en-ZA" sz="1400" dirty="0"/>
          </a:p>
        </p:txBody>
      </p:sp>
      <p:sp>
        <p:nvSpPr>
          <p:cNvPr id="2" name="TextBox 1">
            <a:extLst>
              <a:ext uri="{FF2B5EF4-FFF2-40B4-BE49-F238E27FC236}">
                <a16:creationId xmlns:a16="http://schemas.microsoft.com/office/drawing/2014/main" id="{E42EAF83-50D1-E021-6FB6-12C53F24E16C}"/>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88212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E5D32FD-1C66-4A6B-9E9F-8E6CFB23C53E}"/>
              </a:ext>
            </a:extLst>
          </p:cNvPr>
          <p:cNvPicPr>
            <a:picLocks noChangeAspect="1"/>
          </p:cNvPicPr>
          <p:nvPr/>
        </p:nvPicPr>
        <p:blipFill>
          <a:blip r:embed="rId2"/>
          <a:stretch>
            <a:fillRect/>
          </a:stretch>
        </p:blipFill>
        <p:spPr>
          <a:xfrm>
            <a:off x="0" y="0"/>
            <a:ext cx="12915900" cy="6858000"/>
          </a:xfrm>
          <a:prstGeom prst="rect">
            <a:avLst/>
          </a:prstGeom>
        </p:spPr>
      </p:pic>
      <p:sp>
        <p:nvSpPr>
          <p:cNvPr id="5" name="TextBox 4">
            <a:extLst>
              <a:ext uri="{FF2B5EF4-FFF2-40B4-BE49-F238E27FC236}">
                <a16:creationId xmlns:a16="http://schemas.microsoft.com/office/drawing/2014/main" id="{BE98AEC9-628C-2C41-7A4D-D49596FA6EDF}"/>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30:4,5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138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6David was greatly distressed, for the people spoke of stoning him, because the souls of all the people were grieved, every man for his sons and for his daughters; but David strengthened himself in Yahweh his God.</a:t>
            </a:r>
            <a:endParaRPr lang="en-ZA" dirty="0"/>
          </a:p>
        </p:txBody>
      </p:sp>
      <p:sp>
        <p:nvSpPr>
          <p:cNvPr id="2" name="TextBox 1">
            <a:extLst>
              <a:ext uri="{FF2B5EF4-FFF2-40B4-BE49-F238E27FC236}">
                <a16:creationId xmlns:a16="http://schemas.microsoft.com/office/drawing/2014/main" id="{F567CBE2-EE8C-6EB8-ED15-B2D3FF4F78B0}"/>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19593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1440498-872B-418D-AA4D-4EA22E35013E}"/>
              </a:ext>
            </a:extLst>
          </p:cNvPr>
          <p:cNvPicPr>
            <a:picLocks noChangeAspect="1"/>
          </p:cNvPicPr>
          <p:nvPr/>
        </p:nvPicPr>
        <p:blipFill>
          <a:blip r:embed="rId2"/>
          <a:stretch>
            <a:fillRect/>
          </a:stretch>
        </p:blipFill>
        <p:spPr>
          <a:xfrm>
            <a:off x="0" y="1"/>
            <a:ext cx="12848520" cy="6858000"/>
          </a:xfrm>
          <a:prstGeom prst="rect">
            <a:avLst/>
          </a:prstGeom>
        </p:spPr>
      </p:pic>
      <p:sp>
        <p:nvSpPr>
          <p:cNvPr id="5" name="TextBox 4">
            <a:extLst>
              <a:ext uri="{FF2B5EF4-FFF2-40B4-BE49-F238E27FC236}">
                <a16:creationId xmlns:a16="http://schemas.microsoft.com/office/drawing/2014/main" id="{6723FA32-4914-28EA-2F22-6114415F25D4}"/>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3036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3600" b="0" i="0" dirty="0">
                <a:solidFill>
                  <a:srgbClr val="121212"/>
                </a:solidFill>
                <a:effectLst/>
                <a:latin typeface="ArialMT"/>
              </a:rPr>
              <a:t>8David inquired of Yahweh, saying, “If I pursue after this troop, will I overtake them?”</a:t>
            </a:r>
          </a:p>
          <a:p>
            <a:pPr algn="l"/>
            <a:r>
              <a:rPr lang="en-US" sz="3600" b="0" i="0" dirty="0">
                <a:solidFill>
                  <a:srgbClr val="121212"/>
                </a:solidFill>
                <a:effectLst/>
                <a:latin typeface="ArialMT"/>
              </a:rPr>
              <a:t>He answered him, “Pursue, for you will surely overtake them, and will without fail recover all.”</a:t>
            </a:r>
          </a:p>
          <a:p>
            <a:endParaRPr lang="en-US" sz="3600" dirty="0">
              <a:solidFill>
                <a:srgbClr val="121212"/>
              </a:solidFill>
              <a:latin typeface="ArialMT"/>
            </a:endParaRPr>
          </a:p>
          <a:p>
            <a:endParaRPr lang="en-IN" sz="4400" dirty="0"/>
          </a:p>
        </p:txBody>
      </p:sp>
      <p:sp>
        <p:nvSpPr>
          <p:cNvPr id="2" name="TextBox 1">
            <a:extLst>
              <a:ext uri="{FF2B5EF4-FFF2-40B4-BE49-F238E27FC236}">
                <a16:creationId xmlns:a16="http://schemas.microsoft.com/office/drawing/2014/main" id="{5B33B5D5-3755-9A44-C85A-6252F64AF6A5}"/>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26137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6613376-F2EF-4B2A-BEE5-386B6A1A063F}"/>
              </a:ext>
            </a:extLst>
          </p:cNvPr>
          <p:cNvPicPr>
            <a:picLocks noChangeAspect="1"/>
          </p:cNvPicPr>
          <p:nvPr/>
        </p:nvPicPr>
        <p:blipFill>
          <a:blip r:embed="rId2"/>
          <a:stretch>
            <a:fillRect/>
          </a:stretch>
        </p:blipFill>
        <p:spPr>
          <a:xfrm>
            <a:off x="-1" y="0"/>
            <a:ext cx="12192000" cy="7062033"/>
          </a:xfrm>
          <a:prstGeom prst="rect">
            <a:avLst/>
          </a:prstGeom>
        </p:spPr>
      </p:pic>
      <p:sp>
        <p:nvSpPr>
          <p:cNvPr id="5" name="TextBox 4">
            <a:extLst>
              <a:ext uri="{FF2B5EF4-FFF2-40B4-BE49-F238E27FC236}">
                <a16:creationId xmlns:a16="http://schemas.microsoft.com/office/drawing/2014/main" id="{FCBABF15-1A6D-CF79-D07B-2CEC7295BDF9}"/>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5922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ZA" sz="3200" dirty="0"/>
              <a:t>(They met a man who led them to where the Amalekites were.)</a:t>
            </a:r>
            <a:r>
              <a:rPr lang="en-US" sz="3200" dirty="0">
                <a:solidFill>
                  <a:srgbClr val="121212"/>
                </a:solidFill>
                <a:latin typeface="ArialMT"/>
              </a:rPr>
              <a:t> </a:t>
            </a:r>
            <a:r>
              <a:rPr lang="en-US" sz="3200" b="0" i="0" dirty="0">
                <a:solidFill>
                  <a:srgbClr val="121212"/>
                </a:solidFill>
                <a:effectLst/>
                <a:latin typeface="ArialMT"/>
              </a:rPr>
              <a:t>16When he had brought him down, behold, they were spread around over all the ground, eating, drinking, and dancing, because of all the great plunder that they had taken out of the land of the Philistines, and out of the land of Judah. </a:t>
            </a:r>
            <a:endParaRPr lang="en-ZA" sz="3200" dirty="0"/>
          </a:p>
        </p:txBody>
      </p:sp>
      <p:sp>
        <p:nvSpPr>
          <p:cNvPr id="2" name="TextBox 1">
            <a:extLst>
              <a:ext uri="{FF2B5EF4-FFF2-40B4-BE49-F238E27FC236}">
                <a16:creationId xmlns:a16="http://schemas.microsoft.com/office/drawing/2014/main" id="{D0C3E281-A7CE-B111-16B8-B1CA43DE5C60}"/>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2386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EFF6422-A91F-45E9-90D4-6FDB124CDAD3}"/>
              </a:ext>
            </a:extLst>
          </p:cNvPr>
          <p:cNvPicPr>
            <a:picLocks noChangeAspect="1"/>
          </p:cNvPicPr>
          <p:nvPr/>
        </p:nvPicPr>
        <p:blipFill>
          <a:blip r:embed="rId2"/>
          <a:stretch>
            <a:fillRect/>
          </a:stretch>
        </p:blipFill>
        <p:spPr>
          <a:xfrm>
            <a:off x="0" y="0"/>
            <a:ext cx="12394992" cy="6858000"/>
          </a:xfrm>
          <a:prstGeom prst="rect">
            <a:avLst/>
          </a:prstGeom>
        </p:spPr>
      </p:pic>
      <p:sp>
        <p:nvSpPr>
          <p:cNvPr id="5" name="TextBox 4">
            <a:extLst>
              <a:ext uri="{FF2B5EF4-FFF2-40B4-BE49-F238E27FC236}">
                <a16:creationId xmlns:a16="http://schemas.microsoft.com/office/drawing/2014/main" id="{A0695278-C144-86D6-7FAD-3FFAE3BC1112}"/>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30:16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18David recovered all that the Amalekites had taken, and David rescued his two wives. </a:t>
            </a:r>
            <a:endParaRPr lang="en-ZA" dirty="0"/>
          </a:p>
        </p:txBody>
      </p:sp>
      <p:sp>
        <p:nvSpPr>
          <p:cNvPr id="2" name="TextBox 1">
            <a:extLst>
              <a:ext uri="{FF2B5EF4-FFF2-40B4-BE49-F238E27FC236}">
                <a16:creationId xmlns:a16="http://schemas.microsoft.com/office/drawing/2014/main" id="{E40F4F35-A5A4-C4D8-500A-8258960F67B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71861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1B791C09-8298-4FBC-A627-8F353241EF2F}"/>
              </a:ext>
            </a:extLst>
          </p:cNvPr>
          <p:cNvPicPr>
            <a:picLocks noChangeAspect="1"/>
          </p:cNvPicPr>
          <p:nvPr/>
        </p:nvPicPr>
        <p:blipFill>
          <a:blip r:embed="rId2"/>
          <a:stretch>
            <a:fillRect/>
          </a:stretch>
        </p:blipFill>
        <p:spPr>
          <a:xfrm>
            <a:off x="0" y="-2009597"/>
            <a:ext cx="13768754" cy="8867597"/>
          </a:xfrm>
          <a:prstGeom prst="rect">
            <a:avLst/>
          </a:prstGeom>
        </p:spPr>
      </p:pic>
      <p:sp>
        <p:nvSpPr>
          <p:cNvPr id="5" name="TextBox 4">
            <a:extLst>
              <a:ext uri="{FF2B5EF4-FFF2-40B4-BE49-F238E27FC236}">
                <a16:creationId xmlns:a16="http://schemas.microsoft.com/office/drawing/2014/main" id="{87BF709A-A2BC-26A9-8395-CD51D06B7418}"/>
              </a:ext>
            </a:extLst>
          </p:cNvPr>
          <p:cNvSpPr txBox="1"/>
          <p:nvPr/>
        </p:nvSpPr>
        <p:spPr>
          <a:xfrm>
            <a:off x="6689643" y="2424201"/>
            <a:ext cx="5975129" cy="4061266"/>
          </a:xfrm>
          <a:prstGeom prst="rect">
            <a:avLst/>
          </a:prstGeom>
          <a:noFill/>
        </p:spPr>
        <p:txBody>
          <a:bodyPr wrap="square" rtlCol="0">
            <a:noAutofit/>
          </a:bodyPr>
          <a:lstStyle/>
          <a:p>
            <a:r>
              <a:rPr lang="en-US" sz="6000" b="0" i="0" u="none" strike="noStrike" baseline="0" dirty="0">
                <a:solidFill>
                  <a:schemeClr val="bg1"/>
                </a:solidFill>
                <a:latin typeface="TimesNewRomanPSMT"/>
              </a:rPr>
              <a:t>David returns and finds that </a:t>
            </a:r>
            <a:r>
              <a:rPr lang="en-US" sz="6000" b="0" i="0" u="none" strike="noStrike" baseline="0" dirty="0" err="1">
                <a:solidFill>
                  <a:schemeClr val="bg1"/>
                </a:solidFill>
                <a:latin typeface="TimesNewRomanPSMT"/>
              </a:rPr>
              <a:t>Ziklag</a:t>
            </a:r>
            <a:r>
              <a:rPr lang="en-US" sz="6000" b="0" i="0" u="none" strike="noStrike" baseline="0" dirty="0">
                <a:solidFill>
                  <a:schemeClr val="bg1"/>
                </a:solidFill>
                <a:latin typeface="TimesNewRomanPSMT"/>
              </a:rPr>
              <a:t> has been raided –</a:t>
            </a:r>
          </a:p>
          <a:p>
            <a:r>
              <a:rPr lang="en-US" sz="6000" b="0" i="0" u="none" strike="noStrike" baseline="0" dirty="0">
                <a:solidFill>
                  <a:schemeClr val="bg1"/>
                </a:solidFill>
                <a:latin typeface="TimesNewRomanPSMT"/>
              </a:rPr>
              <a:t>1 Samuel 30</a:t>
            </a:r>
            <a:endParaRPr lang="en-ZA" sz="6000" dirty="0">
              <a:solidFill>
                <a:schemeClr val="bg1"/>
              </a:solidFill>
            </a:endParaRPr>
          </a:p>
        </p:txBody>
      </p:sp>
    </p:spTree>
    <p:extLst>
      <p:ext uri="{BB962C8B-B14F-4D97-AF65-F5344CB8AC3E}">
        <p14:creationId xmlns:p14="http://schemas.microsoft.com/office/powerpoint/2010/main" val="123713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08CA96F0-9FC0-4D1A-87B8-486C7E1A286A}"/>
              </a:ext>
            </a:extLst>
          </p:cNvPr>
          <p:cNvPicPr>
            <a:picLocks noChangeAspect="1"/>
          </p:cNvPicPr>
          <p:nvPr/>
        </p:nvPicPr>
        <p:blipFill>
          <a:blip r:embed="rId2"/>
          <a:stretch>
            <a:fillRect/>
          </a:stretch>
        </p:blipFill>
        <p:spPr>
          <a:xfrm>
            <a:off x="-1" y="-376127"/>
            <a:ext cx="12191999" cy="7234127"/>
          </a:xfrm>
          <a:prstGeom prst="rect">
            <a:avLst/>
          </a:prstGeom>
        </p:spPr>
      </p:pic>
      <p:sp>
        <p:nvSpPr>
          <p:cNvPr id="5" name="TextBox 4">
            <a:extLst>
              <a:ext uri="{FF2B5EF4-FFF2-40B4-BE49-F238E27FC236}">
                <a16:creationId xmlns:a16="http://schemas.microsoft.com/office/drawing/2014/main" id="{D297CA84-8785-61A0-8990-F64170945B18}"/>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30:18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19There was nothing lacking to them, neither small nor great, neither sons nor daughters, neither plunder, nor anything that they had taken. David brought them all back. </a:t>
            </a:r>
            <a:endParaRPr lang="en-ZA" dirty="0"/>
          </a:p>
        </p:txBody>
      </p:sp>
      <p:sp>
        <p:nvSpPr>
          <p:cNvPr id="2" name="TextBox 1">
            <a:extLst>
              <a:ext uri="{FF2B5EF4-FFF2-40B4-BE49-F238E27FC236}">
                <a16:creationId xmlns:a16="http://schemas.microsoft.com/office/drawing/2014/main" id="{74922EFF-660B-F851-9431-0AD92F71FB57}"/>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66580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0FA1C794-9B9F-431B-998E-DAFFD37C452E}"/>
              </a:ext>
            </a:extLst>
          </p:cNvPr>
          <p:cNvPicPr>
            <a:picLocks noChangeAspect="1"/>
          </p:cNvPicPr>
          <p:nvPr/>
        </p:nvPicPr>
        <p:blipFill>
          <a:blip r:embed="rId2"/>
          <a:stretch>
            <a:fillRect/>
          </a:stretch>
        </p:blipFill>
        <p:spPr>
          <a:xfrm>
            <a:off x="0" y="-2009597"/>
            <a:ext cx="13768754" cy="8867597"/>
          </a:xfrm>
          <a:prstGeom prst="rect">
            <a:avLst/>
          </a:prstGeom>
        </p:spPr>
      </p:pic>
      <p:sp>
        <p:nvSpPr>
          <p:cNvPr id="7" name="TextBox 6">
            <a:extLst>
              <a:ext uri="{FF2B5EF4-FFF2-40B4-BE49-F238E27FC236}">
                <a16:creationId xmlns:a16="http://schemas.microsoft.com/office/drawing/2014/main" id="{81E1BA13-F8BB-FF0C-E104-7ED0446F000B}"/>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30:19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5400" b="0" i="0" u="none" strike="noStrike" baseline="0" dirty="0">
                <a:latin typeface="TimesNewRomanPSMT"/>
              </a:rPr>
              <a:t>6. David returns and finds that </a:t>
            </a:r>
            <a:r>
              <a:rPr lang="en-US" sz="5400" b="0" i="0" u="none" strike="noStrike" baseline="0" dirty="0" err="1">
                <a:latin typeface="TimesNewRomanPSMT"/>
              </a:rPr>
              <a:t>Ziklag</a:t>
            </a:r>
            <a:r>
              <a:rPr lang="en-US" sz="5400" b="0" i="0" u="none" strike="noStrike" baseline="0" dirty="0">
                <a:latin typeface="TimesNewRomanPSMT"/>
              </a:rPr>
              <a:t> has been raided -1 Samuel 30 (Left Center)</a:t>
            </a:r>
          </a:p>
        </p:txBody>
      </p:sp>
      <p:sp>
        <p:nvSpPr>
          <p:cNvPr id="7" name="TextBox 6">
            <a:extLst>
              <a:ext uri="{FF2B5EF4-FFF2-40B4-BE49-F238E27FC236}">
                <a16:creationId xmlns:a16="http://schemas.microsoft.com/office/drawing/2014/main" id="{0A6B96BC-EC02-2021-EEE0-4897E4E9E7FA}"/>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00382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16A34276-E970-47D3-A5D3-2854FCB2A679}"/>
              </a:ext>
            </a:extLst>
          </p:cNvPr>
          <p:cNvPicPr>
            <a:picLocks noChangeAspect="1"/>
          </p:cNvPicPr>
          <p:nvPr/>
        </p:nvPicPr>
        <p:blipFill>
          <a:blip r:embed="rId2"/>
          <a:stretch>
            <a:fillRect/>
          </a:stretch>
        </p:blipFill>
        <p:spPr>
          <a:xfrm>
            <a:off x="0" y="-2009597"/>
            <a:ext cx="13768754" cy="8867597"/>
          </a:xfrm>
          <a:prstGeom prst="rect">
            <a:avLst/>
          </a:prstGeom>
        </p:spPr>
      </p:pic>
      <p:sp>
        <p:nvSpPr>
          <p:cNvPr id="2" name="TextBox 1">
            <a:extLst>
              <a:ext uri="{FF2B5EF4-FFF2-40B4-BE49-F238E27FC236}">
                <a16:creationId xmlns:a16="http://schemas.microsoft.com/office/drawing/2014/main" id="{3F2951A4-FB58-2652-5FF3-E8FC492EFDEA}"/>
              </a:ext>
            </a:extLst>
          </p:cNvPr>
          <p:cNvSpPr txBox="1"/>
          <p:nvPr/>
        </p:nvSpPr>
        <p:spPr>
          <a:xfrm>
            <a:off x="6689643" y="2424201"/>
            <a:ext cx="5975129" cy="4061266"/>
          </a:xfrm>
          <a:prstGeom prst="rect">
            <a:avLst/>
          </a:prstGeom>
          <a:noFill/>
        </p:spPr>
        <p:txBody>
          <a:bodyPr wrap="square" rtlCol="0">
            <a:noAutofit/>
          </a:bodyPr>
          <a:lstStyle/>
          <a:p>
            <a:r>
              <a:rPr lang="en-US" sz="6000" b="0" i="0" u="none" strike="noStrike" baseline="0" dirty="0">
                <a:solidFill>
                  <a:schemeClr val="bg1"/>
                </a:solidFill>
                <a:latin typeface="TimesNewRomanPSMT"/>
              </a:rPr>
              <a:t>David returns and finds that </a:t>
            </a:r>
            <a:r>
              <a:rPr lang="en-US" sz="6000" b="0" i="0" u="none" strike="noStrike" baseline="0" dirty="0" err="1">
                <a:solidFill>
                  <a:schemeClr val="bg1"/>
                </a:solidFill>
                <a:latin typeface="TimesNewRomanPSMT"/>
              </a:rPr>
              <a:t>Ziklag</a:t>
            </a:r>
            <a:r>
              <a:rPr lang="en-US" sz="6000" b="0" i="0" u="none" strike="noStrike" baseline="0" dirty="0">
                <a:solidFill>
                  <a:schemeClr val="bg1"/>
                </a:solidFill>
                <a:latin typeface="TimesNewRomanPSMT"/>
              </a:rPr>
              <a:t> has been raided –</a:t>
            </a:r>
          </a:p>
          <a:p>
            <a:r>
              <a:rPr lang="en-US" sz="6000" b="0" i="0" u="none" strike="noStrike" baseline="0" dirty="0">
                <a:solidFill>
                  <a:schemeClr val="bg1"/>
                </a:solidFill>
                <a:latin typeface="TimesNewRomanPSMT"/>
              </a:rPr>
              <a:t>1 Samuel 30</a:t>
            </a:r>
            <a:endParaRPr lang="en-ZA" sz="6000" dirty="0">
              <a:solidFill>
                <a:schemeClr val="bg1"/>
              </a:solidFill>
            </a:endParaRPr>
          </a:p>
        </p:txBody>
      </p:sp>
    </p:spTree>
    <p:extLst>
      <p:ext uri="{BB962C8B-B14F-4D97-AF65-F5344CB8AC3E}">
        <p14:creationId xmlns:p14="http://schemas.microsoft.com/office/powerpoint/2010/main" val="172765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 Samuel30:1When David and his men had come to </a:t>
            </a:r>
            <a:r>
              <a:rPr lang="en-US" sz="4400" b="0" i="0" dirty="0" err="1">
                <a:solidFill>
                  <a:srgbClr val="121212"/>
                </a:solidFill>
                <a:effectLst/>
                <a:latin typeface="ArialMT"/>
              </a:rPr>
              <a:t>Ziklag</a:t>
            </a:r>
            <a:r>
              <a:rPr lang="en-US" sz="4400" b="0" i="0" dirty="0">
                <a:solidFill>
                  <a:srgbClr val="121212"/>
                </a:solidFill>
                <a:effectLst/>
                <a:latin typeface="ArialMT"/>
              </a:rPr>
              <a:t> (David’s home) on the third day, the Amalekites had made a raid on the South and on </a:t>
            </a:r>
            <a:r>
              <a:rPr lang="en-US" sz="4400" b="0" i="0" dirty="0" err="1">
                <a:solidFill>
                  <a:srgbClr val="121212"/>
                </a:solidFill>
                <a:effectLst/>
                <a:latin typeface="ArialMT"/>
              </a:rPr>
              <a:t>Ziklag</a:t>
            </a:r>
            <a:r>
              <a:rPr lang="en-US" sz="4400" b="0" i="0" dirty="0">
                <a:solidFill>
                  <a:srgbClr val="121212"/>
                </a:solidFill>
                <a:effectLst/>
                <a:latin typeface="ArialMT"/>
              </a:rPr>
              <a:t>, and had struck </a:t>
            </a:r>
            <a:r>
              <a:rPr lang="en-US" sz="4400" b="0" i="0" dirty="0" err="1">
                <a:solidFill>
                  <a:srgbClr val="121212"/>
                </a:solidFill>
                <a:effectLst/>
                <a:latin typeface="ArialMT"/>
              </a:rPr>
              <a:t>Ziklag</a:t>
            </a:r>
            <a:r>
              <a:rPr lang="en-US" sz="4400" b="0" i="0" dirty="0">
                <a:solidFill>
                  <a:srgbClr val="121212"/>
                </a:solidFill>
                <a:effectLst/>
                <a:latin typeface="ArialMT"/>
              </a:rPr>
              <a:t> and burned it with fire, </a:t>
            </a:r>
            <a:endParaRPr lang="en-ZA" dirty="0"/>
          </a:p>
        </p:txBody>
      </p:sp>
      <p:sp>
        <p:nvSpPr>
          <p:cNvPr id="2" name="TextBox 1">
            <a:extLst>
              <a:ext uri="{FF2B5EF4-FFF2-40B4-BE49-F238E27FC236}">
                <a16:creationId xmlns:a16="http://schemas.microsoft.com/office/drawing/2014/main" id="{E43DEDB7-3964-EE7D-65D8-E1FCBDE575E7}"/>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217412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EC06B6A-A72C-4B21-9608-C6C1B360F052}"/>
              </a:ext>
            </a:extLst>
          </p:cNvPr>
          <p:cNvPicPr>
            <a:picLocks noChangeAspect="1"/>
          </p:cNvPicPr>
          <p:nvPr/>
        </p:nvPicPr>
        <p:blipFill>
          <a:blip r:embed="rId2"/>
          <a:stretch>
            <a:fillRect/>
          </a:stretch>
        </p:blipFill>
        <p:spPr>
          <a:xfrm>
            <a:off x="0" y="-99505"/>
            <a:ext cx="12854354" cy="6957505"/>
          </a:xfrm>
          <a:prstGeom prst="rect">
            <a:avLst/>
          </a:prstGeom>
        </p:spPr>
      </p:pic>
      <p:sp>
        <p:nvSpPr>
          <p:cNvPr id="5" name="TextBox 4">
            <a:extLst>
              <a:ext uri="{FF2B5EF4-FFF2-40B4-BE49-F238E27FC236}">
                <a16:creationId xmlns:a16="http://schemas.microsoft.com/office/drawing/2014/main" id="{C3F2C4E6-3341-261C-DBFB-4B7AA6E75188}"/>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0320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2and had taken captive the women and all who were in it, both small and great. They didn’t kill any, but carried them off and went their way. </a:t>
            </a:r>
            <a:endParaRPr lang="en-ZA" dirty="0"/>
          </a:p>
        </p:txBody>
      </p:sp>
      <p:sp>
        <p:nvSpPr>
          <p:cNvPr id="2" name="TextBox 1">
            <a:extLst>
              <a:ext uri="{FF2B5EF4-FFF2-40B4-BE49-F238E27FC236}">
                <a16:creationId xmlns:a16="http://schemas.microsoft.com/office/drawing/2014/main" id="{E96A937A-8E40-E759-8834-199B08C12131}"/>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4261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DD9D7A0-C49D-47DD-B10A-CDB13F76F53A}"/>
              </a:ext>
            </a:extLst>
          </p:cNvPr>
          <p:cNvPicPr>
            <a:picLocks noChangeAspect="1"/>
          </p:cNvPicPr>
          <p:nvPr/>
        </p:nvPicPr>
        <p:blipFill>
          <a:blip r:embed="rId2"/>
          <a:stretch>
            <a:fillRect/>
          </a:stretch>
        </p:blipFill>
        <p:spPr>
          <a:xfrm>
            <a:off x="-1" y="0"/>
            <a:ext cx="13224387" cy="6858000"/>
          </a:xfrm>
          <a:prstGeom prst="rect">
            <a:avLst/>
          </a:prstGeom>
        </p:spPr>
      </p:pic>
      <p:sp>
        <p:nvSpPr>
          <p:cNvPr id="5" name="TextBox 4">
            <a:extLst>
              <a:ext uri="{FF2B5EF4-FFF2-40B4-BE49-F238E27FC236}">
                <a16:creationId xmlns:a16="http://schemas.microsoft.com/office/drawing/2014/main" id="{4D505199-90AD-631E-DE58-55B954F3315D}"/>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98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3When David and his men came to the city, behold, it was burned with fire; and their wives, their sons, and their daughters were taken captive. </a:t>
            </a:r>
            <a:endParaRPr lang="en-ZA" dirty="0"/>
          </a:p>
        </p:txBody>
      </p:sp>
      <p:sp>
        <p:nvSpPr>
          <p:cNvPr id="3" name="TextBox 2">
            <a:extLst>
              <a:ext uri="{FF2B5EF4-FFF2-40B4-BE49-F238E27FC236}">
                <a16:creationId xmlns:a16="http://schemas.microsoft.com/office/drawing/2014/main" id="{3229AE99-3E53-2EE5-A459-DCA22905954B}"/>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88635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586</Words>
  <Application>Microsoft Office PowerPoint</Application>
  <PresentationFormat>Widescreen</PresentationFormat>
  <Paragraphs>98</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ArialMT</vt:lpstr>
      <vt:lpstr>Calibri</vt:lpstr>
      <vt:lpstr>Calibri Light</vt:lpstr>
      <vt:lpstr>Microsoft Himalaya</vt:lpstr>
      <vt:lpstr>TimesNewRomanPS-BoldMT</vt:lpstr>
      <vt:lpstr>TimesNewRomanPSMT</vt:lpstr>
      <vt:lpstr>Office Theme</vt:lpstr>
      <vt:lpstr>18-6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13</cp:revision>
  <dcterms:created xsi:type="dcterms:W3CDTF">2021-07-20T09:23:46Z</dcterms:created>
  <dcterms:modified xsi:type="dcterms:W3CDTF">2023-01-20T08:02:58Z</dcterms:modified>
</cp:coreProperties>
</file>