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8" r:id="rId2"/>
    <p:sldId id="310" r:id="rId3"/>
    <p:sldId id="426" r:id="rId4"/>
    <p:sldId id="427" r:id="rId5"/>
    <p:sldId id="428" r:id="rId6"/>
    <p:sldId id="429" r:id="rId7"/>
    <p:sldId id="430" r:id="rId8"/>
    <p:sldId id="431" r:id="rId9"/>
    <p:sldId id="432" r:id="rId10"/>
    <p:sldId id="433" r:id="rId11"/>
    <p:sldId id="434" r:id="rId12"/>
    <p:sldId id="435" r:id="rId13"/>
    <p:sldId id="436" r:id="rId14"/>
    <p:sldId id="439" r:id="rId15"/>
    <p:sldId id="438" r:id="rId16"/>
    <p:sldId id="437" r:id="rId17"/>
    <p:sldId id="440" r:id="rId18"/>
    <p:sldId id="441" r:id="rId19"/>
    <p:sldId id="442" r:id="rId20"/>
    <p:sldId id="443" r:id="rId21"/>
    <p:sldId id="444" r:id="rId22"/>
    <p:sldId id="445" r:id="rId23"/>
    <p:sldId id="446" r:id="rId24"/>
    <p:sldId id="44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81323" autoAdjust="0"/>
  </p:normalViewPr>
  <p:slideViewPr>
    <p:cSldViewPr snapToGrid="0">
      <p:cViewPr varScale="1">
        <p:scale>
          <a:sx n="72" d="100"/>
          <a:sy n="72" d="100"/>
        </p:scale>
        <p:origin x="869" y="7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911B492B-7125-4F42-8D70-4B8949FF6950}"/>
    <pc:docChg chg="undo custSel modSld">
      <pc:chgData name="Alfred Smith" userId="3c60a3631c0db8ad" providerId="LiveId" clId="{911B492B-7125-4F42-8D70-4B8949FF6950}" dt="2023-01-20T08:12:36.490" v="48"/>
      <pc:docMkLst>
        <pc:docMk/>
      </pc:docMkLst>
      <pc:sldChg chg="delSp modTransition modAnim">
        <pc:chgData name="Alfred Smith" userId="3c60a3631c0db8ad" providerId="LiveId" clId="{911B492B-7125-4F42-8D70-4B8949FF6950}" dt="2023-01-20T08:11:48.583" v="26"/>
        <pc:sldMkLst>
          <pc:docMk/>
          <pc:sldMk cId="2869461528" sldId="308"/>
        </pc:sldMkLst>
        <pc:picChg chg="del">
          <ac:chgData name="Alfred Smith" userId="3c60a3631c0db8ad" providerId="LiveId" clId="{911B492B-7125-4F42-8D70-4B8949FF6950}" dt="2023-01-20T08:11:48.583" v="26"/>
          <ac:picMkLst>
            <pc:docMk/>
            <pc:sldMk cId="2869461528" sldId="308"/>
            <ac:picMk id="4" creationId="{36FBBF5A-C92E-48C5-2230-31B85F5F740A}"/>
          </ac:picMkLst>
        </pc:picChg>
      </pc:sldChg>
      <pc:sldChg chg="modSp mod modTransition">
        <pc:chgData name="Alfred Smith" userId="3c60a3631c0db8ad" providerId="LiveId" clId="{911B492B-7125-4F42-8D70-4B8949FF6950}" dt="2023-01-20T08:11:48.583" v="26"/>
        <pc:sldMkLst>
          <pc:docMk/>
          <pc:sldMk cId="1237137471" sldId="310"/>
        </pc:sldMkLst>
        <pc:spChg chg="mod">
          <ac:chgData name="Alfred Smith" userId="3c60a3631c0db8ad" providerId="LiveId" clId="{911B492B-7125-4F42-8D70-4B8949FF6950}" dt="2023-01-20T08:10:22.051" v="11" actId="20577"/>
          <ac:spMkLst>
            <pc:docMk/>
            <pc:sldMk cId="1237137471" sldId="310"/>
            <ac:spMk id="5" creationId="{18667314-26A2-AF99-ED97-3F9CF5CC48C1}"/>
          </ac:spMkLst>
        </pc:spChg>
      </pc:sldChg>
      <pc:sldChg chg="addSp delSp modSp mod modTransition modAnim">
        <pc:chgData name="Alfred Smith" userId="3c60a3631c0db8ad" providerId="LiveId" clId="{911B492B-7125-4F42-8D70-4B8949FF6950}" dt="2023-01-20T08:12:22.853" v="38"/>
        <pc:sldMkLst>
          <pc:docMk/>
          <pc:sldMk cId="1003827451" sldId="426"/>
        </pc:sldMkLst>
        <pc:spChg chg="add mod">
          <ac:chgData name="Alfred Smith" userId="3c60a3631c0db8ad" providerId="LiveId" clId="{911B492B-7125-4F42-8D70-4B8949FF6950}" dt="2023-01-20T08:12:22.853" v="38"/>
          <ac:spMkLst>
            <pc:docMk/>
            <pc:sldMk cId="1003827451" sldId="426"/>
            <ac:spMk id="2" creationId="{7C989238-5EAE-E8D5-B580-39EDEED8FB98}"/>
          </ac:spMkLst>
        </pc:spChg>
        <pc:spChg chg="del">
          <ac:chgData name="Alfred Smith" userId="3c60a3631c0db8ad" providerId="LiveId" clId="{911B492B-7125-4F42-8D70-4B8949FF6950}" dt="2023-01-20T08:12:06.385" v="37" actId="478"/>
          <ac:spMkLst>
            <pc:docMk/>
            <pc:sldMk cId="1003827451" sldId="426"/>
            <ac:spMk id="6" creationId="{416C064E-628E-47C0-A712-DB178FE9901E}"/>
          </ac:spMkLst>
        </pc:spChg>
        <pc:picChg chg="del">
          <ac:chgData name="Alfred Smith" userId="3c60a3631c0db8ad" providerId="LiveId" clId="{911B492B-7125-4F42-8D70-4B8949FF6950}" dt="2023-01-20T08:11:48.583" v="26"/>
          <ac:picMkLst>
            <pc:docMk/>
            <pc:sldMk cId="1003827451" sldId="426"/>
            <ac:picMk id="5" creationId="{E7CD0B4C-6787-8EF3-53A8-B05ACC5516D9}"/>
          </ac:picMkLst>
        </pc:picChg>
      </pc:sldChg>
      <pc:sldChg chg="addSp delSp modSp mod modTransition">
        <pc:chgData name="Alfred Smith" userId="3c60a3631c0db8ad" providerId="LiveId" clId="{911B492B-7125-4F42-8D70-4B8949FF6950}" dt="2023-01-20T08:11:48.583" v="26"/>
        <pc:sldMkLst>
          <pc:docMk/>
          <pc:sldMk cId="1727650077" sldId="427"/>
        </pc:sldMkLst>
        <pc:spChg chg="add mod">
          <ac:chgData name="Alfred Smith" userId="3c60a3631c0db8ad" providerId="LiveId" clId="{911B492B-7125-4F42-8D70-4B8949FF6950}" dt="2023-01-20T08:10:18.106" v="10" actId="20577"/>
          <ac:spMkLst>
            <pc:docMk/>
            <pc:sldMk cId="1727650077" sldId="427"/>
            <ac:spMk id="2" creationId="{EFB56202-F88F-7197-AAE2-06C823C4D0FA}"/>
          </ac:spMkLst>
        </pc:spChg>
        <pc:spChg chg="del">
          <ac:chgData name="Alfred Smith" userId="3c60a3631c0db8ad" providerId="LiveId" clId="{911B492B-7125-4F42-8D70-4B8949FF6950}" dt="2023-01-20T08:10:11.186" v="8" actId="478"/>
          <ac:spMkLst>
            <pc:docMk/>
            <pc:sldMk cId="1727650077" sldId="427"/>
            <ac:spMk id="7" creationId="{A945D6AD-B591-9EA1-B229-D2DBE65D0F75}"/>
          </ac:spMkLst>
        </pc:spChg>
      </pc:sldChg>
      <pc:sldChg chg="addSp delSp modSp mod modTransition modAnim">
        <pc:chgData name="Alfred Smith" userId="3c60a3631c0db8ad" providerId="LiveId" clId="{911B492B-7125-4F42-8D70-4B8949FF6950}" dt="2023-01-20T08:12:25.104" v="39"/>
        <pc:sldMkLst>
          <pc:docMk/>
          <pc:sldMk cId="2174129452" sldId="428"/>
        </pc:sldMkLst>
        <pc:spChg chg="add mod">
          <ac:chgData name="Alfred Smith" userId="3c60a3631c0db8ad" providerId="LiveId" clId="{911B492B-7125-4F42-8D70-4B8949FF6950}" dt="2023-01-20T08:12:25.104" v="39"/>
          <ac:spMkLst>
            <pc:docMk/>
            <pc:sldMk cId="2174129452" sldId="428"/>
            <ac:spMk id="2" creationId="{81B1B3C5-EF1D-4044-AAE9-BF306C8DCDC4}"/>
          </ac:spMkLst>
        </pc:spChg>
        <pc:spChg chg="del">
          <ac:chgData name="Alfred Smith" userId="3c60a3631c0db8ad" providerId="LiveId" clId="{911B492B-7125-4F42-8D70-4B8949FF6950}" dt="2023-01-20T08:12:03.997" v="36" actId="478"/>
          <ac:spMkLst>
            <pc:docMk/>
            <pc:sldMk cId="2174129452" sldId="428"/>
            <ac:spMk id="6" creationId="{416C064E-628E-47C0-A712-DB178FE9901E}"/>
          </ac:spMkLst>
        </pc:spChg>
        <pc:picChg chg="del">
          <ac:chgData name="Alfred Smith" userId="3c60a3631c0db8ad" providerId="LiveId" clId="{911B492B-7125-4F42-8D70-4B8949FF6950}" dt="2023-01-20T08:11:48.583" v="26"/>
          <ac:picMkLst>
            <pc:docMk/>
            <pc:sldMk cId="2174129452" sldId="428"/>
            <ac:picMk id="5" creationId="{0CF0B34C-D526-6176-E9F4-F89F79F41AD9}"/>
          </ac:picMkLst>
        </pc:picChg>
      </pc:sldChg>
      <pc:sldChg chg="modSp mod modTransition">
        <pc:chgData name="Alfred Smith" userId="3c60a3631c0db8ad" providerId="LiveId" clId="{911B492B-7125-4F42-8D70-4B8949FF6950}" dt="2023-01-20T08:11:48.583" v="26"/>
        <pc:sldMkLst>
          <pc:docMk/>
          <pc:sldMk cId="703207630" sldId="429"/>
        </pc:sldMkLst>
        <pc:spChg chg="mod">
          <ac:chgData name="Alfred Smith" userId="3c60a3631c0db8ad" providerId="LiveId" clId="{911B492B-7125-4F42-8D70-4B8949FF6950}" dt="2023-01-20T08:10:43.239" v="12"/>
          <ac:spMkLst>
            <pc:docMk/>
            <pc:sldMk cId="703207630" sldId="429"/>
            <ac:spMk id="5" creationId="{2CC2619D-C63B-60B6-B765-52686C01FA30}"/>
          </ac:spMkLst>
        </pc:spChg>
      </pc:sldChg>
      <pc:sldChg chg="addSp delSp modSp mod modTransition modAnim">
        <pc:chgData name="Alfred Smith" userId="3c60a3631c0db8ad" providerId="LiveId" clId="{911B492B-7125-4F42-8D70-4B8949FF6950}" dt="2023-01-20T08:12:26.354" v="40"/>
        <pc:sldMkLst>
          <pc:docMk/>
          <pc:sldMk cId="942615762" sldId="430"/>
        </pc:sldMkLst>
        <pc:spChg chg="add mod">
          <ac:chgData name="Alfred Smith" userId="3c60a3631c0db8ad" providerId="LiveId" clId="{911B492B-7125-4F42-8D70-4B8949FF6950}" dt="2023-01-20T08:12:26.354" v="40"/>
          <ac:spMkLst>
            <pc:docMk/>
            <pc:sldMk cId="942615762" sldId="430"/>
            <ac:spMk id="2" creationId="{FC31E1E6-D4A1-2A52-06AF-C5406039D708}"/>
          </ac:spMkLst>
        </pc:spChg>
        <pc:spChg chg="del">
          <ac:chgData name="Alfred Smith" userId="3c60a3631c0db8ad" providerId="LiveId" clId="{911B492B-7125-4F42-8D70-4B8949FF6950}" dt="2023-01-20T08:12:02.473" v="35" actId="478"/>
          <ac:spMkLst>
            <pc:docMk/>
            <pc:sldMk cId="942615762" sldId="430"/>
            <ac:spMk id="6" creationId="{416C064E-628E-47C0-A712-DB178FE9901E}"/>
          </ac:spMkLst>
        </pc:spChg>
        <pc:picChg chg="del">
          <ac:chgData name="Alfred Smith" userId="3c60a3631c0db8ad" providerId="LiveId" clId="{911B492B-7125-4F42-8D70-4B8949FF6950}" dt="2023-01-20T08:11:48.583" v="26"/>
          <ac:picMkLst>
            <pc:docMk/>
            <pc:sldMk cId="942615762" sldId="430"/>
            <ac:picMk id="8" creationId="{A1A3A02A-44B8-0A0A-30AD-1115ED655658}"/>
          </ac:picMkLst>
        </pc:picChg>
      </pc:sldChg>
      <pc:sldChg chg="modSp mod modTransition">
        <pc:chgData name="Alfred Smith" userId="3c60a3631c0db8ad" providerId="LiveId" clId="{911B492B-7125-4F42-8D70-4B8949FF6950}" dt="2023-01-20T08:11:48.583" v="26"/>
        <pc:sldMkLst>
          <pc:docMk/>
          <pc:sldMk cId="579800659" sldId="431"/>
        </pc:sldMkLst>
        <pc:spChg chg="mod">
          <ac:chgData name="Alfred Smith" userId="3c60a3631c0db8ad" providerId="LiveId" clId="{911B492B-7125-4F42-8D70-4B8949FF6950}" dt="2023-01-20T08:10:46.325" v="13"/>
          <ac:spMkLst>
            <pc:docMk/>
            <pc:sldMk cId="579800659" sldId="431"/>
            <ac:spMk id="5" creationId="{C0550838-1886-B0FA-4AF4-EAAF2CE9CEBC}"/>
          </ac:spMkLst>
        </pc:spChg>
      </pc:sldChg>
      <pc:sldChg chg="addSp delSp modSp mod modTransition modAnim">
        <pc:chgData name="Alfred Smith" userId="3c60a3631c0db8ad" providerId="LiveId" clId="{911B492B-7125-4F42-8D70-4B8949FF6950}" dt="2023-01-20T08:12:27.576" v="41"/>
        <pc:sldMkLst>
          <pc:docMk/>
          <pc:sldMk cId="1886351016" sldId="432"/>
        </pc:sldMkLst>
        <pc:spChg chg="add mod">
          <ac:chgData name="Alfred Smith" userId="3c60a3631c0db8ad" providerId="LiveId" clId="{911B492B-7125-4F42-8D70-4B8949FF6950}" dt="2023-01-20T08:12:27.576" v="41"/>
          <ac:spMkLst>
            <pc:docMk/>
            <pc:sldMk cId="1886351016" sldId="432"/>
            <ac:spMk id="3" creationId="{66C17E00-C79E-1606-C171-530B5D5425A7}"/>
          </ac:spMkLst>
        </pc:spChg>
        <pc:spChg chg="del">
          <ac:chgData name="Alfred Smith" userId="3c60a3631c0db8ad" providerId="LiveId" clId="{911B492B-7125-4F42-8D70-4B8949FF6950}" dt="2023-01-20T08:12:01.039" v="34" actId="478"/>
          <ac:spMkLst>
            <pc:docMk/>
            <pc:sldMk cId="1886351016" sldId="432"/>
            <ac:spMk id="6" creationId="{416C064E-628E-47C0-A712-DB178FE9901E}"/>
          </ac:spMkLst>
        </pc:spChg>
        <pc:picChg chg="del">
          <ac:chgData name="Alfred Smith" userId="3c60a3631c0db8ad" providerId="LiveId" clId="{911B492B-7125-4F42-8D70-4B8949FF6950}" dt="2023-01-20T08:11:48.583" v="26"/>
          <ac:picMkLst>
            <pc:docMk/>
            <pc:sldMk cId="1886351016" sldId="432"/>
            <ac:picMk id="2" creationId="{A3914A83-B4E9-F078-4D33-389E10757E35}"/>
          </ac:picMkLst>
        </pc:picChg>
      </pc:sldChg>
      <pc:sldChg chg="modSp mod modTransition">
        <pc:chgData name="Alfred Smith" userId="3c60a3631c0db8ad" providerId="LiveId" clId="{911B492B-7125-4F42-8D70-4B8949FF6950}" dt="2023-01-20T08:11:48.583" v="26"/>
        <pc:sldMkLst>
          <pc:docMk/>
          <pc:sldMk cId="484949745" sldId="433"/>
        </pc:sldMkLst>
        <pc:spChg chg="mod">
          <ac:chgData name="Alfred Smith" userId="3c60a3631c0db8ad" providerId="LiveId" clId="{911B492B-7125-4F42-8D70-4B8949FF6950}" dt="2023-01-20T08:10:49.366" v="14"/>
          <ac:spMkLst>
            <pc:docMk/>
            <pc:sldMk cId="484949745" sldId="433"/>
            <ac:spMk id="5" creationId="{75D053A2-0A99-EAF9-845A-138020F2D6C1}"/>
          </ac:spMkLst>
        </pc:spChg>
      </pc:sldChg>
      <pc:sldChg chg="addSp delSp modSp mod modTransition modAnim">
        <pc:chgData name="Alfred Smith" userId="3c60a3631c0db8ad" providerId="LiveId" clId="{911B492B-7125-4F42-8D70-4B8949FF6950}" dt="2023-01-20T08:12:28.751" v="42"/>
        <pc:sldMkLst>
          <pc:docMk/>
          <pc:sldMk cId="882125327" sldId="434"/>
        </pc:sldMkLst>
        <pc:spChg chg="add mod">
          <ac:chgData name="Alfred Smith" userId="3c60a3631c0db8ad" providerId="LiveId" clId="{911B492B-7125-4F42-8D70-4B8949FF6950}" dt="2023-01-20T08:12:28.751" v="42"/>
          <ac:spMkLst>
            <pc:docMk/>
            <pc:sldMk cId="882125327" sldId="434"/>
            <ac:spMk id="2" creationId="{023BC4A2-E63E-A768-73A1-9AE93E752393}"/>
          </ac:spMkLst>
        </pc:spChg>
        <pc:spChg chg="del">
          <ac:chgData name="Alfred Smith" userId="3c60a3631c0db8ad" providerId="LiveId" clId="{911B492B-7125-4F42-8D70-4B8949FF6950}" dt="2023-01-20T08:11:59.588" v="33" actId="478"/>
          <ac:spMkLst>
            <pc:docMk/>
            <pc:sldMk cId="882125327" sldId="434"/>
            <ac:spMk id="6" creationId="{416C064E-628E-47C0-A712-DB178FE9901E}"/>
          </ac:spMkLst>
        </pc:spChg>
        <pc:picChg chg="del">
          <ac:chgData name="Alfred Smith" userId="3c60a3631c0db8ad" providerId="LiveId" clId="{911B492B-7125-4F42-8D70-4B8949FF6950}" dt="2023-01-20T08:11:48.583" v="26"/>
          <ac:picMkLst>
            <pc:docMk/>
            <pc:sldMk cId="882125327" sldId="434"/>
            <ac:picMk id="3" creationId="{3DD58E09-8AE0-ECC2-6535-8CCC9F54D24D}"/>
          </ac:picMkLst>
        </pc:picChg>
      </pc:sldChg>
      <pc:sldChg chg="modSp mod modTransition">
        <pc:chgData name="Alfred Smith" userId="3c60a3631c0db8ad" providerId="LiveId" clId="{911B492B-7125-4F42-8D70-4B8949FF6950}" dt="2023-01-20T08:11:48.583" v="26"/>
        <pc:sldMkLst>
          <pc:docMk/>
          <pc:sldMk cId="381388045" sldId="435"/>
        </pc:sldMkLst>
        <pc:spChg chg="mod">
          <ac:chgData name="Alfred Smith" userId="3c60a3631c0db8ad" providerId="LiveId" clId="{911B492B-7125-4F42-8D70-4B8949FF6950}" dt="2023-01-20T08:10:52.939" v="15"/>
          <ac:spMkLst>
            <pc:docMk/>
            <pc:sldMk cId="381388045" sldId="435"/>
            <ac:spMk id="5" creationId="{76B6E0BE-4D31-449E-1871-DA366DED62DD}"/>
          </ac:spMkLst>
        </pc:spChg>
      </pc:sldChg>
      <pc:sldChg chg="addSp delSp modSp mod modTransition modAnim">
        <pc:chgData name="Alfred Smith" userId="3c60a3631c0db8ad" providerId="LiveId" clId="{911B492B-7125-4F42-8D70-4B8949FF6950}" dt="2023-01-20T08:12:29.937" v="43"/>
        <pc:sldMkLst>
          <pc:docMk/>
          <pc:sldMk cId="3195935868" sldId="436"/>
        </pc:sldMkLst>
        <pc:spChg chg="add mod">
          <ac:chgData name="Alfred Smith" userId="3c60a3631c0db8ad" providerId="LiveId" clId="{911B492B-7125-4F42-8D70-4B8949FF6950}" dt="2023-01-20T08:12:29.937" v="43"/>
          <ac:spMkLst>
            <pc:docMk/>
            <pc:sldMk cId="3195935868" sldId="436"/>
            <ac:spMk id="2" creationId="{59CCFE78-E3E4-BAD8-F81E-557294F04367}"/>
          </ac:spMkLst>
        </pc:spChg>
        <pc:spChg chg="del">
          <ac:chgData name="Alfred Smith" userId="3c60a3631c0db8ad" providerId="LiveId" clId="{911B492B-7125-4F42-8D70-4B8949FF6950}" dt="2023-01-20T08:11:58.104" v="32" actId="478"/>
          <ac:spMkLst>
            <pc:docMk/>
            <pc:sldMk cId="3195935868" sldId="436"/>
            <ac:spMk id="6" creationId="{416C064E-628E-47C0-A712-DB178FE9901E}"/>
          </ac:spMkLst>
        </pc:spChg>
        <pc:picChg chg="del">
          <ac:chgData name="Alfred Smith" userId="3c60a3631c0db8ad" providerId="LiveId" clId="{911B492B-7125-4F42-8D70-4B8949FF6950}" dt="2023-01-20T08:11:48.583" v="26"/>
          <ac:picMkLst>
            <pc:docMk/>
            <pc:sldMk cId="3195935868" sldId="436"/>
            <ac:picMk id="9" creationId="{2DF8105E-B7C6-4F46-CD3A-B6C2CE421847}"/>
          </ac:picMkLst>
        </pc:picChg>
      </pc:sldChg>
      <pc:sldChg chg="modSp mod modTransition">
        <pc:chgData name="Alfred Smith" userId="3c60a3631c0db8ad" providerId="LiveId" clId="{911B492B-7125-4F42-8D70-4B8949FF6950}" dt="2023-01-20T08:11:48.583" v="26"/>
        <pc:sldMkLst>
          <pc:docMk/>
          <pc:sldMk cId="630368776" sldId="437"/>
        </pc:sldMkLst>
        <pc:spChg chg="mod">
          <ac:chgData name="Alfred Smith" userId="3c60a3631c0db8ad" providerId="LiveId" clId="{911B492B-7125-4F42-8D70-4B8949FF6950}" dt="2023-01-20T08:10:59.774" v="17"/>
          <ac:spMkLst>
            <pc:docMk/>
            <pc:sldMk cId="630368776" sldId="437"/>
            <ac:spMk id="5" creationId="{A623742B-1208-0671-CBA3-5F59689478BA}"/>
          </ac:spMkLst>
        </pc:spChg>
      </pc:sldChg>
      <pc:sldChg chg="addSp delSp modSp mod modTransition modAnim">
        <pc:chgData name="Alfred Smith" userId="3c60a3631c0db8ad" providerId="LiveId" clId="{911B492B-7125-4F42-8D70-4B8949FF6950}" dt="2023-01-20T08:12:31.130" v="44"/>
        <pc:sldMkLst>
          <pc:docMk/>
          <pc:sldMk cId="3261377596" sldId="438"/>
        </pc:sldMkLst>
        <pc:spChg chg="add mod">
          <ac:chgData name="Alfred Smith" userId="3c60a3631c0db8ad" providerId="LiveId" clId="{911B492B-7125-4F42-8D70-4B8949FF6950}" dt="2023-01-20T08:12:31.130" v="44"/>
          <ac:spMkLst>
            <pc:docMk/>
            <pc:sldMk cId="3261377596" sldId="438"/>
            <ac:spMk id="2" creationId="{F32EC7C8-0CC5-618E-A630-F7C8AF344F8B}"/>
          </ac:spMkLst>
        </pc:spChg>
        <pc:spChg chg="del">
          <ac:chgData name="Alfred Smith" userId="3c60a3631c0db8ad" providerId="LiveId" clId="{911B492B-7125-4F42-8D70-4B8949FF6950}" dt="2023-01-20T08:11:56.773" v="31" actId="478"/>
          <ac:spMkLst>
            <pc:docMk/>
            <pc:sldMk cId="3261377596" sldId="438"/>
            <ac:spMk id="6" creationId="{416C064E-628E-47C0-A712-DB178FE9901E}"/>
          </ac:spMkLst>
        </pc:spChg>
        <pc:picChg chg="del">
          <ac:chgData name="Alfred Smith" userId="3c60a3631c0db8ad" providerId="LiveId" clId="{911B492B-7125-4F42-8D70-4B8949FF6950}" dt="2023-01-20T08:11:48.583" v="26"/>
          <ac:picMkLst>
            <pc:docMk/>
            <pc:sldMk cId="3261377596" sldId="438"/>
            <ac:picMk id="3" creationId="{6000D97B-078D-3331-0C34-690B944634B0}"/>
          </ac:picMkLst>
        </pc:picChg>
      </pc:sldChg>
      <pc:sldChg chg="modSp mod modTransition">
        <pc:chgData name="Alfred Smith" userId="3c60a3631c0db8ad" providerId="LiveId" clId="{911B492B-7125-4F42-8D70-4B8949FF6950}" dt="2023-01-20T08:11:48.583" v="26"/>
        <pc:sldMkLst>
          <pc:docMk/>
          <pc:sldMk cId="3759221820" sldId="439"/>
        </pc:sldMkLst>
        <pc:spChg chg="mod">
          <ac:chgData name="Alfred Smith" userId="3c60a3631c0db8ad" providerId="LiveId" clId="{911B492B-7125-4F42-8D70-4B8949FF6950}" dt="2023-01-20T08:10:56.223" v="16"/>
          <ac:spMkLst>
            <pc:docMk/>
            <pc:sldMk cId="3759221820" sldId="439"/>
            <ac:spMk id="5" creationId="{F5F86AE4-05CD-C728-3259-E6A31D5B235D}"/>
          </ac:spMkLst>
        </pc:spChg>
      </pc:sldChg>
      <pc:sldChg chg="addSp delSp modSp mod modTransition modAnim">
        <pc:chgData name="Alfred Smith" userId="3c60a3631c0db8ad" providerId="LiveId" clId="{911B492B-7125-4F42-8D70-4B8949FF6950}" dt="2023-01-20T08:12:32.338" v="45"/>
        <pc:sldMkLst>
          <pc:docMk/>
          <pc:sldMk cId="923867738" sldId="440"/>
        </pc:sldMkLst>
        <pc:spChg chg="add mod">
          <ac:chgData name="Alfred Smith" userId="3c60a3631c0db8ad" providerId="LiveId" clId="{911B492B-7125-4F42-8D70-4B8949FF6950}" dt="2023-01-20T08:12:32.338" v="45"/>
          <ac:spMkLst>
            <pc:docMk/>
            <pc:sldMk cId="923867738" sldId="440"/>
            <ac:spMk id="2" creationId="{793F1BEE-74AC-CB9C-DAF5-AB106FD7E85D}"/>
          </ac:spMkLst>
        </pc:spChg>
        <pc:spChg chg="del">
          <ac:chgData name="Alfred Smith" userId="3c60a3631c0db8ad" providerId="LiveId" clId="{911B492B-7125-4F42-8D70-4B8949FF6950}" dt="2023-01-20T08:11:55.420" v="30" actId="478"/>
          <ac:spMkLst>
            <pc:docMk/>
            <pc:sldMk cId="923867738" sldId="440"/>
            <ac:spMk id="6" creationId="{416C064E-628E-47C0-A712-DB178FE9901E}"/>
          </ac:spMkLst>
        </pc:spChg>
        <pc:picChg chg="del">
          <ac:chgData name="Alfred Smith" userId="3c60a3631c0db8ad" providerId="LiveId" clId="{911B492B-7125-4F42-8D70-4B8949FF6950}" dt="2023-01-20T08:11:48.583" v="26"/>
          <ac:picMkLst>
            <pc:docMk/>
            <pc:sldMk cId="923867738" sldId="440"/>
            <ac:picMk id="3" creationId="{B9D2B3B7-EDB6-9FDE-2C9C-AAB4B64692A1}"/>
          </ac:picMkLst>
        </pc:picChg>
      </pc:sldChg>
      <pc:sldChg chg="modSp mod modTransition">
        <pc:chgData name="Alfred Smith" userId="3c60a3631c0db8ad" providerId="LiveId" clId="{911B492B-7125-4F42-8D70-4B8949FF6950}" dt="2023-01-20T08:11:48.583" v="26"/>
        <pc:sldMkLst>
          <pc:docMk/>
          <pc:sldMk cId="3676245138" sldId="441"/>
        </pc:sldMkLst>
        <pc:spChg chg="mod">
          <ac:chgData name="Alfred Smith" userId="3c60a3631c0db8ad" providerId="LiveId" clId="{911B492B-7125-4F42-8D70-4B8949FF6950}" dt="2023-01-20T08:11:18.457" v="22" actId="20577"/>
          <ac:spMkLst>
            <pc:docMk/>
            <pc:sldMk cId="3676245138" sldId="441"/>
            <ac:spMk id="5" creationId="{E56A9EF1-1102-325D-923D-10CA3EAE39F8}"/>
          </ac:spMkLst>
        </pc:spChg>
      </pc:sldChg>
      <pc:sldChg chg="addSp delSp modSp mod modTransition modAnim">
        <pc:chgData name="Alfred Smith" userId="3c60a3631c0db8ad" providerId="LiveId" clId="{911B492B-7125-4F42-8D70-4B8949FF6950}" dt="2023-01-20T08:12:33.677" v="46"/>
        <pc:sldMkLst>
          <pc:docMk/>
          <pc:sldMk cId="2180228365" sldId="442"/>
        </pc:sldMkLst>
        <pc:spChg chg="add mod">
          <ac:chgData name="Alfred Smith" userId="3c60a3631c0db8ad" providerId="LiveId" clId="{911B492B-7125-4F42-8D70-4B8949FF6950}" dt="2023-01-20T08:12:33.677" v="46"/>
          <ac:spMkLst>
            <pc:docMk/>
            <pc:sldMk cId="2180228365" sldId="442"/>
            <ac:spMk id="2" creationId="{F5C80B1F-6639-E767-E355-D59939B3F720}"/>
          </ac:spMkLst>
        </pc:spChg>
        <pc:spChg chg="del">
          <ac:chgData name="Alfred Smith" userId="3c60a3631c0db8ad" providerId="LiveId" clId="{911B492B-7125-4F42-8D70-4B8949FF6950}" dt="2023-01-20T08:11:54.203" v="29" actId="478"/>
          <ac:spMkLst>
            <pc:docMk/>
            <pc:sldMk cId="2180228365" sldId="442"/>
            <ac:spMk id="6" creationId="{416C064E-628E-47C0-A712-DB178FE9901E}"/>
          </ac:spMkLst>
        </pc:spChg>
        <pc:picChg chg="del">
          <ac:chgData name="Alfred Smith" userId="3c60a3631c0db8ad" providerId="LiveId" clId="{911B492B-7125-4F42-8D70-4B8949FF6950}" dt="2023-01-20T08:11:48.583" v="26"/>
          <ac:picMkLst>
            <pc:docMk/>
            <pc:sldMk cId="2180228365" sldId="442"/>
            <ac:picMk id="10" creationId="{578BE7E2-F271-1C8E-E588-E0AA2F84433E}"/>
          </ac:picMkLst>
        </pc:picChg>
      </pc:sldChg>
      <pc:sldChg chg="modSp mod modTransition">
        <pc:chgData name="Alfred Smith" userId="3c60a3631c0db8ad" providerId="LiveId" clId="{911B492B-7125-4F42-8D70-4B8949FF6950}" dt="2023-01-20T08:11:48.583" v="26"/>
        <pc:sldMkLst>
          <pc:docMk/>
          <pc:sldMk cId="3095902142" sldId="443"/>
        </pc:sldMkLst>
        <pc:spChg chg="mod">
          <ac:chgData name="Alfred Smith" userId="3c60a3631c0db8ad" providerId="LiveId" clId="{911B492B-7125-4F42-8D70-4B8949FF6950}" dt="2023-01-20T08:11:31.072" v="23"/>
          <ac:spMkLst>
            <pc:docMk/>
            <pc:sldMk cId="3095902142" sldId="443"/>
            <ac:spMk id="5" creationId="{B231F555-1ACF-591C-35B6-A83EB91B1455}"/>
          </ac:spMkLst>
        </pc:spChg>
      </pc:sldChg>
      <pc:sldChg chg="addSp delSp modSp mod modTransition modAnim">
        <pc:chgData name="Alfred Smith" userId="3c60a3631c0db8ad" providerId="LiveId" clId="{911B492B-7125-4F42-8D70-4B8949FF6950}" dt="2023-01-20T08:12:35.179" v="47"/>
        <pc:sldMkLst>
          <pc:docMk/>
          <pc:sldMk cId="1718612039" sldId="444"/>
        </pc:sldMkLst>
        <pc:spChg chg="add mod">
          <ac:chgData name="Alfred Smith" userId="3c60a3631c0db8ad" providerId="LiveId" clId="{911B492B-7125-4F42-8D70-4B8949FF6950}" dt="2023-01-20T08:12:35.179" v="47"/>
          <ac:spMkLst>
            <pc:docMk/>
            <pc:sldMk cId="1718612039" sldId="444"/>
            <ac:spMk id="3" creationId="{7F71DBAE-FDC1-CD25-4F14-555F5C5BBD42}"/>
          </ac:spMkLst>
        </pc:spChg>
        <pc:spChg chg="del">
          <ac:chgData name="Alfred Smith" userId="3c60a3631c0db8ad" providerId="LiveId" clId="{911B492B-7125-4F42-8D70-4B8949FF6950}" dt="2023-01-20T08:11:52.975" v="28" actId="478"/>
          <ac:spMkLst>
            <pc:docMk/>
            <pc:sldMk cId="1718612039" sldId="444"/>
            <ac:spMk id="6" creationId="{416C064E-628E-47C0-A712-DB178FE9901E}"/>
          </ac:spMkLst>
        </pc:spChg>
        <pc:picChg chg="del">
          <ac:chgData name="Alfred Smith" userId="3c60a3631c0db8ad" providerId="LiveId" clId="{911B492B-7125-4F42-8D70-4B8949FF6950}" dt="2023-01-20T08:11:48.583" v="26"/>
          <ac:picMkLst>
            <pc:docMk/>
            <pc:sldMk cId="1718612039" sldId="444"/>
            <ac:picMk id="2" creationId="{165A1BAB-BBA7-178C-D3A1-334ACAF213FC}"/>
          </ac:picMkLst>
        </pc:picChg>
      </pc:sldChg>
      <pc:sldChg chg="modSp mod modTransition">
        <pc:chgData name="Alfred Smith" userId="3c60a3631c0db8ad" providerId="LiveId" clId="{911B492B-7125-4F42-8D70-4B8949FF6950}" dt="2023-01-20T08:11:48.583" v="26"/>
        <pc:sldMkLst>
          <pc:docMk/>
          <pc:sldMk cId="2166098122" sldId="445"/>
        </pc:sldMkLst>
        <pc:spChg chg="mod">
          <ac:chgData name="Alfred Smith" userId="3c60a3631c0db8ad" providerId="LiveId" clId="{911B492B-7125-4F42-8D70-4B8949FF6950}" dt="2023-01-20T08:11:35.438" v="24"/>
          <ac:spMkLst>
            <pc:docMk/>
            <pc:sldMk cId="2166098122" sldId="445"/>
            <ac:spMk id="5" creationId="{7C61085B-23E2-7AFF-5118-8C1AFE23C05E}"/>
          </ac:spMkLst>
        </pc:spChg>
      </pc:sldChg>
      <pc:sldChg chg="addSp delSp modSp mod modTransition modAnim">
        <pc:chgData name="Alfred Smith" userId="3c60a3631c0db8ad" providerId="LiveId" clId="{911B492B-7125-4F42-8D70-4B8949FF6950}" dt="2023-01-20T08:12:36.490" v="48"/>
        <pc:sldMkLst>
          <pc:docMk/>
          <pc:sldMk cId="665805102" sldId="446"/>
        </pc:sldMkLst>
        <pc:spChg chg="add mod">
          <ac:chgData name="Alfred Smith" userId="3c60a3631c0db8ad" providerId="LiveId" clId="{911B492B-7125-4F42-8D70-4B8949FF6950}" dt="2023-01-20T08:12:36.490" v="48"/>
          <ac:spMkLst>
            <pc:docMk/>
            <pc:sldMk cId="665805102" sldId="446"/>
            <ac:spMk id="2" creationId="{B5E68817-8A04-334C-3379-4B2F47775537}"/>
          </ac:spMkLst>
        </pc:spChg>
        <pc:spChg chg="del">
          <ac:chgData name="Alfred Smith" userId="3c60a3631c0db8ad" providerId="LiveId" clId="{911B492B-7125-4F42-8D70-4B8949FF6950}" dt="2023-01-20T08:11:51.801" v="27" actId="478"/>
          <ac:spMkLst>
            <pc:docMk/>
            <pc:sldMk cId="665805102" sldId="446"/>
            <ac:spMk id="6" creationId="{416C064E-628E-47C0-A712-DB178FE9901E}"/>
          </ac:spMkLst>
        </pc:spChg>
        <pc:picChg chg="del">
          <ac:chgData name="Alfred Smith" userId="3c60a3631c0db8ad" providerId="LiveId" clId="{911B492B-7125-4F42-8D70-4B8949FF6950}" dt="2023-01-20T08:11:48.583" v="26"/>
          <ac:picMkLst>
            <pc:docMk/>
            <pc:sldMk cId="665805102" sldId="446"/>
            <ac:picMk id="3" creationId="{EFCAACE2-C495-62AD-ABA8-048E2AACE1B7}"/>
          </ac:picMkLst>
        </pc:picChg>
      </pc:sldChg>
      <pc:sldChg chg="modSp mod modTransition">
        <pc:chgData name="Alfred Smith" userId="3c60a3631c0db8ad" providerId="LiveId" clId="{911B492B-7125-4F42-8D70-4B8949FF6950}" dt="2023-01-20T08:11:48.583" v="26"/>
        <pc:sldMkLst>
          <pc:docMk/>
          <pc:sldMk cId="2422728137" sldId="447"/>
        </pc:sldMkLst>
        <pc:spChg chg="mod">
          <ac:chgData name="Alfred Smith" userId="3c60a3631c0db8ad" providerId="LiveId" clId="{911B492B-7125-4F42-8D70-4B8949FF6950}" dt="2023-01-20T08:11:38.887" v="25"/>
          <ac:spMkLst>
            <pc:docMk/>
            <pc:sldMk cId="2422728137" sldId="447"/>
            <ac:spMk id="5" creationId="{85241EA8-57EC-239F-759C-CAE6CD439F0E}"/>
          </ac:spMkLst>
        </pc:spChg>
      </pc:sldChg>
    </pc:docChg>
  </pc:docChgLst>
  <pc:docChgLst>
    <pc:chgData name="Alfred Smith" userId="3c60a3631c0db8ad" providerId="LiveId" clId="{88192B4A-95D3-49DA-BD89-8273441CE9E9}"/>
    <pc:docChg chg="modSld">
      <pc:chgData name="Alfred Smith" userId="3c60a3631c0db8ad" providerId="LiveId" clId="{88192B4A-95D3-49DA-BD89-8273441CE9E9}" dt="2023-12-11T09:45:52.832" v="1" actId="20577"/>
      <pc:docMkLst>
        <pc:docMk/>
      </pc:docMkLst>
      <pc:sldChg chg="modSp mod">
        <pc:chgData name="Alfred Smith" userId="3c60a3631c0db8ad" providerId="LiveId" clId="{88192B4A-95D3-49DA-BD89-8273441CE9E9}" dt="2023-12-11T09:45:52.832" v="1" actId="20577"/>
        <pc:sldMkLst>
          <pc:docMk/>
          <pc:sldMk cId="630368776" sldId="437"/>
        </pc:sldMkLst>
        <pc:spChg chg="mod">
          <ac:chgData name="Alfred Smith" userId="3c60a3631c0db8ad" providerId="LiveId" clId="{88192B4A-95D3-49DA-BD89-8273441CE9E9}" dt="2023-12-11T09:45:52.832" v="1" actId="20577"/>
          <ac:spMkLst>
            <pc:docMk/>
            <pc:sldMk cId="630368776" sldId="437"/>
            <ac:spMk id="5" creationId="{A623742B-1208-0671-CBA3-5F59689478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2023/12/11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a:latin typeface="TimesNewRomanPS-BoldMT"/>
              </a:rPr>
              <a:t>Ch</a:t>
            </a:r>
          </a:p>
          <a:p>
            <a:pPr algn="l"/>
            <a:r>
              <a:rPr lang="en-US" sz="1200" b="1" i="0" u="none" strike="noStrike" baseline="0">
                <a:latin typeface="TimesNewRomanPS-BoldMT"/>
              </a:rPr>
              <a:t>18 </a:t>
            </a:r>
            <a:r>
              <a:rPr lang="en-US" sz="1200" b="1" i="0" u="none" strike="noStrike" baseline="0" dirty="0">
                <a:latin typeface="TimesNewRomanPS-BoldMT"/>
              </a:rPr>
              <a:t>Saul and David – Part 2</a:t>
            </a:r>
          </a:p>
          <a:p>
            <a:pPr algn="l"/>
            <a:r>
              <a:rPr lang="en-US" sz="1200" b="0" i="0" u="none" strike="noStrike" baseline="0" dirty="0">
                <a:latin typeface="TimesNewRomanPSMT"/>
              </a:rPr>
              <a:t>1. David at Nob and Saul’s vengeance - 1 Sam 21 – 22 ( Left Top)</a:t>
            </a:r>
          </a:p>
          <a:p>
            <a:pPr algn="l"/>
            <a:r>
              <a:rPr lang="en-US" sz="1200" b="0" i="0" u="none" strike="noStrike" baseline="0" dirty="0">
                <a:latin typeface="TimesNewRomanPSMT"/>
              </a:rPr>
              <a:t>2. The Rock of Escape -1 Sam 23 (Right Top)</a:t>
            </a:r>
          </a:p>
          <a:p>
            <a:pPr algn="l"/>
            <a:r>
              <a:rPr lang="en-US" sz="1200" b="0" i="0" u="none" strike="noStrike" baseline="0" dirty="0">
                <a:latin typeface="TimesNewRomanPSMT"/>
              </a:rPr>
              <a:t>3. David spares Saul’s life -1 Sam 24 (Right Center)</a:t>
            </a:r>
          </a:p>
          <a:p>
            <a:pPr algn="l"/>
            <a:r>
              <a:rPr lang="en-US" sz="1200" b="0" i="0" u="none" strike="noStrike" baseline="0" dirty="0">
                <a:latin typeface="TimesNewRomanPSMT"/>
              </a:rPr>
              <a:t>4. David spares Saul’s life again -1 Sam 26 (Right Bottom)</a:t>
            </a:r>
          </a:p>
          <a:p>
            <a:pPr algn="l"/>
            <a:r>
              <a:rPr lang="en-US" sz="1200" b="0" i="0" u="none" strike="noStrike" baseline="0" dirty="0">
                <a:latin typeface="TimesNewRomanPSMT"/>
              </a:rPr>
              <a:t>5. Saul and the witch of Endor -1 Sam 28:3-25 (Left Bottom)</a:t>
            </a:r>
          </a:p>
          <a:p>
            <a:pPr algn="l"/>
            <a:r>
              <a:rPr lang="en-US" sz="1200" b="0" i="0" u="none" strike="noStrike" baseline="0" dirty="0">
                <a:latin typeface="TimesNewRomanPSMT"/>
              </a:rPr>
              <a:t>6. David returns and finds that </a:t>
            </a:r>
            <a:r>
              <a:rPr lang="en-US" sz="1200" b="0" i="0" u="none" strike="noStrike" baseline="0" dirty="0" err="1">
                <a:latin typeface="TimesNewRomanPSMT"/>
              </a:rPr>
              <a:t>Ziklag</a:t>
            </a:r>
            <a:r>
              <a:rPr lang="en-US" sz="1200" b="0" i="0" u="none" strike="noStrike" baseline="0" dirty="0">
                <a:latin typeface="TimesNewRomanPSMT"/>
              </a:rPr>
              <a:t> has been </a:t>
            </a:r>
            <a:r>
              <a:rPr lang="en-US" sz="1200" b="0" i="0" u="none" strike="noStrike" baseline="0" dirty="0" err="1">
                <a:latin typeface="TimesNewRomanPSMT"/>
              </a:rPr>
              <a:t>raded</a:t>
            </a:r>
            <a:r>
              <a:rPr lang="en-US" sz="1200" b="0" i="0" u="none" strike="noStrike" baseline="0" dirty="0">
                <a:latin typeface="TimesNewRomanPSMT"/>
              </a:rPr>
              <a:t> -1 Sam 29-30 (Left Center)</a:t>
            </a:r>
          </a:p>
          <a:p>
            <a:pPr algn="l"/>
            <a:r>
              <a:rPr lang="en-US" sz="1200" b="0" i="0" u="none" strike="noStrike" baseline="0" dirty="0">
                <a:latin typeface="TimesNewRomanPSMT"/>
              </a:rPr>
              <a:t>7. David morns for Saul and Jonathan – 1 Sam 31, 2 Sam 1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282063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4</a:t>
            </a:fld>
            <a:endParaRPr lang="en-ZA"/>
          </a:p>
        </p:txBody>
      </p:sp>
    </p:spTree>
    <p:extLst>
      <p:ext uri="{BB962C8B-B14F-4D97-AF65-F5344CB8AC3E}">
        <p14:creationId xmlns:p14="http://schemas.microsoft.com/office/powerpoint/2010/main" val="1329650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IN" dirty="0"/>
              <a:t>18-7</a:t>
            </a:r>
          </a:p>
        </p:txBody>
      </p:sp>
      <p:sp>
        <p:nvSpPr>
          <p:cNvPr id="3" name="Content Placeholder 2">
            <a:extLst>
              <a:ext uri="{FF2B5EF4-FFF2-40B4-BE49-F238E27FC236}">
                <a16:creationId xmlns:a16="http://schemas.microsoft.com/office/drawing/2014/main" id="{77C8C5EB-7063-4EFF-9206-9F831A363AF1}"/>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286946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61BF7322-2658-45BE-BF5A-7CEBB5EBF783}"/>
              </a:ext>
            </a:extLst>
          </p:cNvPr>
          <p:cNvPicPr>
            <a:picLocks noChangeAspect="1"/>
          </p:cNvPicPr>
          <p:nvPr/>
        </p:nvPicPr>
        <p:blipFill>
          <a:blip r:embed="rId2"/>
          <a:stretch>
            <a:fillRect/>
          </a:stretch>
        </p:blipFill>
        <p:spPr>
          <a:xfrm>
            <a:off x="0" y="0"/>
            <a:ext cx="13716000" cy="6858000"/>
          </a:xfrm>
          <a:prstGeom prst="rect">
            <a:avLst/>
          </a:prstGeom>
        </p:spPr>
      </p:pic>
      <p:sp>
        <p:nvSpPr>
          <p:cNvPr id="5" name="TextBox 4">
            <a:extLst>
              <a:ext uri="{FF2B5EF4-FFF2-40B4-BE49-F238E27FC236}">
                <a16:creationId xmlns:a16="http://schemas.microsoft.com/office/drawing/2014/main" id="{75D053A2-0A99-EAF9-845A-138020F2D6C1}"/>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31:3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8494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200" b="0" i="0" dirty="0">
                <a:solidFill>
                  <a:srgbClr val="121212"/>
                </a:solidFill>
                <a:effectLst/>
                <a:latin typeface="ArialMT"/>
              </a:rPr>
              <a:t>4Then Saul said to his armor bearer, “Draw your sword, and thrust me through with it, lest these uncircumcised come and thrust me through and abuse me!” But his armor bearer would not, for he was terrified. Therefore Saul took his sword and fell on it.</a:t>
            </a:r>
            <a:endParaRPr lang="en-US" sz="3200" dirty="0">
              <a:solidFill>
                <a:srgbClr val="121212"/>
              </a:solidFill>
              <a:latin typeface="ArialMT"/>
            </a:endParaRPr>
          </a:p>
          <a:p>
            <a:endParaRPr lang="en-ZA" dirty="0"/>
          </a:p>
        </p:txBody>
      </p:sp>
      <p:sp>
        <p:nvSpPr>
          <p:cNvPr id="2" name="TextBox 1">
            <a:extLst>
              <a:ext uri="{FF2B5EF4-FFF2-40B4-BE49-F238E27FC236}">
                <a16:creationId xmlns:a16="http://schemas.microsoft.com/office/drawing/2014/main" id="{023BC4A2-E63E-A768-73A1-9AE93E752393}"/>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88212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ACDCCABD-26AB-4F1F-B102-32891575E55C}"/>
              </a:ext>
            </a:extLst>
          </p:cNvPr>
          <p:cNvPicPr>
            <a:picLocks noChangeAspect="1"/>
          </p:cNvPicPr>
          <p:nvPr/>
        </p:nvPicPr>
        <p:blipFill>
          <a:blip r:embed="rId2"/>
          <a:stretch>
            <a:fillRect/>
          </a:stretch>
        </p:blipFill>
        <p:spPr>
          <a:xfrm>
            <a:off x="0" y="1"/>
            <a:ext cx="13716000" cy="6858000"/>
          </a:xfrm>
          <a:prstGeom prst="rect">
            <a:avLst/>
          </a:prstGeom>
        </p:spPr>
      </p:pic>
      <p:sp>
        <p:nvSpPr>
          <p:cNvPr id="5" name="TextBox 4">
            <a:extLst>
              <a:ext uri="{FF2B5EF4-FFF2-40B4-BE49-F238E27FC236}">
                <a16:creationId xmlns:a16="http://schemas.microsoft.com/office/drawing/2014/main" id="{76B6E0BE-4D31-449E-1871-DA366DED62DD}"/>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31:4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8138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6So Saul died with his three sons, his armor bearer, and all his men that same day together.</a:t>
            </a:r>
            <a:endParaRPr lang="en-ZA" dirty="0"/>
          </a:p>
        </p:txBody>
      </p:sp>
      <p:sp>
        <p:nvSpPr>
          <p:cNvPr id="2" name="TextBox 1">
            <a:extLst>
              <a:ext uri="{FF2B5EF4-FFF2-40B4-BE49-F238E27FC236}">
                <a16:creationId xmlns:a16="http://schemas.microsoft.com/office/drawing/2014/main" id="{59CCFE78-E3E4-BAD8-F81E-557294F04367}"/>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319593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ADEFB530-114A-4972-B7F3-068819502254}"/>
              </a:ext>
            </a:extLst>
          </p:cNvPr>
          <p:cNvPicPr>
            <a:picLocks noChangeAspect="1"/>
          </p:cNvPicPr>
          <p:nvPr/>
        </p:nvPicPr>
        <p:blipFill>
          <a:blip r:embed="rId2"/>
          <a:stretch>
            <a:fillRect/>
          </a:stretch>
        </p:blipFill>
        <p:spPr>
          <a:xfrm>
            <a:off x="-671384" y="0"/>
            <a:ext cx="12863384" cy="6858000"/>
          </a:xfrm>
          <a:prstGeom prst="rect">
            <a:avLst/>
          </a:prstGeom>
        </p:spPr>
      </p:pic>
      <p:sp>
        <p:nvSpPr>
          <p:cNvPr id="5" name="TextBox 4">
            <a:extLst>
              <a:ext uri="{FF2B5EF4-FFF2-40B4-BE49-F238E27FC236}">
                <a16:creationId xmlns:a16="http://schemas.microsoft.com/office/drawing/2014/main" id="{F5F86AE4-05CD-C728-3259-E6A31D5B235D}"/>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31:6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75922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ZA" sz="4000" dirty="0"/>
              <a:t>At this time David was in </a:t>
            </a:r>
            <a:r>
              <a:rPr lang="en-ZA" sz="4000" dirty="0" err="1"/>
              <a:t>Ziklag</a:t>
            </a:r>
            <a:r>
              <a:rPr lang="en-ZA" sz="4000" dirty="0"/>
              <a:t>.</a:t>
            </a:r>
          </a:p>
          <a:p>
            <a:r>
              <a:rPr lang="en-US" sz="4000" b="0" i="0" dirty="0">
                <a:solidFill>
                  <a:srgbClr val="121212"/>
                </a:solidFill>
                <a:effectLst/>
                <a:latin typeface="ArialMT"/>
              </a:rPr>
              <a:t>2on the third day, behold, a man came out of the camp from Saul, with his clothes torn and earth on his head. When he came to David, he fell to the earth and showed respect.</a:t>
            </a:r>
            <a:endParaRPr lang="en-ZA" dirty="0"/>
          </a:p>
        </p:txBody>
      </p:sp>
      <p:sp>
        <p:nvSpPr>
          <p:cNvPr id="2" name="TextBox 1">
            <a:extLst>
              <a:ext uri="{FF2B5EF4-FFF2-40B4-BE49-F238E27FC236}">
                <a16:creationId xmlns:a16="http://schemas.microsoft.com/office/drawing/2014/main" id="{F32EC7C8-0CC5-618E-A630-F7C8AF344F8B}"/>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3261377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F7CD95BF-BB07-4C02-A31C-0AD9669D81B3}"/>
              </a:ext>
            </a:extLst>
          </p:cNvPr>
          <p:cNvPicPr>
            <a:picLocks noChangeAspect="1"/>
          </p:cNvPicPr>
          <p:nvPr/>
        </p:nvPicPr>
        <p:blipFill>
          <a:blip r:embed="rId2"/>
          <a:stretch>
            <a:fillRect/>
          </a:stretch>
        </p:blipFill>
        <p:spPr>
          <a:xfrm>
            <a:off x="0" y="-125506"/>
            <a:ext cx="14274714" cy="6983506"/>
          </a:xfrm>
          <a:prstGeom prst="rect">
            <a:avLst/>
          </a:prstGeom>
        </p:spPr>
      </p:pic>
      <p:sp>
        <p:nvSpPr>
          <p:cNvPr id="5" name="TextBox 4">
            <a:extLst>
              <a:ext uri="{FF2B5EF4-FFF2-40B4-BE49-F238E27FC236}">
                <a16:creationId xmlns:a16="http://schemas.microsoft.com/office/drawing/2014/main" id="{A623742B-1208-0671-CBA3-5F59689478BA}"/>
              </a:ext>
            </a:extLst>
          </p:cNvPr>
          <p:cNvSpPr txBox="1"/>
          <p:nvPr/>
        </p:nvSpPr>
        <p:spPr>
          <a:xfrm>
            <a:off x="0" y="128789"/>
            <a:ext cx="3116424" cy="584775"/>
          </a:xfrm>
          <a:prstGeom prst="rect">
            <a:avLst/>
          </a:prstGeom>
          <a:noFill/>
        </p:spPr>
        <p:txBody>
          <a:bodyPr wrap="square" rtlCol="0">
            <a:spAutoFit/>
          </a:bodyPr>
          <a:lstStyle/>
          <a:p>
            <a:pPr algn="ctr"/>
            <a:r>
              <a:rPr lang="en-US" sz="3200" dirty="0">
                <a:solidFill>
                  <a:schemeClr val="bg1"/>
                </a:solidFill>
                <a:latin typeface="TimesNewRomanPSMT"/>
              </a:rPr>
              <a:t>2</a:t>
            </a:r>
            <a:r>
              <a:rPr lang="en-US" sz="3200" b="0" i="0" u="none" strike="noStrike" baseline="0" dirty="0">
                <a:solidFill>
                  <a:schemeClr val="bg1"/>
                </a:solidFill>
                <a:latin typeface="TimesNewRomanPSMT"/>
              </a:rPr>
              <a:t>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30368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dirty="0">
                <a:solidFill>
                  <a:srgbClr val="121212"/>
                </a:solidFill>
                <a:effectLst/>
                <a:latin typeface="ArialMT"/>
              </a:rPr>
              <a:t>3David said to him, “Where do you come from?”</a:t>
            </a:r>
          </a:p>
          <a:p>
            <a:pPr algn="l"/>
            <a:r>
              <a:rPr lang="en-US" sz="4400" b="0" i="0" dirty="0">
                <a:solidFill>
                  <a:srgbClr val="121212"/>
                </a:solidFill>
                <a:effectLst/>
                <a:latin typeface="ArialMT"/>
              </a:rPr>
              <a:t>He said to him, “I have escaped out of the camp of Israel.”</a:t>
            </a:r>
          </a:p>
          <a:p>
            <a:endParaRPr lang="en-ZA" dirty="0"/>
          </a:p>
        </p:txBody>
      </p:sp>
      <p:sp>
        <p:nvSpPr>
          <p:cNvPr id="2" name="TextBox 1">
            <a:extLst>
              <a:ext uri="{FF2B5EF4-FFF2-40B4-BE49-F238E27FC236}">
                <a16:creationId xmlns:a16="http://schemas.microsoft.com/office/drawing/2014/main" id="{793F1BEE-74AC-CB9C-DAF5-AB106FD7E85D}"/>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92386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6AE66BC5-7923-472B-9F70-2F620D7618E5}"/>
              </a:ext>
            </a:extLst>
          </p:cNvPr>
          <p:cNvPicPr>
            <a:picLocks noChangeAspect="1"/>
          </p:cNvPicPr>
          <p:nvPr/>
        </p:nvPicPr>
        <p:blipFill>
          <a:blip r:embed="rId2"/>
          <a:stretch>
            <a:fillRect/>
          </a:stretch>
        </p:blipFill>
        <p:spPr>
          <a:xfrm>
            <a:off x="0" y="-814832"/>
            <a:ext cx="12192000" cy="7672832"/>
          </a:xfrm>
          <a:prstGeom prst="rect">
            <a:avLst/>
          </a:prstGeom>
        </p:spPr>
      </p:pic>
      <p:sp>
        <p:nvSpPr>
          <p:cNvPr id="5" name="TextBox 4">
            <a:extLst>
              <a:ext uri="{FF2B5EF4-FFF2-40B4-BE49-F238E27FC236}">
                <a16:creationId xmlns:a16="http://schemas.microsoft.com/office/drawing/2014/main" id="{E56A9EF1-1102-325D-923D-10CA3EAE39F8}"/>
              </a:ext>
            </a:extLst>
          </p:cNvPr>
          <p:cNvSpPr txBox="1"/>
          <p:nvPr/>
        </p:nvSpPr>
        <p:spPr>
          <a:xfrm>
            <a:off x="0" y="128789"/>
            <a:ext cx="3116424" cy="584775"/>
          </a:xfrm>
          <a:prstGeom prst="rect">
            <a:avLst/>
          </a:prstGeom>
          <a:noFill/>
        </p:spPr>
        <p:txBody>
          <a:bodyPr wrap="square" rtlCol="0">
            <a:spAutoFit/>
          </a:bodyPr>
          <a:lstStyle/>
          <a:p>
            <a:pPr algn="ctr"/>
            <a:r>
              <a:rPr lang="en-US" sz="3200" dirty="0">
                <a:solidFill>
                  <a:schemeClr val="bg1"/>
                </a:solidFill>
                <a:latin typeface="TimesNewRomanPSMT"/>
              </a:rPr>
              <a:t>2</a:t>
            </a:r>
            <a:r>
              <a:rPr lang="en-US" sz="3200" b="0" i="0" u="none" strike="noStrike" baseline="0" dirty="0">
                <a:solidFill>
                  <a:schemeClr val="bg1"/>
                </a:solidFill>
                <a:latin typeface="TimesNewRomanPSMT"/>
              </a:rPr>
              <a:t>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762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dirty="0">
                <a:solidFill>
                  <a:srgbClr val="121212"/>
                </a:solidFill>
                <a:effectLst/>
                <a:latin typeface="ArialMT"/>
              </a:rPr>
              <a:t>4David said to him, “How did it go? Please tell me.”</a:t>
            </a:r>
          </a:p>
          <a:p>
            <a:pPr algn="l"/>
            <a:r>
              <a:rPr lang="en-US" sz="4400" b="0" i="0" dirty="0">
                <a:solidFill>
                  <a:srgbClr val="121212"/>
                </a:solidFill>
                <a:effectLst/>
                <a:latin typeface="ArialMT"/>
              </a:rPr>
              <a:t>He answered, “The people have fled from the battle, and many of the people also have fallen and are dead. Saul and Jonathan his son are dead also.”</a:t>
            </a:r>
          </a:p>
          <a:p>
            <a:endParaRPr lang="en-ZA" dirty="0"/>
          </a:p>
        </p:txBody>
      </p:sp>
      <p:sp>
        <p:nvSpPr>
          <p:cNvPr id="2" name="TextBox 1">
            <a:extLst>
              <a:ext uri="{FF2B5EF4-FFF2-40B4-BE49-F238E27FC236}">
                <a16:creationId xmlns:a16="http://schemas.microsoft.com/office/drawing/2014/main" id="{F5C80B1F-6639-E767-E355-D59939B3F720}"/>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218022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008E07E-5EAD-4FD1-8DBF-17847447FFA3}"/>
              </a:ext>
            </a:extLst>
          </p:cNvPr>
          <p:cNvPicPr>
            <a:picLocks noChangeAspect="1"/>
          </p:cNvPicPr>
          <p:nvPr/>
        </p:nvPicPr>
        <p:blipFill>
          <a:blip r:embed="rId2"/>
          <a:stretch>
            <a:fillRect/>
          </a:stretch>
        </p:blipFill>
        <p:spPr>
          <a:xfrm>
            <a:off x="0" y="-764620"/>
            <a:ext cx="12192000" cy="7622620"/>
          </a:xfrm>
          <a:prstGeom prst="rect">
            <a:avLst/>
          </a:prstGeom>
        </p:spPr>
      </p:pic>
      <p:sp>
        <p:nvSpPr>
          <p:cNvPr id="5" name="TextBox 4">
            <a:extLst>
              <a:ext uri="{FF2B5EF4-FFF2-40B4-BE49-F238E27FC236}">
                <a16:creationId xmlns:a16="http://schemas.microsoft.com/office/drawing/2014/main" id="{18667314-26A2-AF99-ED97-3F9CF5CC48C1}"/>
              </a:ext>
            </a:extLst>
          </p:cNvPr>
          <p:cNvSpPr txBox="1"/>
          <p:nvPr/>
        </p:nvSpPr>
        <p:spPr>
          <a:xfrm>
            <a:off x="5774267" y="-764620"/>
            <a:ext cx="6536266" cy="4193620"/>
          </a:xfrm>
          <a:prstGeom prst="rect">
            <a:avLst/>
          </a:prstGeom>
          <a:noFill/>
        </p:spPr>
        <p:txBody>
          <a:bodyPr wrap="square" rtlCol="0">
            <a:noAutofit/>
          </a:bodyPr>
          <a:lstStyle/>
          <a:p>
            <a:r>
              <a:rPr lang="en-US" sz="6000" b="0" i="0" u="none" strike="noStrike" baseline="0" dirty="0">
                <a:solidFill>
                  <a:schemeClr val="bg1"/>
                </a:solidFill>
                <a:latin typeface="TimesNewRomanPSMT"/>
              </a:rPr>
              <a:t>David mourns for Saul and Jonathan – 1 Samuel 31, </a:t>
            </a:r>
          </a:p>
          <a:p>
            <a:r>
              <a:rPr lang="en-US" sz="6000" b="0" i="0" u="none" strike="noStrike" baseline="0" dirty="0">
                <a:solidFill>
                  <a:schemeClr val="bg1"/>
                </a:solidFill>
                <a:latin typeface="TimesNewRomanPSMT"/>
              </a:rPr>
              <a:t>2 Samuel 1</a:t>
            </a:r>
            <a:endParaRPr lang="en-ZA" sz="1400" dirty="0">
              <a:solidFill>
                <a:schemeClr val="bg1"/>
              </a:solidFill>
            </a:endParaRPr>
          </a:p>
        </p:txBody>
      </p:sp>
    </p:spTree>
    <p:extLst>
      <p:ext uri="{BB962C8B-B14F-4D97-AF65-F5344CB8AC3E}">
        <p14:creationId xmlns:p14="http://schemas.microsoft.com/office/powerpoint/2010/main" val="1237137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C3849EE-BD0B-40A9-BA7C-2F19B289E40E}"/>
              </a:ext>
            </a:extLst>
          </p:cNvPr>
          <p:cNvPicPr>
            <a:picLocks noChangeAspect="1"/>
          </p:cNvPicPr>
          <p:nvPr/>
        </p:nvPicPr>
        <p:blipFill>
          <a:blip r:embed="rId2"/>
          <a:stretch>
            <a:fillRect/>
          </a:stretch>
        </p:blipFill>
        <p:spPr>
          <a:xfrm>
            <a:off x="0" y="-237975"/>
            <a:ext cx="12192000" cy="7095975"/>
          </a:xfrm>
          <a:prstGeom prst="rect">
            <a:avLst/>
          </a:prstGeom>
        </p:spPr>
      </p:pic>
      <p:sp>
        <p:nvSpPr>
          <p:cNvPr id="5" name="TextBox 4">
            <a:extLst>
              <a:ext uri="{FF2B5EF4-FFF2-40B4-BE49-F238E27FC236}">
                <a16:creationId xmlns:a16="http://schemas.microsoft.com/office/drawing/2014/main" id="{B231F555-1ACF-591C-35B6-A83EB91B1455}"/>
              </a:ext>
            </a:extLst>
          </p:cNvPr>
          <p:cNvSpPr txBox="1"/>
          <p:nvPr/>
        </p:nvSpPr>
        <p:spPr>
          <a:xfrm>
            <a:off x="0" y="128789"/>
            <a:ext cx="3116424" cy="584775"/>
          </a:xfrm>
          <a:prstGeom prst="rect">
            <a:avLst/>
          </a:prstGeom>
          <a:noFill/>
        </p:spPr>
        <p:txBody>
          <a:bodyPr wrap="square" rtlCol="0">
            <a:spAutoFit/>
          </a:bodyPr>
          <a:lstStyle/>
          <a:p>
            <a:pPr algn="ctr"/>
            <a:r>
              <a:rPr lang="en-US" sz="3200" dirty="0">
                <a:solidFill>
                  <a:schemeClr val="bg1"/>
                </a:solidFill>
                <a:latin typeface="TimesNewRomanPSMT"/>
              </a:rPr>
              <a:t>2</a:t>
            </a:r>
            <a:r>
              <a:rPr lang="en-US" sz="3200" b="0" i="0" u="none" strike="noStrike" baseline="0" dirty="0">
                <a:solidFill>
                  <a:schemeClr val="bg1"/>
                </a:solidFill>
                <a:latin typeface="TimesNewRomanPSMT"/>
              </a:rPr>
              <a:t> Samuel</a:t>
            </a:r>
            <a:r>
              <a:rPr lang="bo-CN" sz="3200" b="1" cap="all" dirty="0">
                <a:solidFill>
                  <a:schemeClr val="bg1"/>
                </a:solidFill>
                <a:latin typeface="ArialMT"/>
              </a:rPr>
              <a:t>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09590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11Then David took hold on his clothes and tore them; and all the men who were with him did likewise. </a:t>
            </a:r>
            <a:endParaRPr lang="en-ZA" sz="2000" dirty="0"/>
          </a:p>
        </p:txBody>
      </p:sp>
      <p:sp>
        <p:nvSpPr>
          <p:cNvPr id="3" name="TextBox 2">
            <a:extLst>
              <a:ext uri="{FF2B5EF4-FFF2-40B4-BE49-F238E27FC236}">
                <a16:creationId xmlns:a16="http://schemas.microsoft.com/office/drawing/2014/main" id="{7F71DBAE-FDC1-CD25-4F14-555F5C5BBD42}"/>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71861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D43BFB32-FA9F-42E5-8E57-65A7856692A5}"/>
              </a:ext>
            </a:extLst>
          </p:cNvPr>
          <p:cNvPicPr>
            <a:picLocks noChangeAspect="1"/>
          </p:cNvPicPr>
          <p:nvPr/>
        </p:nvPicPr>
        <p:blipFill>
          <a:blip r:embed="rId2"/>
          <a:stretch>
            <a:fillRect/>
          </a:stretch>
        </p:blipFill>
        <p:spPr>
          <a:xfrm>
            <a:off x="-1" y="-391465"/>
            <a:ext cx="13606273" cy="7249465"/>
          </a:xfrm>
          <a:prstGeom prst="rect">
            <a:avLst/>
          </a:prstGeom>
        </p:spPr>
      </p:pic>
      <p:sp>
        <p:nvSpPr>
          <p:cNvPr id="5" name="TextBox 4">
            <a:extLst>
              <a:ext uri="{FF2B5EF4-FFF2-40B4-BE49-F238E27FC236}">
                <a16:creationId xmlns:a16="http://schemas.microsoft.com/office/drawing/2014/main" id="{7C61085B-23E2-7AFF-5118-8C1AFE23C05E}"/>
              </a:ext>
            </a:extLst>
          </p:cNvPr>
          <p:cNvSpPr txBox="1"/>
          <p:nvPr/>
        </p:nvSpPr>
        <p:spPr>
          <a:xfrm>
            <a:off x="0" y="128789"/>
            <a:ext cx="3116424" cy="584775"/>
          </a:xfrm>
          <a:prstGeom prst="rect">
            <a:avLst/>
          </a:prstGeom>
          <a:noFill/>
        </p:spPr>
        <p:txBody>
          <a:bodyPr wrap="square" rtlCol="0">
            <a:spAutoFit/>
          </a:bodyPr>
          <a:lstStyle/>
          <a:p>
            <a:pPr algn="ctr"/>
            <a:r>
              <a:rPr lang="en-US" sz="3200" dirty="0">
                <a:solidFill>
                  <a:schemeClr val="bg1"/>
                </a:solidFill>
                <a:latin typeface="TimesNewRomanPSMT"/>
              </a:rPr>
              <a:t>2</a:t>
            </a:r>
            <a:r>
              <a:rPr lang="en-US" sz="3200" b="0" i="0" u="none" strike="noStrike" baseline="0" dirty="0">
                <a:solidFill>
                  <a:schemeClr val="bg1"/>
                </a:solidFill>
                <a:latin typeface="TimesNewRomanPSMT"/>
              </a:rPr>
              <a:t>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609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12They mourned, wept, and fasted until evening for Saul and for Jonathan his son, and for the people of Yahweh, and for the house of Israel, because they had fallen by the sword.</a:t>
            </a:r>
            <a:endParaRPr lang="en-ZA" sz="4400" dirty="0"/>
          </a:p>
        </p:txBody>
      </p:sp>
      <p:sp>
        <p:nvSpPr>
          <p:cNvPr id="2" name="TextBox 1">
            <a:extLst>
              <a:ext uri="{FF2B5EF4-FFF2-40B4-BE49-F238E27FC236}">
                <a16:creationId xmlns:a16="http://schemas.microsoft.com/office/drawing/2014/main" id="{B5E68817-8A04-334C-3379-4B2F47775537}"/>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665805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6D1685D8-87A3-443A-87C2-E07EEE3DCEB1}"/>
              </a:ext>
            </a:extLst>
          </p:cNvPr>
          <p:cNvPicPr>
            <a:picLocks noChangeAspect="1"/>
          </p:cNvPicPr>
          <p:nvPr/>
        </p:nvPicPr>
        <p:blipFill>
          <a:blip r:embed="rId2"/>
          <a:stretch>
            <a:fillRect/>
          </a:stretch>
        </p:blipFill>
        <p:spPr>
          <a:xfrm>
            <a:off x="-475489" y="0"/>
            <a:ext cx="13783901" cy="6858000"/>
          </a:xfrm>
          <a:prstGeom prst="rect">
            <a:avLst/>
          </a:prstGeom>
        </p:spPr>
      </p:pic>
      <p:sp>
        <p:nvSpPr>
          <p:cNvPr id="5" name="TextBox 4">
            <a:extLst>
              <a:ext uri="{FF2B5EF4-FFF2-40B4-BE49-F238E27FC236}">
                <a16:creationId xmlns:a16="http://schemas.microsoft.com/office/drawing/2014/main" id="{85241EA8-57EC-239F-759C-CAE6CD439F0E}"/>
              </a:ext>
            </a:extLst>
          </p:cNvPr>
          <p:cNvSpPr txBox="1"/>
          <p:nvPr/>
        </p:nvSpPr>
        <p:spPr>
          <a:xfrm>
            <a:off x="0" y="128789"/>
            <a:ext cx="3116424" cy="584775"/>
          </a:xfrm>
          <a:prstGeom prst="rect">
            <a:avLst/>
          </a:prstGeom>
          <a:noFill/>
        </p:spPr>
        <p:txBody>
          <a:bodyPr wrap="square" rtlCol="0">
            <a:spAutoFit/>
          </a:bodyPr>
          <a:lstStyle/>
          <a:p>
            <a:pPr algn="ctr"/>
            <a:r>
              <a:rPr lang="en-US" sz="3200" dirty="0">
                <a:solidFill>
                  <a:schemeClr val="bg1"/>
                </a:solidFill>
                <a:latin typeface="TimesNewRomanPSMT"/>
              </a:rPr>
              <a:t>2</a:t>
            </a:r>
            <a:r>
              <a:rPr lang="en-US" sz="3200" b="0" i="0" u="none" strike="noStrike" baseline="0" dirty="0">
                <a:solidFill>
                  <a:schemeClr val="bg1"/>
                </a:solidFill>
                <a:latin typeface="TimesNewRomanPSMT"/>
              </a:rPr>
              <a:t>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22728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5400" b="0" i="0" u="none" strike="noStrike" baseline="0" dirty="0">
                <a:latin typeface="TimesNewRomanPSMT"/>
              </a:rPr>
              <a:t>7. David mourns for Saul and Jonathan – 1 Samuel 31, 2 Samuel 1 (Center)</a:t>
            </a:r>
            <a:endParaRPr lang="en-IN" sz="5400" dirty="0"/>
          </a:p>
        </p:txBody>
      </p:sp>
      <p:sp>
        <p:nvSpPr>
          <p:cNvPr id="2" name="TextBox 1">
            <a:extLst>
              <a:ext uri="{FF2B5EF4-FFF2-40B4-BE49-F238E27FC236}">
                <a16:creationId xmlns:a16="http://schemas.microsoft.com/office/drawing/2014/main" id="{7C989238-5EAE-E8D5-B580-39EDEED8FB98}"/>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00382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A085237F-9D1F-4566-ACB5-E3943BF4FE1F}"/>
              </a:ext>
            </a:extLst>
          </p:cNvPr>
          <p:cNvPicPr>
            <a:picLocks noChangeAspect="1"/>
          </p:cNvPicPr>
          <p:nvPr/>
        </p:nvPicPr>
        <p:blipFill>
          <a:blip r:embed="rId3"/>
          <a:stretch>
            <a:fillRect/>
          </a:stretch>
        </p:blipFill>
        <p:spPr>
          <a:xfrm>
            <a:off x="0" y="-764620"/>
            <a:ext cx="12192000" cy="7622620"/>
          </a:xfrm>
          <a:prstGeom prst="rect">
            <a:avLst/>
          </a:prstGeom>
        </p:spPr>
      </p:pic>
      <p:sp>
        <p:nvSpPr>
          <p:cNvPr id="2" name="TextBox 1">
            <a:extLst>
              <a:ext uri="{FF2B5EF4-FFF2-40B4-BE49-F238E27FC236}">
                <a16:creationId xmlns:a16="http://schemas.microsoft.com/office/drawing/2014/main" id="{EFB56202-F88F-7197-AAE2-06C823C4D0FA}"/>
              </a:ext>
            </a:extLst>
          </p:cNvPr>
          <p:cNvSpPr txBox="1"/>
          <p:nvPr/>
        </p:nvSpPr>
        <p:spPr>
          <a:xfrm>
            <a:off x="5774267" y="-764620"/>
            <a:ext cx="6536266" cy="4193620"/>
          </a:xfrm>
          <a:prstGeom prst="rect">
            <a:avLst/>
          </a:prstGeom>
          <a:noFill/>
        </p:spPr>
        <p:txBody>
          <a:bodyPr wrap="square" rtlCol="0">
            <a:noAutofit/>
          </a:bodyPr>
          <a:lstStyle/>
          <a:p>
            <a:r>
              <a:rPr lang="en-US" sz="6000" b="0" i="0" u="none" strike="noStrike" baseline="0" dirty="0">
                <a:solidFill>
                  <a:schemeClr val="bg1"/>
                </a:solidFill>
                <a:latin typeface="TimesNewRomanPSMT"/>
              </a:rPr>
              <a:t>David mourns for Saul and Jonathan – 1 Samuel 31, </a:t>
            </a:r>
          </a:p>
          <a:p>
            <a:r>
              <a:rPr lang="en-US" sz="6000" b="0" i="0" u="none" strike="noStrike" baseline="0" dirty="0">
                <a:solidFill>
                  <a:schemeClr val="bg1"/>
                </a:solidFill>
                <a:latin typeface="TimesNewRomanPSMT"/>
              </a:rPr>
              <a:t>2 Samuel 1</a:t>
            </a:r>
            <a:endParaRPr lang="en-ZA" sz="1400" dirty="0">
              <a:solidFill>
                <a:schemeClr val="bg1"/>
              </a:solidFill>
            </a:endParaRPr>
          </a:p>
        </p:txBody>
      </p:sp>
    </p:spTree>
    <p:extLst>
      <p:ext uri="{BB962C8B-B14F-4D97-AF65-F5344CB8AC3E}">
        <p14:creationId xmlns:p14="http://schemas.microsoft.com/office/powerpoint/2010/main" val="172765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1Samuel31:1Now the Philistines fought against Israel; and the men of Israel fled from before the Philistines, and fell down slain on Mount Gilboa. </a:t>
            </a:r>
            <a:endParaRPr lang="en-ZA" dirty="0"/>
          </a:p>
        </p:txBody>
      </p:sp>
      <p:sp>
        <p:nvSpPr>
          <p:cNvPr id="2" name="TextBox 1">
            <a:extLst>
              <a:ext uri="{FF2B5EF4-FFF2-40B4-BE49-F238E27FC236}">
                <a16:creationId xmlns:a16="http://schemas.microsoft.com/office/drawing/2014/main" id="{81B1B3C5-EF1D-4044-AAE9-BF306C8DCDC4}"/>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217412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A594E6A5-7FEA-4F60-8D7E-C5331588F43E}"/>
              </a:ext>
            </a:extLst>
          </p:cNvPr>
          <p:cNvPicPr>
            <a:picLocks noChangeAspect="1"/>
          </p:cNvPicPr>
          <p:nvPr/>
        </p:nvPicPr>
        <p:blipFill>
          <a:blip r:embed="rId2"/>
          <a:stretch>
            <a:fillRect/>
          </a:stretch>
        </p:blipFill>
        <p:spPr>
          <a:xfrm>
            <a:off x="-1" y="-968188"/>
            <a:ext cx="14742995" cy="7826188"/>
          </a:xfrm>
          <a:prstGeom prst="rect">
            <a:avLst/>
          </a:prstGeom>
        </p:spPr>
      </p:pic>
      <p:sp>
        <p:nvSpPr>
          <p:cNvPr id="5" name="TextBox 4">
            <a:extLst>
              <a:ext uri="{FF2B5EF4-FFF2-40B4-BE49-F238E27FC236}">
                <a16:creationId xmlns:a16="http://schemas.microsoft.com/office/drawing/2014/main" id="{2CC2619D-C63B-60B6-B765-52686C01FA30}"/>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31:1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0320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5400" b="0" i="0" dirty="0">
                <a:solidFill>
                  <a:srgbClr val="121212"/>
                </a:solidFill>
                <a:effectLst/>
                <a:latin typeface="ArialMT"/>
              </a:rPr>
              <a:t> 2The Philistines overtook Saul and his sons; and the Philistines killed Jonathan, </a:t>
            </a:r>
            <a:r>
              <a:rPr lang="en-US" sz="5400" b="0" i="0" dirty="0" err="1">
                <a:solidFill>
                  <a:srgbClr val="121212"/>
                </a:solidFill>
                <a:effectLst/>
                <a:latin typeface="ArialMT"/>
              </a:rPr>
              <a:t>Abinadab</a:t>
            </a:r>
            <a:r>
              <a:rPr lang="en-US" sz="5400" b="0" i="0" dirty="0">
                <a:solidFill>
                  <a:srgbClr val="121212"/>
                </a:solidFill>
                <a:effectLst/>
                <a:latin typeface="ArialMT"/>
              </a:rPr>
              <a:t>, and </a:t>
            </a:r>
            <a:r>
              <a:rPr lang="en-US" sz="5400" b="0" i="0" dirty="0" err="1">
                <a:solidFill>
                  <a:srgbClr val="121212"/>
                </a:solidFill>
                <a:effectLst/>
                <a:latin typeface="ArialMT"/>
              </a:rPr>
              <a:t>Malchishua</a:t>
            </a:r>
            <a:r>
              <a:rPr lang="en-US" sz="5400" b="0" i="0" dirty="0">
                <a:solidFill>
                  <a:srgbClr val="121212"/>
                </a:solidFill>
                <a:effectLst/>
                <a:latin typeface="ArialMT"/>
              </a:rPr>
              <a:t>, the sons of Saul. </a:t>
            </a:r>
            <a:endParaRPr lang="en-ZA" dirty="0"/>
          </a:p>
        </p:txBody>
      </p:sp>
      <p:sp>
        <p:nvSpPr>
          <p:cNvPr id="2" name="TextBox 1">
            <a:extLst>
              <a:ext uri="{FF2B5EF4-FFF2-40B4-BE49-F238E27FC236}">
                <a16:creationId xmlns:a16="http://schemas.microsoft.com/office/drawing/2014/main" id="{FC31E1E6-D4A1-2A52-06AF-C5406039D708}"/>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94261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6F5F2B42-2F92-4F1A-AD57-527C20B208F7}"/>
              </a:ext>
            </a:extLst>
          </p:cNvPr>
          <p:cNvPicPr>
            <a:picLocks noChangeAspect="1"/>
          </p:cNvPicPr>
          <p:nvPr/>
        </p:nvPicPr>
        <p:blipFill>
          <a:blip r:embed="rId2"/>
          <a:stretch>
            <a:fillRect/>
          </a:stretch>
        </p:blipFill>
        <p:spPr>
          <a:xfrm>
            <a:off x="0" y="-69049"/>
            <a:ext cx="12711953" cy="6927050"/>
          </a:xfrm>
          <a:prstGeom prst="rect">
            <a:avLst/>
          </a:prstGeom>
        </p:spPr>
      </p:pic>
      <p:sp>
        <p:nvSpPr>
          <p:cNvPr id="5" name="TextBox 4">
            <a:extLst>
              <a:ext uri="{FF2B5EF4-FFF2-40B4-BE49-F238E27FC236}">
                <a16:creationId xmlns:a16="http://schemas.microsoft.com/office/drawing/2014/main" id="{C0550838-1886-B0FA-4AF4-EAAF2CE9CEBC}"/>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31:2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7980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3The battle went hard against Saul, and the archers overtook him; and he was greatly distressed by reason of the archers. </a:t>
            </a:r>
            <a:endParaRPr lang="en-ZA" dirty="0"/>
          </a:p>
        </p:txBody>
      </p:sp>
      <p:sp>
        <p:nvSpPr>
          <p:cNvPr id="3" name="TextBox 2">
            <a:extLst>
              <a:ext uri="{FF2B5EF4-FFF2-40B4-BE49-F238E27FC236}">
                <a16:creationId xmlns:a16="http://schemas.microsoft.com/office/drawing/2014/main" id="{66C17E00-C79E-1606-C171-530B5D5425A7}"/>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886351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582</Words>
  <Application>Microsoft Office PowerPoint</Application>
  <PresentationFormat>Widescreen</PresentationFormat>
  <Paragraphs>109</Paragraphs>
  <Slides>24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ArialMT</vt:lpstr>
      <vt:lpstr>Calibri</vt:lpstr>
      <vt:lpstr>Calibri Light</vt:lpstr>
      <vt:lpstr>Microsoft Himalaya</vt:lpstr>
      <vt:lpstr>TimesNewRomanPS-BoldMT</vt:lpstr>
      <vt:lpstr>TimesNewRomanPSMT</vt:lpstr>
      <vt:lpstr>Office Theme</vt:lpstr>
      <vt:lpstr>18-7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12</cp:revision>
  <dcterms:created xsi:type="dcterms:W3CDTF">2021-07-20T09:23:46Z</dcterms:created>
  <dcterms:modified xsi:type="dcterms:W3CDTF">2023-12-11T09:46:01Z</dcterms:modified>
</cp:coreProperties>
</file>